
<file path=[Content_Types].xml><?xml version="1.0" encoding="utf-8"?>
<Types xmlns="http://schemas.openxmlformats.org/package/2006/content-types">
  <Default Extension="emf" ContentType="image/x-emf"/>
  <Default Extension="gif" ContentType="image/gif"/>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notesSlides/notesSlide1.xml" ContentType="application/vnd.openxmlformats-officedocument.presentationml.notesSlide+xml"/>
  <Override PartName="/ppt/notesSlides/notesSlide2.xml" ContentType="application/vnd.openxmlformats-officedocument.presentationml.notesSlide+xml"/>
  <Override PartName="/ppt/tags/tag18.xml" ContentType="application/vnd.openxmlformats-officedocument.presentationml.tags+xml"/>
  <Override PartName="/ppt/notesSlides/notesSlide3.xml" ContentType="application/vnd.openxmlformats-officedocument.presentationml.notesSlide+xml"/>
  <Override PartName="/ppt/notesSlides/notesSlide4.xml" ContentType="application/vnd.openxmlformats-officedocument.presentationml.notesSlide+xml"/>
  <Override PartName="/ppt/tags/tag19.xml" ContentType="application/vnd.openxmlformats-officedocument.presentationml.tags+xml"/>
  <Override PartName="/ppt/notesSlides/notesSlide5.xml" ContentType="application/vnd.openxmlformats-officedocument.presentationml.notesSlide+xml"/>
  <Override PartName="/ppt/comments/modernComment_105_6BA19C63.xml" ContentType="application/vnd.ms-powerpoint.comments+xml"/>
  <Override PartName="/ppt/notesSlides/notesSlide6.xml" ContentType="application/vnd.openxmlformats-officedocument.presentationml.notesSlide+xml"/>
  <Override PartName="/ppt/tags/tag20.xml" ContentType="application/vnd.openxmlformats-officedocument.presentationml.tags+xml"/>
  <Override PartName="/ppt/notesSlides/notesSlide7.xml" ContentType="application/vnd.openxmlformats-officedocument.presentationml.notesSlide+xml"/>
  <Override PartName="/ppt/comments/modernComment_7FFFEE06_37517483.xml" ContentType="application/vnd.ms-powerpoint.comments+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tags/tag21.xml" ContentType="application/vnd.openxmlformats-officedocument.presentationml.tags+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tags/tag22.xml" ContentType="application/vnd.openxmlformats-officedocument.presentationml.tags+xml"/>
  <Override PartName="/ppt/tags/tag23.xml" ContentType="application/vnd.openxmlformats-officedocument.presentationml.tags+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tags/tag36.xml" ContentType="application/vnd.openxmlformats-officedocument.presentationml.tags+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tags/tag37.xml" ContentType="application/vnd.openxmlformats-officedocument.presentationml.tags+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5" r:id="rId4"/>
    <p:sldMasterId id="2147483741" r:id="rId5"/>
  </p:sldMasterIdLst>
  <p:notesMasterIdLst>
    <p:notesMasterId r:id="rId43"/>
  </p:notesMasterIdLst>
  <p:sldIdLst>
    <p:sldId id="2147469637" r:id="rId6"/>
    <p:sldId id="2147469630" r:id="rId7"/>
    <p:sldId id="2147469635" r:id="rId8"/>
    <p:sldId id="2076137639" r:id="rId9"/>
    <p:sldId id="2147469703" r:id="rId10"/>
    <p:sldId id="261" r:id="rId11"/>
    <p:sldId id="2147469638" r:id="rId12"/>
    <p:sldId id="2147479046" r:id="rId13"/>
    <p:sldId id="2147479047" r:id="rId14"/>
    <p:sldId id="2076137143" r:id="rId15"/>
    <p:sldId id="2147469665" r:id="rId16"/>
    <p:sldId id="2076138324" r:id="rId17"/>
    <p:sldId id="2147478721" r:id="rId18"/>
    <p:sldId id="2147479052" r:id="rId19"/>
    <p:sldId id="2147469751" r:id="rId20"/>
    <p:sldId id="2076138209" r:id="rId21"/>
    <p:sldId id="257" r:id="rId22"/>
    <p:sldId id="2147479048" r:id="rId23"/>
    <p:sldId id="2147470136" r:id="rId24"/>
    <p:sldId id="2147479053" r:id="rId25"/>
    <p:sldId id="260" r:id="rId26"/>
    <p:sldId id="2147469639" r:id="rId27"/>
    <p:sldId id="2076138296" r:id="rId28"/>
    <p:sldId id="2147479044" r:id="rId29"/>
    <p:sldId id="2147479049" r:id="rId30"/>
    <p:sldId id="2147479045" r:id="rId31"/>
    <p:sldId id="2147469641" r:id="rId32"/>
    <p:sldId id="262" r:id="rId33"/>
    <p:sldId id="2147478732" r:id="rId34"/>
    <p:sldId id="2147478729" r:id="rId35"/>
    <p:sldId id="2147470687" r:id="rId36"/>
    <p:sldId id="2147470688" r:id="rId37"/>
    <p:sldId id="2147479042" r:id="rId38"/>
    <p:sldId id="263" r:id="rId39"/>
    <p:sldId id="2147479050" r:id="rId40"/>
    <p:sldId id="2147479051" r:id="rId41"/>
    <p:sldId id="2147478718" r:id="rId42"/>
  </p:sldIdLst>
  <p:sldSz cx="12192000" cy="6858000"/>
  <p:notesSz cx="6858000" cy="9144000"/>
  <p:defaultTex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96C63E77-1855-92BA-EFB3-219F86CDC037}" name="Alexandre CECCHINEL" initials="AC" userId="S::alexandre.cecchinel@bluesoft-group.com::e394297b-7fe1-42c9-b584-8ba7368f4418" providerId="AD"/>
</p188:authorLst>
</file>

<file path=ppt/presProps.xml><?xml version="1.0" encoding="utf-8"?>
<p:presentationPr xmlns:a="http://schemas.openxmlformats.org/drawingml/2006/main" xmlns:r="http://schemas.openxmlformats.org/officeDocument/2006/relationships" xmlns:p="http://schemas.openxmlformats.org/presentationml/2006/main">
  <p:clrMru>
    <a:srgbClr val="D9D9D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1DACD3BA-EC89-477D-9485-F298484EBBA7}" v="2007" dt="2024-04-09T12:41:15.262"/>
    <p1510:client id="{84C813B3-EA57-408D-A125-E01658E6AEC9}" v="42" dt="2024-04-09T12:08:57.340"/>
    <p1510:client id="{BD5C3F8C-D88B-4F7E-880C-58D88BC97FDA}" v="2153" vWet="2155" dt="2024-04-09T12:06:00.098"/>
    <p1510:client id="{D16AF824-CC1D-BB4A-6FE1-5A259392534C}" v="2" dt="2024-04-08T12:44:27.896"/>
    <p1510:client id="{F326DECE-EAA3-4CFC-9176-91575B6956DD}" v="1" dt="2024-04-09T12:05:51.702"/>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slideViewPr>
    <p:cSldViewPr snapToGrid="0">
      <p:cViewPr>
        <p:scale>
          <a:sx n="1" d="2"/>
          <a:sy n="1" d="2"/>
        </p:scale>
        <p:origin x="0" y="0"/>
      </p:cViewPr>
      <p:guideLst/>
    </p:cSldViewPr>
  </p:slide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slide" Target="slides/slide21.xml"/><Relationship Id="rId39" Type="http://schemas.openxmlformats.org/officeDocument/2006/relationships/slide" Target="slides/slide34.xml"/><Relationship Id="rId21" Type="http://schemas.openxmlformats.org/officeDocument/2006/relationships/slide" Target="slides/slide16.xml"/><Relationship Id="rId34" Type="http://schemas.openxmlformats.org/officeDocument/2006/relationships/slide" Target="slides/slide29.xml"/><Relationship Id="rId42" Type="http://schemas.openxmlformats.org/officeDocument/2006/relationships/slide" Target="slides/slide37.xml"/><Relationship Id="rId47" Type="http://schemas.openxmlformats.org/officeDocument/2006/relationships/tableStyles" Target="tableStyles.xml"/><Relationship Id="rId50" Type="http://schemas.microsoft.com/office/2018/10/relationships/authors" Target="authors.xml"/><Relationship Id="rId7" Type="http://schemas.openxmlformats.org/officeDocument/2006/relationships/slide" Target="slides/slide2.xml"/><Relationship Id="rId2" Type="http://schemas.openxmlformats.org/officeDocument/2006/relationships/customXml" Target="../customXml/item2.xml"/><Relationship Id="rId16" Type="http://schemas.openxmlformats.org/officeDocument/2006/relationships/slide" Target="slides/slide11.xml"/><Relationship Id="rId29" Type="http://schemas.openxmlformats.org/officeDocument/2006/relationships/slide" Target="slides/slide24.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slide" Target="slides/slide27.xml"/><Relationship Id="rId37" Type="http://schemas.openxmlformats.org/officeDocument/2006/relationships/slide" Target="slides/slide32.xml"/><Relationship Id="rId40" Type="http://schemas.openxmlformats.org/officeDocument/2006/relationships/slide" Target="slides/slide35.xml"/><Relationship Id="rId45" Type="http://schemas.openxmlformats.org/officeDocument/2006/relationships/viewProps" Target="viewProps.xml"/><Relationship Id="rId5" Type="http://schemas.openxmlformats.org/officeDocument/2006/relationships/slideMaster" Target="slideMasters/slideMaster2.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slide" Target="slides/slide31.xml"/><Relationship Id="rId49" Type="http://schemas.microsoft.com/office/2015/10/relationships/revisionInfo" Target="revisionInfo.xml"/><Relationship Id="rId10" Type="http://schemas.openxmlformats.org/officeDocument/2006/relationships/slide" Target="slides/slide5.xml"/><Relationship Id="rId19" Type="http://schemas.openxmlformats.org/officeDocument/2006/relationships/slide" Target="slides/slide14.xml"/><Relationship Id="rId31" Type="http://schemas.openxmlformats.org/officeDocument/2006/relationships/slide" Target="slides/slide26.xml"/><Relationship Id="rId44"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slide" Target="slides/slide30.xml"/><Relationship Id="rId43" Type="http://schemas.openxmlformats.org/officeDocument/2006/relationships/notesMaster" Target="notesMasters/notesMaster1.xml"/><Relationship Id="rId48" Type="http://schemas.microsoft.com/office/2016/11/relationships/changesInfo" Target="changesInfos/changesInfo1.xml"/><Relationship Id="rId8" Type="http://schemas.openxmlformats.org/officeDocument/2006/relationships/slide" Target="slides/slide3.xml"/><Relationship Id="rId3" Type="http://schemas.openxmlformats.org/officeDocument/2006/relationships/customXml" Target="../customXml/item3.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slide" Target="slides/slide33.xml"/><Relationship Id="rId46" Type="http://schemas.openxmlformats.org/officeDocument/2006/relationships/theme" Target="theme/theme1.xml"/><Relationship Id="rId20" Type="http://schemas.openxmlformats.org/officeDocument/2006/relationships/slide" Target="slides/slide15.xml"/><Relationship Id="rId41" Type="http://schemas.openxmlformats.org/officeDocument/2006/relationships/slide" Target="slides/slide36.xml"/><Relationship Id="rId1" Type="http://schemas.openxmlformats.org/officeDocument/2006/relationships/customXml" Target="../customXml/item1.xml"/><Relationship Id="rId6" Type="http://schemas.openxmlformats.org/officeDocument/2006/relationships/slide" Target="slides/slide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Romaric MAHUT" userId="94ee4259-f137-4abe-9c86-5aa6106c8462" providerId="ADAL" clId="{B1EC74D4-3345-41EB-BE3F-9BB90915326E}"/>
    <pc:docChg chg="undo redo custSel addSld delSld modSld">
      <pc:chgData name="Romaric MAHUT" userId="94ee4259-f137-4abe-9c86-5aa6106c8462" providerId="ADAL" clId="{B1EC74D4-3345-41EB-BE3F-9BB90915326E}" dt="2024-04-05T04:52:10.169" v="498" actId="571"/>
      <pc:docMkLst>
        <pc:docMk/>
      </pc:docMkLst>
      <pc:sldChg chg="addSp delSp modSp mod">
        <pc:chgData name="Romaric MAHUT" userId="94ee4259-f137-4abe-9c86-5aa6106c8462" providerId="ADAL" clId="{B1EC74D4-3345-41EB-BE3F-9BB90915326E}" dt="2024-04-05T04:52:10.169" v="498" actId="571"/>
        <pc:sldMkLst>
          <pc:docMk/>
          <pc:sldMk cId="605051601" sldId="257"/>
        </pc:sldMkLst>
        <pc:spChg chg="add mod ord">
          <ac:chgData name="Romaric MAHUT" userId="94ee4259-f137-4abe-9c86-5aa6106c8462" providerId="ADAL" clId="{B1EC74D4-3345-41EB-BE3F-9BB90915326E}" dt="2024-04-05T04:51:18.261" v="470" actId="167"/>
          <ac:spMkLst>
            <pc:docMk/>
            <pc:sldMk cId="605051601" sldId="257"/>
            <ac:spMk id="3" creationId="{F3ACF272-335A-C667-D58B-9264599069EE}"/>
          </ac:spMkLst>
        </pc:spChg>
        <pc:spChg chg="mod">
          <ac:chgData name="Romaric MAHUT" userId="94ee4259-f137-4abe-9c86-5aa6106c8462" providerId="ADAL" clId="{B1EC74D4-3345-41EB-BE3F-9BB90915326E}" dt="2024-04-05T04:52:00.891" v="491" actId="571"/>
          <ac:spMkLst>
            <pc:docMk/>
            <pc:sldMk cId="605051601" sldId="257"/>
            <ac:spMk id="10" creationId="{AF5E8A0C-EC9A-80FD-E285-FEA79C755906}"/>
          </ac:spMkLst>
        </pc:spChg>
        <pc:spChg chg="mod">
          <ac:chgData name="Romaric MAHUT" userId="94ee4259-f137-4abe-9c86-5aa6106c8462" providerId="ADAL" clId="{B1EC74D4-3345-41EB-BE3F-9BB90915326E}" dt="2024-04-05T04:52:00.891" v="491" actId="571"/>
          <ac:spMkLst>
            <pc:docMk/>
            <pc:sldMk cId="605051601" sldId="257"/>
            <ac:spMk id="17" creationId="{D06483BA-5B2C-8B4E-F902-BF0B5C1A131C}"/>
          </ac:spMkLst>
        </pc:spChg>
        <pc:spChg chg="mod">
          <ac:chgData name="Romaric MAHUT" userId="94ee4259-f137-4abe-9c86-5aa6106c8462" providerId="ADAL" clId="{B1EC74D4-3345-41EB-BE3F-9BB90915326E}" dt="2024-04-05T04:52:10.169" v="498" actId="571"/>
          <ac:spMkLst>
            <pc:docMk/>
            <pc:sldMk cId="605051601" sldId="257"/>
            <ac:spMk id="20" creationId="{00C63F3B-6F51-7E66-BBB2-5C5A6FCD1ADB}"/>
          </ac:spMkLst>
        </pc:spChg>
        <pc:spChg chg="mod">
          <ac:chgData name="Romaric MAHUT" userId="94ee4259-f137-4abe-9c86-5aa6106c8462" providerId="ADAL" clId="{B1EC74D4-3345-41EB-BE3F-9BB90915326E}" dt="2024-04-05T04:52:10.169" v="498" actId="571"/>
          <ac:spMkLst>
            <pc:docMk/>
            <pc:sldMk cId="605051601" sldId="257"/>
            <ac:spMk id="21" creationId="{430E5B3D-431B-FF28-800C-6341C2003581}"/>
          </ac:spMkLst>
        </pc:spChg>
        <pc:spChg chg="mod">
          <ac:chgData name="Romaric MAHUT" userId="94ee4259-f137-4abe-9c86-5aa6106c8462" providerId="ADAL" clId="{B1EC74D4-3345-41EB-BE3F-9BB90915326E}" dt="2024-04-05T04:51:46.242" v="485" actId="1035"/>
          <ac:spMkLst>
            <pc:docMk/>
            <pc:sldMk cId="605051601" sldId="257"/>
            <ac:spMk id="33" creationId="{D8E37C86-87C3-B29B-9FF2-C34C37852358}"/>
          </ac:spMkLst>
        </pc:spChg>
        <pc:spChg chg="mod">
          <ac:chgData name="Romaric MAHUT" userId="94ee4259-f137-4abe-9c86-5aa6106c8462" providerId="ADAL" clId="{B1EC74D4-3345-41EB-BE3F-9BB90915326E}" dt="2024-04-05T04:51:46.242" v="485" actId="1035"/>
          <ac:spMkLst>
            <pc:docMk/>
            <pc:sldMk cId="605051601" sldId="257"/>
            <ac:spMk id="34" creationId="{261DD39E-9622-33AB-6068-F85DCC5D6DB2}"/>
          </ac:spMkLst>
        </pc:spChg>
        <pc:spChg chg="mod">
          <ac:chgData name="Romaric MAHUT" userId="94ee4259-f137-4abe-9c86-5aa6106c8462" providerId="ADAL" clId="{B1EC74D4-3345-41EB-BE3F-9BB90915326E}" dt="2024-04-05T04:51:46.242" v="485" actId="1035"/>
          <ac:spMkLst>
            <pc:docMk/>
            <pc:sldMk cId="605051601" sldId="257"/>
            <ac:spMk id="35" creationId="{33345B24-B8D2-8897-C656-A05B867EEF10}"/>
          </ac:spMkLst>
        </pc:spChg>
        <pc:grpChg chg="add del mod">
          <ac:chgData name="Romaric MAHUT" userId="94ee4259-f137-4abe-9c86-5aa6106c8462" providerId="ADAL" clId="{B1EC74D4-3345-41EB-BE3F-9BB90915326E}" dt="2024-04-05T04:52:06.861" v="497" actId="478"/>
          <ac:grpSpMkLst>
            <pc:docMk/>
            <pc:sldMk cId="605051601" sldId="257"/>
            <ac:grpSpMk id="9" creationId="{B6FE4468-AC21-330F-5DE5-17147C76A8B4}"/>
          </ac:grpSpMkLst>
        </pc:grpChg>
        <pc:grpChg chg="del">
          <ac:chgData name="Romaric MAHUT" userId="94ee4259-f137-4abe-9c86-5aa6106c8462" providerId="ADAL" clId="{B1EC74D4-3345-41EB-BE3F-9BB90915326E}" dt="2024-04-05T04:51:50.170" v="486" actId="478"/>
          <ac:grpSpMkLst>
            <pc:docMk/>
            <pc:sldMk cId="605051601" sldId="257"/>
            <ac:grpSpMk id="15" creationId="{843D7093-90D3-9115-4EEF-072AB1232E96}"/>
          </ac:grpSpMkLst>
        </pc:grpChg>
        <pc:grpChg chg="add mod">
          <ac:chgData name="Romaric MAHUT" userId="94ee4259-f137-4abe-9c86-5aa6106c8462" providerId="ADAL" clId="{B1EC74D4-3345-41EB-BE3F-9BB90915326E}" dt="2024-04-05T04:52:10.169" v="498" actId="571"/>
          <ac:grpSpMkLst>
            <pc:docMk/>
            <pc:sldMk cId="605051601" sldId="257"/>
            <ac:grpSpMk id="19" creationId="{FF04E798-D720-2BB4-603F-68CF81C0893F}"/>
          </ac:grpSpMkLst>
        </pc:grpChg>
        <pc:grpChg chg="del">
          <ac:chgData name="Romaric MAHUT" userId="94ee4259-f137-4abe-9c86-5aa6106c8462" providerId="ADAL" clId="{B1EC74D4-3345-41EB-BE3F-9BB90915326E}" dt="2024-04-05T04:39:22.203" v="416" actId="478"/>
          <ac:grpSpMkLst>
            <pc:docMk/>
            <pc:sldMk cId="605051601" sldId="257"/>
            <ac:grpSpMk id="31" creationId="{E5323D1F-A7B0-0AC6-1022-A440986BA785}"/>
          </ac:grpSpMkLst>
        </pc:grpChg>
        <pc:grpChg chg="mod">
          <ac:chgData name="Romaric MAHUT" userId="94ee4259-f137-4abe-9c86-5aa6106c8462" providerId="ADAL" clId="{B1EC74D4-3345-41EB-BE3F-9BB90915326E}" dt="2024-04-05T04:51:52.768" v="490" actId="1036"/>
          <ac:grpSpMkLst>
            <pc:docMk/>
            <pc:sldMk cId="605051601" sldId="257"/>
            <ac:grpSpMk id="36" creationId="{420BEB06-8483-3053-62C8-5769DC937A0C}"/>
          </ac:grpSpMkLst>
        </pc:grpChg>
        <pc:picChg chg="add del mod">
          <ac:chgData name="Romaric MAHUT" userId="94ee4259-f137-4abe-9c86-5aa6106c8462" providerId="ADAL" clId="{B1EC74D4-3345-41EB-BE3F-9BB90915326E}" dt="2024-04-05T04:51:22.670" v="471" actId="478"/>
          <ac:picMkLst>
            <pc:docMk/>
            <pc:sldMk cId="605051601" sldId="257"/>
            <ac:picMk id="2" creationId="{26534788-EFB9-20EB-E222-75964827E0DB}"/>
          </ac:picMkLst>
        </pc:picChg>
        <pc:picChg chg="add mod">
          <ac:chgData name="Romaric MAHUT" userId="94ee4259-f137-4abe-9c86-5aa6106c8462" providerId="ADAL" clId="{B1EC74D4-3345-41EB-BE3F-9BB90915326E}" dt="2024-04-05T04:51:13.181" v="469"/>
          <ac:picMkLst>
            <pc:docMk/>
            <pc:sldMk cId="605051601" sldId="257"/>
            <ac:picMk id="4" creationId="{DE553ECE-80F8-69DC-6299-292AF1671FFC}"/>
          </ac:picMkLst>
        </pc:picChg>
        <pc:picChg chg="del">
          <ac:chgData name="Romaric MAHUT" userId="94ee4259-f137-4abe-9c86-5aa6106c8462" providerId="ADAL" clId="{B1EC74D4-3345-41EB-BE3F-9BB90915326E}" dt="2024-04-05T04:51:26.189" v="472" actId="478"/>
          <ac:picMkLst>
            <pc:docMk/>
            <pc:sldMk cId="605051601" sldId="257"/>
            <ac:picMk id="5" creationId="{5A6434DE-4768-44F4-115B-3BE9470BA94D}"/>
          </ac:picMkLst>
        </pc:picChg>
        <pc:picChg chg="add del mod">
          <ac:chgData name="Romaric MAHUT" userId="94ee4259-f137-4abe-9c86-5aa6106c8462" providerId="ADAL" clId="{B1EC74D4-3345-41EB-BE3F-9BB90915326E}" dt="2024-04-05T04:51:30.727" v="474" actId="478"/>
          <ac:picMkLst>
            <pc:docMk/>
            <pc:sldMk cId="605051601" sldId="257"/>
            <ac:picMk id="6" creationId="{23749088-A335-89E5-BCC7-216309CAC78E}"/>
          </ac:picMkLst>
        </pc:picChg>
        <pc:picChg chg="del">
          <ac:chgData name="Romaric MAHUT" userId="94ee4259-f137-4abe-9c86-5aa6106c8462" providerId="ADAL" clId="{B1EC74D4-3345-41EB-BE3F-9BB90915326E}" dt="2024-04-05T04:51:35.412" v="475" actId="478"/>
          <ac:picMkLst>
            <pc:docMk/>
            <pc:sldMk cId="605051601" sldId="257"/>
            <ac:picMk id="7" creationId="{2ECF4174-C710-26AA-C292-EE67F696FF73}"/>
          </ac:picMkLst>
        </pc:picChg>
        <pc:picChg chg="add mod">
          <ac:chgData name="Romaric MAHUT" userId="94ee4259-f137-4abe-9c86-5aa6106c8462" providerId="ADAL" clId="{B1EC74D4-3345-41EB-BE3F-9BB90915326E}" dt="2024-04-05T04:51:13.181" v="469"/>
          <ac:picMkLst>
            <pc:docMk/>
            <pc:sldMk cId="605051601" sldId="257"/>
            <ac:picMk id="8" creationId="{3EB7BCD8-6653-5756-CFB9-475E35DDC164}"/>
          </ac:picMkLst>
        </pc:picChg>
      </pc:sldChg>
      <pc:sldChg chg="addSp delSp modSp mod">
        <pc:chgData name="Romaric MAHUT" userId="94ee4259-f137-4abe-9c86-5aa6106c8462" providerId="ADAL" clId="{B1EC74D4-3345-41EB-BE3F-9BB90915326E}" dt="2024-04-05T04:44:08.613" v="468" actId="167"/>
        <pc:sldMkLst>
          <pc:docMk/>
          <pc:sldMk cId="522046788" sldId="259"/>
        </pc:sldMkLst>
        <pc:spChg chg="add del mod ord">
          <ac:chgData name="Romaric MAHUT" userId="94ee4259-f137-4abe-9c86-5aa6106c8462" providerId="ADAL" clId="{B1EC74D4-3345-41EB-BE3F-9BB90915326E}" dt="2024-04-05T04:43:36.701" v="466" actId="478"/>
          <ac:spMkLst>
            <pc:docMk/>
            <pc:sldMk cId="522046788" sldId="259"/>
            <ac:spMk id="10" creationId="{54A7528B-B52F-10EB-26E2-25C567039FED}"/>
          </ac:spMkLst>
        </pc:spChg>
        <pc:spChg chg="add mod ord">
          <ac:chgData name="Romaric MAHUT" userId="94ee4259-f137-4abe-9c86-5aa6106c8462" providerId="ADAL" clId="{B1EC74D4-3345-41EB-BE3F-9BB90915326E}" dt="2024-04-05T04:44:08.613" v="468" actId="167"/>
          <ac:spMkLst>
            <pc:docMk/>
            <pc:sldMk cId="522046788" sldId="259"/>
            <ac:spMk id="11" creationId="{B01CDE3C-B347-1C6B-911D-2AC51BECF3E9}"/>
          </ac:spMkLst>
        </pc:spChg>
        <pc:grpChg chg="del">
          <ac:chgData name="Romaric MAHUT" userId="94ee4259-f137-4abe-9c86-5aa6106c8462" providerId="ADAL" clId="{B1EC74D4-3345-41EB-BE3F-9BB90915326E}" dt="2024-04-05T04:39:13.735" v="414" actId="478"/>
          <ac:grpSpMkLst>
            <pc:docMk/>
            <pc:sldMk cId="522046788" sldId="259"/>
            <ac:grpSpMk id="31" creationId="{6E6781CC-E6A7-F3CF-2F61-AE589FAAB243}"/>
          </ac:grpSpMkLst>
        </pc:grpChg>
        <pc:picChg chg="del">
          <ac:chgData name="Romaric MAHUT" userId="94ee4259-f137-4abe-9c86-5aa6106c8462" providerId="ADAL" clId="{B1EC74D4-3345-41EB-BE3F-9BB90915326E}" dt="2024-04-05T04:43:36.701" v="466" actId="478"/>
          <ac:picMkLst>
            <pc:docMk/>
            <pc:sldMk cId="522046788" sldId="259"/>
            <ac:picMk id="5" creationId="{2D13F232-3656-6EFF-58AD-F893D06B6FE6}"/>
          </ac:picMkLst>
        </pc:picChg>
        <pc:picChg chg="del">
          <ac:chgData name="Romaric MAHUT" userId="94ee4259-f137-4abe-9c86-5aa6106c8462" providerId="ADAL" clId="{B1EC74D4-3345-41EB-BE3F-9BB90915326E}" dt="2024-04-05T04:43:36.701" v="466" actId="478"/>
          <ac:picMkLst>
            <pc:docMk/>
            <pc:sldMk cId="522046788" sldId="259"/>
            <ac:picMk id="7" creationId="{5CA3D163-B27E-D65E-5E2E-F8E7492EAC14}"/>
          </ac:picMkLst>
        </pc:picChg>
        <pc:picChg chg="add del mod">
          <ac:chgData name="Romaric MAHUT" userId="94ee4259-f137-4abe-9c86-5aa6106c8462" providerId="ADAL" clId="{B1EC74D4-3345-41EB-BE3F-9BB90915326E}" dt="2024-04-05T04:43:36.701" v="466" actId="478"/>
          <ac:picMkLst>
            <pc:docMk/>
            <pc:sldMk cId="522046788" sldId="259"/>
            <ac:picMk id="9" creationId="{12D248F0-607A-DBC0-194B-4BB865DFEAAB}"/>
          </ac:picMkLst>
        </pc:picChg>
        <pc:picChg chg="add mod">
          <ac:chgData name="Romaric MAHUT" userId="94ee4259-f137-4abe-9c86-5aa6106c8462" providerId="ADAL" clId="{B1EC74D4-3345-41EB-BE3F-9BB90915326E}" dt="2024-04-05T04:44:01.632" v="467"/>
          <ac:picMkLst>
            <pc:docMk/>
            <pc:sldMk cId="522046788" sldId="259"/>
            <ac:picMk id="12" creationId="{28845C6A-A609-BDBA-8346-EA8D5CA035D4}"/>
          </ac:picMkLst>
        </pc:picChg>
        <pc:picChg chg="add mod">
          <ac:chgData name="Romaric MAHUT" userId="94ee4259-f137-4abe-9c86-5aa6106c8462" providerId="ADAL" clId="{B1EC74D4-3345-41EB-BE3F-9BB90915326E}" dt="2024-04-05T04:44:01.632" v="467"/>
          <ac:picMkLst>
            <pc:docMk/>
            <pc:sldMk cId="522046788" sldId="259"/>
            <ac:picMk id="13" creationId="{12A06DB7-E217-9E55-232D-0339090468F0}"/>
          </ac:picMkLst>
        </pc:picChg>
        <pc:picChg chg="add mod">
          <ac:chgData name="Romaric MAHUT" userId="94ee4259-f137-4abe-9c86-5aa6106c8462" providerId="ADAL" clId="{B1EC74D4-3345-41EB-BE3F-9BB90915326E}" dt="2024-04-05T04:44:01.632" v="467"/>
          <ac:picMkLst>
            <pc:docMk/>
            <pc:sldMk cId="522046788" sldId="259"/>
            <ac:picMk id="14" creationId="{F189B916-E3A2-07A5-D714-F17B3E0C23CB}"/>
          </ac:picMkLst>
        </pc:picChg>
      </pc:sldChg>
      <pc:sldChg chg="addSp delSp modSp mod">
        <pc:chgData name="Romaric MAHUT" userId="94ee4259-f137-4abe-9c86-5aa6106c8462" providerId="ADAL" clId="{B1EC74D4-3345-41EB-BE3F-9BB90915326E}" dt="2024-04-05T04:43:06.443" v="460" actId="1076"/>
        <pc:sldMkLst>
          <pc:docMk/>
          <pc:sldMk cId="1805753443" sldId="261"/>
        </pc:sldMkLst>
        <pc:spChg chg="add mod ord">
          <ac:chgData name="Romaric MAHUT" userId="94ee4259-f137-4abe-9c86-5aa6106c8462" providerId="ADAL" clId="{B1EC74D4-3345-41EB-BE3F-9BB90915326E}" dt="2024-04-05T04:43:06.443" v="460" actId="1076"/>
          <ac:spMkLst>
            <pc:docMk/>
            <pc:sldMk cId="1805753443" sldId="261"/>
            <ac:spMk id="3" creationId="{DAAC7E69-BF0C-222B-D0AF-14964D224CB4}"/>
          </ac:spMkLst>
        </pc:spChg>
        <pc:spChg chg="add del">
          <ac:chgData name="Romaric MAHUT" userId="94ee4259-f137-4abe-9c86-5aa6106c8462" providerId="ADAL" clId="{B1EC74D4-3345-41EB-BE3F-9BB90915326E}" dt="2024-04-05T04:43:01.804" v="458" actId="478"/>
          <ac:spMkLst>
            <pc:docMk/>
            <pc:sldMk cId="1805753443" sldId="261"/>
            <ac:spMk id="4" creationId="{72BDF1EA-795A-D30B-DC04-5579BB10098E}"/>
          </ac:spMkLst>
        </pc:spChg>
        <pc:spChg chg="add del mod">
          <ac:chgData name="Romaric MAHUT" userId="94ee4259-f137-4abe-9c86-5aa6106c8462" providerId="ADAL" clId="{B1EC74D4-3345-41EB-BE3F-9BB90915326E}" dt="2024-04-05T04:43:01.020" v="457" actId="478"/>
          <ac:spMkLst>
            <pc:docMk/>
            <pc:sldMk cId="1805753443" sldId="261"/>
            <ac:spMk id="6" creationId="{6C660F72-6750-9E9C-27E0-86878047A2BD}"/>
          </ac:spMkLst>
        </pc:spChg>
        <pc:grpChg chg="del">
          <ac:chgData name="Romaric MAHUT" userId="94ee4259-f137-4abe-9c86-5aa6106c8462" providerId="ADAL" clId="{B1EC74D4-3345-41EB-BE3F-9BB90915326E}" dt="2024-04-05T04:39:47.461" v="427" actId="478"/>
          <ac:grpSpMkLst>
            <pc:docMk/>
            <pc:sldMk cId="1805753443" sldId="261"/>
            <ac:grpSpMk id="31" creationId="{BC632E98-82A8-6117-86EF-93751629BF74}"/>
          </ac:grpSpMkLst>
        </pc:grpChg>
        <pc:picChg chg="add mod">
          <ac:chgData name="Romaric MAHUT" userId="94ee4259-f137-4abe-9c86-5aa6106c8462" providerId="ADAL" clId="{B1EC74D4-3345-41EB-BE3F-9BB90915326E}" dt="2024-04-05T04:41:56.916" v="439" actId="207"/>
          <ac:picMkLst>
            <pc:docMk/>
            <pc:sldMk cId="1805753443" sldId="261"/>
            <ac:picMk id="2" creationId="{3E6FAC95-B944-3C5E-2E87-34FB77FD2743}"/>
          </ac:picMkLst>
        </pc:picChg>
        <pc:picChg chg="mod">
          <ac:chgData name="Romaric MAHUT" userId="94ee4259-f137-4abe-9c86-5aa6106c8462" providerId="ADAL" clId="{B1EC74D4-3345-41EB-BE3F-9BB90915326E}" dt="2024-04-05T04:42:36.856" v="454" actId="1037"/>
          <ac:picMkLst>
            <pc:docMk/>
            <pc:sldMk cId="1805753443" sldId="261"/>
            <ac:picMk id="5" creationId="{9DD05399-F72A-63A6-9CB3-6FC3B43EF2E6}"/>
          </ac:picMkLst>
        </pc:picChg>
        <pc:picChg chg="mod">
          <ac:chgData name="Romaric MAHUT" userId="94ee4259-f137-4abe-9c86-5aa6106c8462" providerId="ADAL" clId="{B1EC74D4-3345-41EB-BE3F-9BB90915326E}" dt="2024-04-05T04:41:56.916" v="439" actId="207"/>
          <ac:picMkLst>
            <pc:docMk/>
            <pc:sldMk cId="1805753443" sldId="261"/>
            <ac:picMk id="7" creationId="{FB58C997-CE6C-CAA3-8AB3-9D90897280F4}"/>
          </ac:picMkLst>
        </pc:picChg>
      </pc:sldChg>
      <pc:sldChg chg="addSp delSp modSp del mod modClrScheme chgLayout">
        <pc:chgData name="Romaric MAHUT" userId="94ee4259-f137-4abe-9c86-5aa6106c8462" providerId="ADAL" clId="{B1EC74D4-3345-41EB-BE3F-9BB90915326E}" dt="2024-04-04T14:51:04.564" v="373" actId="47"/>
        <pc:sldMkLst>
          <pc:docMk/>
          <pc:sldMk cId="3121579296" sldId="503"/>
        </pc:sldMkLst>
        <pc:spChg chg="mod ord">
          <ac:chgData name="Romaric MAHUT" userId="94ee4259-f137-4abe-9c86-5aa6106c8462" providerId="ADAL" clId="{B1EC74D4-3345-41EB-BE3F-9BB90915326E}" dt="2024-04-04T14:45:44.101" v="179" actId="700"/>
          <ac:spMkLst>
            <pc:docMk/>
            <pc:sldMk cId="3121579296" sldId="503"/>
            <ac:spMk id="2" creationId="{334A28D2-5881-0981-E5CE-53922AF8FCFC}"/>
          </ac:spMkLst>
        </pc:spChg>
        <pc:spChg chg="add del mod ord">
          <ac:chgData name="Romaric MAHUT" userId="94ee4259-f137-4abe-9c86-5aa6106c8462" providerId="ADAL" clId="{B1EC74D4-3345-41EB-BE3F-9BB90915326E}" dt="2024-04-04T14:45:44.101" v="179" actId="700"/>
          <ac:spMkLst>
            <pc:docMk/>
            <pc:sldMk cId="3121579296" sldId="503"/>
            <ac:spMk id="3" creationId="{D3EF6429-184F-68FC-EE04-0F08337AAE22}"/>
          </ac:spMkLst>
        </pc:spChg>
        <pc:spChg chg="mod ord">
          <ac:chgData name="Romaric MAHUT" userId="94ee4259-f137-4abe-9c86-5aa6106c8462" providerId="ADAL" clId="{B1EC74D4-3345-41EB-BE3F-9BB90915326E}" dt="2024-04-04T14:45:44.101" v="179" actId="700"/>
          <ac:spMkLst>
            <pc:docMk/>
            <pc:sldMk cId="3121579296" sldId="503"/>
            <ac:spMk id="4" creationId="{DED87AFE-DDDA-4C3C-8021-9B8AC718108E}"/>
          </ac:spMkLst>
        </pc:spChg>
        <pc:spChg chg="mod ord">
          <ac:chgData name="Romaric MAHUT" userId="94ee4259-f137-4abe-9c86-5aa6106c8462" providerId="ADAL" clId="{B1EC74D4-3345-41EB-BE3F-9BB90915326E}" dt="2024-04-04T14:45:44.101" v="179" actId="700"/>
          <ac:spMkLst>
            <pc:docMk/>
            <pc:sldMk cId="3121579296" sldId="503"/>
            <ac:spMk id="5" creationId="{EC20CF78-A77A-4F8A-91FF-10BDEC227A94}"/>
          </ac:spMkLst>
        </pc:spChg>
        <pc:spChg chg="mod ord">
          <ac:chgData name="Romaric MAHUT" userId="94ee4259-f137-4abe-9c86-5aa6106c8462" providerId="ADAL" clId="{B1EC74D4-3345-41EB-BE3F-9BB90915326E}" dt="2024-04-04T14:45:44.101" v="179" actId="700"/>
          <ac:spMkLst>
            <pc:docMk/>
            <pc:sldMk cId="3121579296" sldId="503"/>
            <ac:spMk id="6" creationId="{8C581FF9-025B-4109-AB0B-F2C7753CD856}"/>
          </ac:spMkLst>
        </pc:spChg>
        <pc:spChg chg="mod ord">
          <ac:chgData name="Romaric MAHUT" userId="94ee4259-f137-4abe-9c86-5aa6106c8462" providerId="ADAL" clId="{B1EC74D4-3345-41EB-BE3F-9BB90915326E}" dt="2024-04-04T14:45:44.101" v="179" actId="700"/>
          <ac:spMkLst>
            <pc:docMk/>
            <pc:sldMk cId="3121579296" sldId="503"/>
            <ac:spMk id="7" creationId="{6A50369E-3C2C-15A5-9CF2-44971E521CF2}"/>
          </ac:spMkLst>
        </pc:spChg>
        <pc:spChg chg="mod ord">
          <ac:chgData name="Romaric MAHUT" userId="94ee4259-f137-4abe-9c86-5aa6106c8462" providerId="ADAL" clId="{B1EC74D4-3345-41EB-BE3F-9BB90915326E}" dt="2024-04-04T14:45:44.101" v="179" actId="700"/>
          <ac:spMkLst>
            <pc:docMk/>
            <pc:sldMk cId="3121579296" sldId="503"/>
            <ac:spMk id="8" creationId="{AE041BC2-4294-83B3-7C41-3C14541DD807}"/>
          </ac:spMkLst>
        </pc:spChg>
        <pc:spChg chg="mod ord">
          <ac:chgData name="Romaric MAHUT" userId="94ee4259-f137-4abe-9c86-5aa6106c8462" providerId="ADAL" clId="{B1EC74D4-3345-41EB-BE3F-9BB90915326E}" dt="2024-04-04T14:45:44.101" v="179" actId="700"/>
          <ac:spMkLst>
            <pc:docMk/>
            <pc:sldMk cId="3121579296" sldId="503"/>
            <ac:spMk id="9" creationId="{3BE20BDF-58C9-1503-8752-DF2A94728FD3}"/>
          </ac:spMkLst>
        </pc:spChg>
        <pc:spChg chg="mod ord">
          <ac:chgData name="Romaric MAHUT" userId="94ee4259-f137-4abe-9c86-5aa6106c8462" providerId="ADAL" clId="{B1EC74D4-3345-41EB-BE3F-9BB90915326E}" dt="2024-04-04T14:45:44.101" v="179" actId="700"/>
          <ac:spMkLst>
            <pc:docMk/>
            <pc:sldMk cId="3121579296" sldId="503"/>
            <ac:spMk id="10" creationId="{755BC908-2AB3-4C50-D170-040A435D44AE}"/>
          </ac:spMkLst>
        </pc:spChg>
        <pc:spChg chg="mod ord">
          <ac:chgData name="Romaric MAHUT" userId="94ee4259-f137-4abe-9c86-5aa6106c8462" providerId="ADAL" clId="{B1EC74D4-3345-41EB-BE3F-9BB90915326E}" dt="2024-04-04T14:45:44.101" v="179" actId="700"/>
          <ac:spMkLst>
            <pc:docMk/>
            <pc:sldMk cId="3121579296" sldId="503"/>
            <ac:spMk id="11" creationId="{46E49939-3315-96BB-18AE-94CE46A214DD}"/>
          </ac:spMkLst>
        </pc:spChg>
      </pc:sldChg>
      <pc:sldChg chg="modSp mod">
        <pc:chgData name="Romaric MAHUT" userId="94ee4259-f137-4abe-9c86-5aa6106c8462" providerId="ADAL" clId="{B1EC74D4-3345-41EB-BE3F-9BB90915326E}" dt="2024-04-04T14:19:32.645" v="76" actId="207"/>
        <pc:sldMkLst>
          <pc:docMk/>
          <pc:sldMk cId="3377016053" sldId="2076137142"/>
        </pc:sldMkLst>
        <pc:spChg chg="mod">
          <ac:chgData name="Romaric MAHUT" userId="94ee4259-f137-4abe-9c86-5aa6106c8462" providerId="ADAL" clId="{B1EC74D4-3345-41EB-BE3F-9BB90915326E}" dt="2024-04-04T14:19:32.645" v="76" actId="207"/>
          <ac:spMkLst>
            <pc:docMk/>
            <pc:sldMk cId="3377016053" sldId="2076137142"/>
            <ac:spMk id="101" creationId="{D91910D1-CF3F-4D8F-8B52-A5C35639C37D}"/>
          </ac:spMkLst>
        </pc:spChg>
      </pc:sldChg>
      <pc:sldChg chg="modSp mod">
        <pc:chgData name="Romaric MAHUT" userId="94ee4259-f137-4abe-9c86-5aa6106c8462" providerId="ADAL" clId="{B1EC74D4-3345-41EB-BE3F-9BB90915326E}" dt="2024-04-04T14:19:42.322" v="83" actId="20577"/>
        <pc:sldMkLst>
          <pc:docMk/>
          <pc:sldMk cId="604700549" sldId="2076137143"/>
        </pc:sldMkLst>
        <pc:spChg chg="mod">
          <ac:chgData name="Romaric MAHUT" userId="94ee4259-f137-4abe-9c86-5aa6106c8462" providerId="ADAL" clId="{B1EC74D4-3345-41EB-BE3F-9BB90915326E}" dt="2024-04-04T14:19:42.322" v="83" actId="20577"/>
          <ac:spMkLst>
            <pc:docMk/>
            <pc:sldMk cId="604700549" sldId="2076137143"/>
            <ac:spMk id="26" creationId="{2DD019BD-98F8-49C7-A020-03818EEC9B4C}"/>
          </ac:spMkLst>
        </pc:spChg>
      </pc:sldChg>
      <pc:sldChg chg="delSp modSp mod">
        <pc:chgData name="Romaric MAHUT" userId="94ee4259-f137-4abe-9c86-5aa6106c8462" providerId="ADAL" clId="{B1EC74D4-3345-41EB-BE3F-9BB90915326E}" dt="2024-04-05T04:38:40.746" v="411" actId="20577"/>
        <pc:sldMkLst>
          <pc:docMk/>
          <pc:sldMk cId="1724548990" sldId="2076137639"/>
        </pc:sldMkLst>
        <pc:spChg chg="del">
          <ac:chgData name="Romaric MAHUT" userId="94ee4259-f137-4abe-9c86-5aa6106c8462" providerId="ADAL" clId="{B1EC74D4-3345-41EB-BE3F-9BB90915326E}" dt="2024-04-04T14:17:54.234" v="29" actId="478"/>
          <ac:spMkLst>
            <pc:docMk/>
            <pc:sldMk cId="1724548990" sldId="2076137639"/>
            <ac:spMk id="158" creationId="{9AD321F2-3E3A-9821-AAEA-F996794B2DD5}"/>
          </ac:spMkLst>
        </pc:spChg>
        <pc:spChg chg="mod">
          <ac:chgData name="Romaric MAHUT" userId="94ee4259-f137-4abe-9c86-5aa6106c8462" providerId="ADAL" clId="{B1EC74D4-3345-41EB-BE3F-9BB90915326E}" dt="2024-04-05T04:38:40.746" v="411" actId="20577"/>
          <ac:spMkLst>
            <pc:docMk/>
            <pc:sldMk cId="1724548990" sldId="2076137639"/>
            <ac:spMk id="160" creationId="{FA721854-26B2-1F0A-B8FE-68D334EFF770}"/>
          </ac:spMkLst>
        </pc:spChg>
      </pc:sldChg>
      <pc:sldChg chg="modSp mod">
        <pc:chgData name="Romaric MAHUT" userId="94ee4259-f137-4abe-9c86-5aa6106c8462" providerId="ADAL" clId="{B1EC74D4-3345-41EB-BE3F-9BB90915326E}" dt="2024-04-04T14:44:18.002" v="141" actId="14100"/>
        <pc:sldMkLst>
          <pc:docMk/>
          <pc:sldMk cId="3131196724" sldId="2076138296"/>
        </pc:sldMkLst>
        <pc:spChg chg="mod">
          <ac:chgData name="Romaric MAHUT" userId="94ee4259-f137-4abe-9c86-5aa6106c8462" providerId="ADAL" clId="{B1EC74D4-3345-41EB-BE3F-9BB90915326E}" dt="2024-04-04T14:44:18.002" v="141" actId="14100"/>
          <ac:spMkLst>
            <pc:docMk/>
            <pc:sldMk cId="3131196724" sldId="2076138296"/>
            <ac:spMk id="6" creationId="{8C581FF9-025B-4109-AB0B-F2C7753CD856}"/>
          </ac:spMkLst>
        </pc:spChg>
      </pc:sldChg>
      <pc:sldChg chg="modSp mod">
        <pc:chgData name="Romaric MAHUT" userId="94ee4259-f137-4abe-9c86-5aa6106c8462" providerId="ADAL" clId="{B1EC74D4-3345-41EB-BE3F-9BB90915326E}" dt="2024-04-04T14:43:43.171" v="118" actId="207"/>
        <pc:sldMkLst>
          <pc:docMk/>
          <pc:sldMk cId="2273744714" sldId="2076138324"/>
        </pc:sldMkLst>
        <pc:spChg chg="mod">
          <ac:chgData name="Romaric MAHUT" userId="94ee4259-f137-4abe-9c86-5aa6106c8462" providerId="ADAL" clId="{B1EC74D4-3345-41EB-BE3F-9BB90915326E}" dt="2024-04-04T14:43:43.171" v="118" actId="207"/>
          <ac:spMkLst>
            <pc:docMk/>
            <pc:sldMk cId="2273744714" sldId="2076138324"/>
            <ac:spMk id="3" creationId="{58C664BA-DF45-448F-924D-BE737A126687}"/>
          </ac:spMkLst>
        </pc:spChg>
      </pc:sldChg>
      <pc:sldChg chg="modSp mod">
        <pc:chgData name="Romaric MAHUT" userId="94ee4259-f137-4abe-9c86-5aa6106c8462" providerId="ADAL" clId="{B1EC74D4-3345-41EB-BE3F-9BB90915326E}" dt="2024-04-04T14:44:53.788" v="177" actId="1035"/>
        <pc:sldMkLst>
          <pc:docMk/>
          <pc:sldMk cId="2873741102" sldId="2086046491"/>
        </pc:sldMkLst>
        <pc:spChg chg="mod">
          <ac:chgData name="Romaric MAHUT" userId="94ee4259-f137-4abe-9c86-5aa6106c8462" providerId="ADAL" clId="{B1EC74D4-3345-41EB-BE3F-9BB90915326E}" dt="2024-04-04T14:44:53.788" v="177" actId="1035"/>
          <ac:spMkLst>
            <pc:docMk/>
            <pc:sldMk cId="2873741102" sldId="2086046491"/>
            <ac:spMk id="6" creationId="{8C581FF9-025B-4109-AB0B-F2C7753CD856}"/>
          </ac:spMkLst>
        </pc:spChg>
      </pc:sldChg>
      <pc:sldChg chg="addSp delSp modSp mod">
        <pc:chgData name="Romaric MAHUT" userId="94ee4259-f137-4abe-9c86-5aa6106c8462" providerId="ADAL" clId="{B1EC74D4-3345-41EB-BE3F-9BB90915326E}" dt="2024-04-05T04:37:47.069" v="405" actId="1076"/>
        <pc:sldMkLst>
          <pc:docMk/>
          <pc:sldMk cId="3523420618" sldId="2147469630"/>
        </pc:sldMkLst>
        <pc:spChg chg="mod">
          <ac:chgData name="Romaric MAHUT" userId="94ee4259-f137-4abe-9c86-5aa6106c8462" providerId="ADAL" clId="{B1EC74D4-3345-41EB-BE3F-9BB90915326E}" dt="2024-04-04T14:17:24.068" v="28" actId="1076"/>
          <ac:spMkLst>
            <pc:docMk/>
            <pc:sldMk cId="3523420618" sldId="2147469630"/>
            <ac:spMk id="2" creationId="{DB30D816-B9B4-DD3E-9BCE-40B6AA6F7C3C}"/>
          </ac:spMkLst>
        </pc:spChg>
        <pc:spChg chg="add del">
          <ac:chgData name="Romaric MAHUT" userId="94ee4259-f137-4abe-9c86-5aa6106c8462" providerId="ADAL" clId="{B1EC74D4-3345-41EB-BE3F-9BB90915326E}" dt="2024-04-05T04:37:25.795" v="401" actId="478"/>
          <ac:spMkLst>
            <pc:docMk/>
            <pc:sldMk cId="3523420618" sldId="2147469630"/>
            <ac:spMk id="5" creationId="{D58A77BD-A531-2D3D-DD04-40246E774475}"/>
          </ac:spMkLst>
        </pc:spChg>
        <pc:spChg chg="mod">
          <ac:chgData name="Romaric MAHUT" userId="94ee4259-f137-4abe-9c86-5aa6106c8462" providerId="ADAL" clId="{B1EC74D4-3345-41EB-BE3F-9BB90915326E}" dt="2024-04-05T04:37:47.069" v="405" actId="1076"/>
          <ac:spMkLst>
            <pc:docMk/>
            <pc:sldMk cId="3523420618" sldId="2147469630"/>
            <ac:spMk id="7" creationId="{24ED2969-EE7E-5D4D-53EF-78165BB1AE01}"/>
          </ac:spMkLst>
        </pc:spChg>
        <pc:spChg chg="mod">
          <ac:chgData name="Romaric MAHUT" userId="94ee4259-f137-4abe-9c86-5aa6106c8462" providerId="ADAL" clId="{B1EC74D4-3345-41EB-BE3F-9BB90915326E}" dt="2024-04-05T04:37:47.069" v="405" actId="1076"/>
          <ac:spMkLst>
            <pc:docMk/>
            <pc:sldMk cId="3523420618" sldId="2147469630"/>
            <ac:spMk id="10" creationId="{438622CE-1C3D-2F9A-ED72-3BF8188A4440}"/>
          </ac:spMkLst>
        </pc:spChg>
        <pc:spChg chg="mod">
          <ac:chgData name="Romaric MAHUT" userId="94ee4259-f137-4abe-9c86-5aa6106c8462" providerId="ADAL" clId="{B1EC74D4-3345-41EB-BE3F-9BB90915326E}" dt="2024-04-04T14:17:03.555" v="19" actId="571"/>
          <ac:spMkLst>
            <pc:docMk/>
            <pc:sldMk cId="3523420618" sldId="2147469630"/>
            <ac:spMk id="19" creationId="{0CD57FD0-F9FB-FC2E-4570-50FCCB7D7D40}"/>
          </ac:spMkLst>
        </pc:spChg>
        <pc:spChg chg="add del mod">
          <ac:chgData name="Romaric MAHUT" userId="94ee4259-f137-4abe-9c86-5aa6106c8462" providerId="ADAL" clId="{B1EC74D4-3345-41EB-BE3F-9BB90915326E}" dt="2024-04-05T04:37:24.712" v="400" actId="478"/>
          <ac:spMkLst>
            <pc:docMk/>
            <pc:sldMk cId="3523420618" sldId="2147469630"/>
            <ac:spMk id="20" creationId="{74483BFC-A172-0FA1-9D0E-520B07EDFC07}"/>
          </ac:spMkLst>
        </pc:spChg>
        <pc:spChg chg="mod">
          <ac:chgData name="Romaric MAHUT" userId="94ee4259-f137-4abe-9c86-5aa6106c8462" providerId="ADAL" clId="{B1EC74D4-3345-41EB-BE3F-9BB90915326E}" dt="2024-04-04T14:17:03.555" v="19" actId="571"/>
          <ac:spMkLst>
            <pc:docMk/>
            <pc:sldMk cId="3523420618" sldId="2147469630"/>
            <ac:spMk id="25" creationId="{1CDCBAD1-DCBE-688B-8B81-D39BDFF39BF1}"/>
          </ac:spMkLst>
        </pc:spChg>
        <pc:spChg chg="mod">
          <ac:chgData name="Romaric MAHUT" userId="94ee4259-f137-4abe-9c86-5aa6106c8462" providerId="ADAL" clId="{B1EC74D4-3345-41EB-BE3F-9BB90915326E}" dt="2024-04-04T14:17:05.890" v="25" actId="571"/>
          <ac:spMkLst>
            <pc:docMk/>
            <pc:sldMk cId="3523420618" sldId="2147469630"/>
            <ac:spMk id="36" creationId="{FD7944ED-3D39-375F-A0C6-6B9F1CBD4118}"/>
          </ac:spMkLst>
        </pc:spChg>
        <pc:spChg chg="mod">
          <ac:chgData name="Romaric MAHUT" userId="94ee4259-f137-4abe-9c86-5aa6106c8462" providerId="ADAL" clId="{B1EC74D4-3345-41EB-BE3F-9BB90915326E}" dt="2024-04-04T14:17:05.890" v="25" actId="571"/>
          <ac:spMkLst>
            <pc:docMk/>
            <pc:sldMk cId="3523420618" sldId="2147469630"/>
            <ac:spMk id="38" creationId="{4EA5A471-9FB1-68C3-1C4F-5A6CCA9F7170}"/>
          </ac:spMkLst>
        </pc:spChg>
        <pc:grpChg chg="mod ord topLvl">
          <ac:chgData name="Romaric MAHUT" userId="94ee4259-f137-4abe-9c86-5aa6106c8462" providerId="ADAL" clId="{B1EC74D4-3345-41EB-BE3F-9BB90915326E}" dt="2024-04-04T14:17:06.400" v="26" actId="478"/>
          <ac:grpSpMkLst>
            <pc:docMk/>
            <pc:sldMk cId="3523420618" sldId="2147469630"/>
            <ac:grpSpMk id="8" creationId="{2D79C251-641B-4893-6D58-8A164959B038}"/>
          </ac:grpSpMkLst>
        </pc:grpChg>
        <pc:grpChg chg="mod">
          <ac:chgData name="Romaric MAHUT" userId="94ee4259-f137-4abe-9c86-5aa6106c8462" providerId="ADAL" clId="{B1EC74D4-3345-41EB-BE3F-9BB90915326E}" dt="2024-04-04T14:17:03.555" v="19" actId="571"/>
          <ac:grpSpMkLst>
            <pc:docMk/>
            <pc:sldMk cId="3523420618" sldId="2147469630"/>
            <ac:grpSpMk id="9" creationId="{6A2D5E09-B863-793C-7E9C-CB67E173B0CF}"/>
          </ac:grpSpMkLst>
        </pc:grpChg>
        <pc:grpChg chg="add del">
          <ac:chgData name="Romaric MAHUT" userId="94ee4259-f137-4abe-9c86-5aa6106c8462" providerId="ADAL" clId="{B1EC74D4-3345-41EB-BE3F-9BB90915326E}" dt="2024-04-04T14:17:06.400" v="26" actId="478"/>
          <ac:grpSpMkLst>
            <pc:docMk/>
            <pc:sldMk cId="3523420618" sldId="2147469630"/>
            <ac:grpSpMk id="23" creationId="{1F530556-64BC-0196-CAC8-13189EDD5CC3}"/>
          </ac:grpSpMkLst>
        </pc:grpChg>
        <pc:grpChg chg="mod">
          <ac:chgData name="Romaric MAHUT" userId="94ee4259-f137-4abe-9c86-5aa6106c8462" providerId="ADAL" clId="{B1EC74D4-3345-41EB-BE3F-9BB90915326E}" dt="2024-04-05T04:37:47.069" v="405" actId="1076"/>
          <ac:grpSpMkLst>
            <pc:docMk/>
            <pc:sldMk cId="3523420618" sldId="2147469630"/>
            <ac:grpSpMk id="29" creationId="{41FCD764-B2A2-EA94-7B42-955204FC9245}"/>
          </ac:grpSpMkLst>
        </pc:grpChg>
        <pc:grpChg chg="mod">
          <ac:chgData name="Romaric MAHUT" userId="94ee4259-f137-4abe-9c86-5aa6106c8462" providerId="ADAL" clId="{B1EC74D4-3345-41EB-BE3F-9BB90915326E}" dt="2024-04-04T14:17:05.890" v="25" actId="571"/>
          <ac:grpSpMkLst>
            <pc:docMk/>
            <pc:sldMk cId="3523420618" sldId="2147469630"/>
            <ac:grpSpMk id="35" creationId="{F7E678C0-B70D-7D9A-2373-9AF80745B778}"/>
          </ac:grpSpMkLst>
        </pc:grpChg>
        <pc:picChg chg="add del mod">
          <ac:chgData name="Romaric MAHUT" userId="94ee4259-f137-4abe-9c86-5aa6106c8462" providerId="ADAL" clId="{B1EC74D4-3345-41EB-BE3F-9BB90915326E}" dt="2024-04-04T14:17:06.822" v="27" actId="478"/>
          <ac:picMkLst>
            <pc:docMk/>
            <pc:sldMk cId="3523420618" sldId="2147469630"/>
            <ac:picMk id="4" creationId="{6DB4FADA-78EF-A537-6350-4CE110785D28}"/>
          </ac:picMkLst>
        </pc:picChg>
        <pc:picChg chg="add del mod ord">
          <ac:chgData name="Romaric MAHUT" userId="94ee4259-f137-4abe-9c86-5aa6106c8462" providerId="ADAL" clId="{B1EC74D4-3345-41EB-BE3F-9BB90915326E}" dt="2024-04-04T14:17:05.890" v="25" actId="571"/>
          <ac:picMkLst>
            <pc:docMk/>
            <pc:sldMk cId="3523420618" sldId="2147469630"/>
            <ac:picMk id="5" creationId="{5B981A2C-3C65-B29C-1FE6-3EC3042903EA}"/>
          </ac:picMkLst>
        </pc:picChg>
        <pc:picChg chg="del">
          <ac:chgData name="Romaric MAHUT" userId="94ee4259-f137-4abe-9c86-5aa6106c8462" providerId="ADAL" clId="{B1EC74D4-3345-41EB-BE3F-9BB90915326E}" dt="2024-04-04T14:15:46.788" v="4" actId="478"/>
          <ac:picMkLst>
            <pc:docMk/>
            <pc:sldMk cId="3523420618" sldId="2147469630"/>
            <ac:picMk id="20" creationId="{27EA1371-1D73-3F1F-AE19-9A8B9498BC92}"/>
          </ac:picMkLst>
        </pc:picChg>
        <pc:picChg chg="add del mod topLvl">
          <ac:chgData name="Romaric MAHUT" userId="94ee4259-f137-4abe-9c86-5aa6106c8462" providerId="ADAL" clId="{B1EC74D4-3345-41EB-BE3F-9BB90915326E}" dt="2024-04-05T04:37:19.885" v="399" actId="14100"/>
          <ac:picMkLst>
            <pc:docMk/>
            <pc:sldMk cId="3523420618" sldId="2147469630"/>
            <ac:picMk id="22" creationId="{AC2DE6E5-5E4B-9FB1-4471-90C60D5E57B7}"/>
          </ac:picMkLst>
        </pc:picChg>
        <pc:picChg chg="mod">
          <ac:chgData name="Romaric MAHUT" userId="94ee4259-f137-4abe-9c86-5aa6106c8462" providerId="ADAL" clId="{B1EC74D4-3345-41EB-BE3F-9BB90915326E}" dt="2024-04-04T14:17:03.555" v="19" actId="571"/>
          <ac:picMkLst>
            <pc:docMk/>
            <pc:sldMk cId="3523420618" sldId="2147469630"/>
            <ac:picMk id="24" creationId="{7646EB22-428A-C17D-B200-ECDC343E4C01}"/>
          </ac:picMkLst>
        </pc:picChg>
        <pc:picChg chg="add mod">
          <ac:chgData name="Romaric MAHUT" userId="94ee4259-f137-4abe-9c86-5aa6106c8462" providerId="ADAL" clId="{B1EC74D4-3345-41EB-BE3F-9BB90915326E}" dt="2024-04-04T14:17:03.555" v="19" actId="571"/>
          <ac:picMkLst>
            <pc:docMk/>
            <pc:sldMk cId="3523420618" sldId="2147469630"/>
            <ac:picMk id="26" creationId="{FD79C49E-81FA-F13F-D457-0338C10F0529}"/>
          </ac:picMkLst>
        </pc:picChg>
        <pc:picChg chg="add mod ord">
          <ac:chgData name="Romaric MAHUT" userId="94ee4259-f137-4abe-9c86-5aa6106c8462" providerId="ADAL" clId="{B1EC74D4-3345-41EB-BE3F-9BB90915326E}" dt="2024-04-04T14:17:03.321" v="18" actId="571"/>
          <ac:picMkLst>
            <pc:docMk/>
            <pc:sldMk cId="3523420618" sldId="2147469630"/>
            <ac:picMk id="33" creationId="{79C2BD8F-591D-5CF5-9ADC-CFA18B5182E0}"/>
          </ac:picMkLst>
        </pc:picChg>
        <pc:picChg chg="mod">
          <ac:chgData name="Romaric MAHUT" userId="94ee4259-f137-4abe-9c86-5aa6106c8462" providerId="ADAL" clId="{B1EC74D4-3345-41EB-BE3F-9BB90915326E}" dt="2024-04-04T14:17:05.890" v="25" actId="571"/>
          <ac:picMkLst>
            <pc:docMk/>
            <pc:sldMk cId="3523420618" sldId="2147469630"/>
            <ac:picMk id="37" creationId="{C5EC7D06-196E-CE9C-F0F5-1462EE10C5A3}"/>
          </ac:picMkLst>
        </pc:picChg>
      </pc:sldChg>
      <pc:sldChg chg="modSp mod">
        <pc:chgData name="Romaric MAHUT" userId="94ee4259-f137-4abe-9c86-5aa6106c8462" providerId="ADAL" clId="{B1EC74D4-3345-41EB-BE3F-9BB90915326E}" dt="2024-04-04T14:19:51.339" v="84" actId="108"/>
        <pc:sldMkLst>
          <pc:docMk/>
          <pc:sldMk cId="2015667262" sldId="2147469665"/>
        </pc:sldMkLst>
        <pc:spChg chg="mod">
          <ac:chgData name="Romaric MAHUT" userId="94ee4259-f137-4abe-9c86-5aa6106c8462" providerId="ADAL" clId="{B1EC74D4-3345-41EB-BE3F-9BB90915326E}" dt="2024-04-04T14:19:51.339" v="84" actId="108"/>
          <ac:spMkLst>
            <pc:docMk/>
            <pc:sldMk cId="2015667262" sldId="2147469665"/>
            <ac:spMk id="25" creationId="{E4843D9B-8ED4-4F52-B5B5-B798410816F7}"/>
          </ac:spMkLst>
        </pc:spChg>
      </pc:sldChg>
      <pc:sldChg chg="modSp mod">
        <pc:chgData name="Romaric MAHUT" userId="94ee4259-f137-4abe-9c86-5aa6106c8462" providerId="ADAL" clId="{B1EC74D4-3345-41EB-BE3F-9BB90915326E}" dt="2024-04-04T14:43:20.369" v="115" actId="1076"/>
        <pc:sldMkLst>
          <pc:docMk/>
          <pc:sldMk cId="0" sldId="2147469671"/>
        </pc:sldMkLst>
        <pc:spChg chg="mod">
          <ac:chgData name="Romaric MAHUT" userId="94ee4259-f137-4abe-9c86-5aa6106c8462" providerId="ADAL" clId="{B1EC74D4-3345-41EB-BE3F-9BB90915326E}" dt="2024-04-04T14:42:36.770" v="107" actId="12"/>
          <ac:spMkLst>
            <pc:docMk/>
            <pc:sldMk cId="0" sldId="2147469671"/>
            <ac:spMk id="3" creationId="{65B9072D-B001-7808-392F-1647497D096E}"/>
          </ac:spMkLst>
        </pc:spChg>
        <pc:spChg chg="mod">
          <ac:chgData name="Romaric MAHUT" userId="94ee4259-f137-4abe-9c86-5aa6106c8462" providerId="ADAL" clId="{B1EC74D4-3345-41EB-BE3F-9BB90915326E}" dt="2024-04-04T14:20:20.374" v="85" actId="207"/>
          <ac:spMkLst>
            <pc:docMk/>
            <pc:sldMk cId="0" sldId="2147469671"/>
            <ac:spMk id="1835" creationId="{00000000-0000-0000-0000-000000000000}"/>
          </ac:spMkLst>
        </pc:spChg>
        <pc:spChg chg="mod">
          <ac:chgData name="Romaric MAHUT" userId="94ee4259-f137-4abe-9c86-5aa6106c8462" providerId="ADAL" clId="{B1EC74D4-3345-41EB-BE3F-9BB90915326E}" dt="2024-04-04T14:42:26.835" v="105" actId="1037"/>
          <ac:spMkLst>
            <pc:docMk/>
            <pc:sldMk cId="0" sldId="2147469671"/>
            <ac:spMk id="1841" creationId="{00000000-0000-0000-0000-000000000000}"/>
          </ac:spMkLst>
        </pc:spChg>
        <pc:spChg chg="mod">
          <ac:chgData name="Romaric MAHUT" userId="94ee4259-f137-4abe-9c86-5aa6106c8462" providerId="ADAL" clId="{B1EC74D4-3345-41EB-BE3F-9BB90915326E}" dt="2024-04-04T14:43:20.369" v="115" actId="1076"/>
          <ac:spMkLst>
            <pc:docMk/>
            <pc:sldMk cId="0" sldId="2147469671"/>
            <ac:spMk id="1844" creationId="{00000000-0000-0000-0000-000000000000}"/>
          </ac:spMkLst>
        </pc:spChg>
      </pc:sldChg>
      <pc:sldChg chg="modSp mod">
        <pc:chgData name="Romaric MAHUT" userId="94ee4259-f137-4abe-9c86-5aa6106c8462" providerId="ADAL" clId="{B1EC74D4-3345-41EB-BE3F-9BB90915326E}" dt="2024-04-04T14:19:23.824" v="75" actId="20577"/>
        <pc:sldMkLst>
          <pc:docMk/>
          <pc:sldMk cId="409443668" sldId="2147469678"/>
        </pc:sldMkLst>
        <pc:spChg chg="mod">
          <ac:chgData name="Romaric MAHUT" userId="94ee4259-f137-4abe-9c86-5aa6106c8462" providerId="ADAL" clId="{B1EC74D4-3345-41EB-BE3F-9BB90915326E}" dt="2024-04-04T14:19:11.509" v="70" actId="207"/>
          <ac:spMkLst>
            <pc:docMk/>
            <pc:sldMk cId="409443668" sldId="2147469678"/>
            <ac:spMk id="7" creationId="{C36DEDB0-1E70-4821-B7FD-EA6DD3038078}"/>
          </ac:spMkLst>
        </pc:spChg>
        <pc:spChg chg="mod">
          <ac:chgData name="Romaric MAHUT" userId="94ee4259-f137-4abe-9c86-5aa6106c8462" providerId="ADAL" clId="{B1EC74D4-3345-41EB-BE3F-9BB90915326E}" dt="2024-04-04T14:19:15.766" v="71" actId="207"/>
          <ac:spMkLst>
            <pc:docMk/>
            <pc:sldMk cId="409443668" sldId="2147469678"/>
            <ac:spMk id="9" creationId="{E180E54B-57DE-4B1E-BB12-28CA4EBD1FB9}"/>
          </ac:spMkLst>
        </pc:spChg>
        <pc:spChg chg="mod">
          <ac:chgData name="Romaric MAHUT" userId="94ee4259-f137-4abe-9c86-5aa6106c8462" providerId="ADAL" clId="{B1EC74D4-3345-41EB-BE3F-9BB90915326E}" dt="2024-04-04T14:19:20.292" v="73" actId="20577"/>
          <ac:spMkLst>
            <pc:docMk/>
            <pc:sldMk cId="409443668" sldId="2147469678"/>
            <ac:spMk id="25" creationId="{58848E99-6B04-4309-8B8A-CD488F17D593}"/>
          </ac:spMkLst>
        </pc:spChg>
        <pc:spChg chg="mod">
          <ac:chgData name="Romaric MAHUT" userId="94ee4259-f137-4abe-9c86-5aa6106c8462" providerId="ADAL" clId="{B1EC74D4-3345-41EB-BE3F-9BB90915326E}" dt="2024-04-04T14:19:23.824" v="75" actId="20577"/>
          <ac:spMkLst>
            <pc:docMk/>
            <pc:sldMk cId="409443668" sldId="2147469678"/>
            <ac:spMk id="28" creationId="{B9D1A7A8-BD5A-4FF2-B1E5-7E132FE549F4}"/>
          </ac:spMkLst>
        </pc:spChg>
      </pc:sldChg>
      <pc:sldChg chg="modSp mod">
        <pc:chgData name="Romaric MAHUT" userId="94ee4259-f137-4abe-9c86-5aa6106c8462" providerId="ADAL" clId="{B1EC74D4-3345-41EB-BE3F-9BB90915326E}" dt="2024-04-04T14:18:12.594" v="66" actId="1036"/>
        <pc:sldMkLst>
          <pc:docMk/>
          <pc:sldMk cId="3269519354" sldId="2147469703"/>
        </pc:sldMkLst>
        <pc:spChg chg="mod">
          <ac:chgData name="Romaric MAHUT" userId="94ee4259-f137-4abe-9c86-5aa6106c8462" providerId="ADAL" clId="{B1EC74D4-3345-41EB-BE3F-9BB90915326E}" dt="2024-04-04T14:18:12.594" v="66" actId="1036"/>
          <ac:spMkLst>
            <pc:docMk/>
            <pc:sldMk cId="3269519354" sldId="2147469703"/>
            <ac:spMk id="3" creationId="{E98FD92E-0F53-AC04-4BB9-0EBBF8C8DEF0}"/>
          </ac:spMkLst>
        </pc:spChg>
        <pc:spChg chg="mod">
          <ac:chgData name="Romaric MAHUT" userId="94ee4259-f137-4abe-9c86-5aa6106c8462" providerId="ADAL" clId="{B1EC74D4-3345-41EB-BE3F-9BB90915326E}" dt="2024-04-04T14:18:12.594" v="66" actId="1036"/>
          <ac:spMkLst>
            <pc:docMk/>
            <pc:sldMk cId="3269519354" sldId="2147469703"/>
            <ac:spMk id="6" creationId="{668FE748-DDA9-0B14-346E-230C1A0E31B7}"/>
          </ac:spMkLst>
        </pc:spChg>
        <pc:spChg chg="mod">
          <ac:chgData name="Romaric MAHUT" userId="94ee4259-f137-4abe-9c86-5aa6106c8462" providerId="ADAL" clId="{B1EC74D4-3345-41EB-BE3F-9BB90915326E}" dt="2024-04-04T14:18:12.594" v="66" actId="1036"/>
          <ac:spMkLst>
            <pc:docMk/>
            <pc:sldMk cId="3269519354" sldId="2147469703"/>
            <ac:spMk id="7" creationId="{48843396-D7C6-5A60-CAC3-8DC7D2AD761E}"/>
          </ac:spMkLst>
        </pc:spChg>
        <pc:spChg chg="mod">
          <ac:chgData name="Romaric MAHUT" userId="94ee4259-f137-4abe-9c86-5aa6106c8462" providerId="ADAL" clId="{B1EC74D4-3345-41EB-BE3F-9BB90915326E}" dt="2024-04-04T14:18:12.594" v="66" actId="1036"/>
          <ac:spMkLst>
            <pc:docMk/>
            <pc:sldMk cId="3269519354" sldId="2147469703"/>
            <ac:spMk id="15" creationId="{A35F747B-13EB-9DC0-D871-194FC7B6EF24}"/>
          </ac:spMkLst>
        </pc:spChg>
        <pc:spChg chg="mod">
          <ac:chgData name="Romaric MAHUT" userId="94ee4259-f137-4abe-9c86-5aa6106c8462" providerId="ADAL" clId="{B1EC74D4-3345-41EB-BE3F-9BB90915326E}" dt="2024-04-04T14:18:12.594" v="66" actId="1036"/>
          <ac:spMkLst>
            <pc:docMk/>
            <pc:sldMk cId="3269519354" sldId="2147469703"/>
            <ac:spMk id="17" creationId="{84228A6E-6332-1E5A-322D-53C2CCA8AD3E}"/>
          </ac:spMkLst>
        </pc:spChg>
        <pc:spChg chg="mod">
          <ac:chgData name="Romaric MAHUT" userId="94ee4259-f137-4abe-9c86-5aa6106c8462" providerId="ADAL" clId="{B1EC74D4-3345-41EB-BE3F-9BB90915326E}" dt="2024-04-04T14:18:12.594" v="66" actId="1036"/>
          <ac:spMkLst>
            <pc:docMk/>
            <pc:sldMk cId="3269519354" sldId="2147469703"/>
            <ac:spMk id="23" creationId="{74767FCF-F028-E8BC-23B1-66560BB93F0D}"/>
          </ac:spMkLst>
        </pc:spChg>
        <pc:spChg chg="mod">
          <ac:chgData name="Romaric MAHUT" userId="94ee4259-f137-4abe-9c86-5aa6106c8462" providerId="ADAL" clId="{B1EC74D4-3345-41EB-BE3F-9BB90915326E}" dt="2024-04-04T14:18:12.594" v="66" actId="1036"/>
          <ac:spMkLst>
            <pc:docMk/>
            <pc:sldMk cId="3269519354" sldId="2147469703"/>
            <ac:spMk id="25" creationId="{3AAE610B-C462-BDE3-AF41-4FF9507B1A54}"/>
          </ac:spMkLst>
        </pc:spChg>
        <pc:spChg chg="mod">
          <ac:chgData name="Romaric MAHUT" userId="94ee4259-f137-4abe-9c86-5aa6106c8462" providerId="ADAL" clId="{B1EC74D4-3345-41EB-BE3F-9BB90915326E}" dt="2024-04-04T14:18:12.594" v="66" actId="1036"/>
          <ac:spMkLst>
            <pc:docMk/>
            <pc:sldMk cId="3269519354" sldId="2147469703"/>
            <ac:spMk id="27" creationId="{42879A43-FB7A-FCA3-E5E1-1A496C901B4A}"/>
          </ac:spMkLst>
        </pc:spChg>
        <pc:spChg chg="mod">
          <ac:chgData name="Romaric MAHUT" userId="94ee4259-f137-4abe-9c86-5aa6106c8462" providerId="ADAL" clId="{B1EC74D4-3345-41EB-BE3F-9BB90915326E}" dt="2024-04-04T14:18:12.594" v="66" actId="1036"/>
          <ac:spMkLst>
            <pc:docMk/>
            <pc:sldMk cId="3269519354" sldId="2147469703"/>
            <ac:spMk id="28" creationId="{B9A066EF-D097-99B1-F21D-C4F29380A7E2}"/>
          </ac:spMkLst>
        </pc:spChg>
        <pc:spChg chg="mod">
          <ac:chgData name="Romaric MAHUT" userId="94ee4259-f137-4abe-9c86-5aa6106c8462" providerId="ADAL" clId="{B1EC74D4-3345-41EB-BE3F-9BB90915326E}" dt="2024-04-04T14:18:12.594" v="66" actId="1036"/>
          <ac:spMkLst>
            <pc:docMk/>
            <pc:sldMk cId="3269519354" sldId="2147469703"/>
            <ac:spMk id="32" creationId="{F11F57D7-F7D8-02EB-2D44-1F6946A4CAAB}"/>
          </ac:spMkLst>
        </pc:spChg>
        <pc:spChg chg="mod">
          <ac:chgData name="Romaric MAHUT" userId="94ee4259-f137-4abe-9c86-5aa6106c8462" providerId="ADAL" clId="{B1EC74D4-3345-41EB-BE3F-9BB90915326E}" dt="2024-04-04T14:18:12.594" v="66" actId="1036"/>
          <ac:spMkLst>
            <pc:docMk/>
            <pc:sldMk cId="3269519354" sldId="2147469703"/>
            <ac:spMk id="34" creationId="{CE982287-F98C-3A65-D7A2-96C302CB1ED0}"/>
          </ac:spMkLst>
        </pc:spChg>
        <pc:spChg chg="mod">
          <ac:chgData name="Romaric MAHUT" userId="94ee4259-f137-4abe-9c86-5aa6106c8462" providerId="ADAL" clId="{B1EC74D4-3345-41EB-BE3F-9BB90915326E}" dt="2024-04-04T14:18:12.594" v="66" actId="1036"/>
          <ac:spMkLst>
            <pc:docMk/>
            <pc:sldMk cId="3269519354" sldId="2147469703"/>
            <ac:spMk id="36" creationId="{8D56BFCF-F001-9AF4-E949-418CF7BDA82B}"/>
          </ac:spMkLst>
        </pc:spChg>
        <pc:spChg chg="mod">
          <ac:chgData name="Romaric MAHUT" userId="94ee4259-f137-4abe-9c86-5aa6106c8462" providerId="ADAL" clId="{B1EC74D4-3345-41EB-BE3F-9BB90915326E}" dt="2024-04-04T14:18:12.594" v="66" actId="1036"/>
          <ac:spMkLst>
            <pc:docMk/>
            <pc:sldMk cId="3269519354" sldId="2147469703"/>
            <ac:spMk id="37" creationId="{8A0E4D2C-F138-2F9B-3752-D0F2718BC54B}"/>
          </ac:spMkLst>
        </pc:spChg>
        <pc:spChg chg="mod">
          <ac:chgData name="Romaric MAHUT" userId="94ee4259-f137-4abe-9c86-5aa6106c8462" providerId="ADAL" clId="{B1EC74D4-3345-41EB-BE3F-9BB90915326E}" dt="2024-04-04T14:18:12.594" v="66" actId="1036"/>
          <ac:spMkLst>
            <pc:docMk/>
            <pc:sldMk cId="3269519354" sldId="2147469703"/>
            <ac:spMk id="38" creationId="{22B702FE-B813-7228-509B-AE1E47EC7805}"/>
          </ac:spMkLst>
        </pc:spChg>
        <pc:spChg chg="mod">
          <ac:chgData name="Romaric MAHUT" userId="94ee4259-f137-4abe-9c86-5aa6106c8462" providerId="ADAL" clId="{B1EC74D4-3345-41EB-BE3F-9BB90915326E}" dt="2024-04-04T14:18:12.594" v="66" actId="1036"/>
          <ac:spMkLst>
            <pc:docMk/>
            <pc:sldMk cId="3269519354" sldId="2147469703"/>
            <ac:spMk id="41" creationId="{DB950333-250C-A2E4-49F1-BBB1306E4169}"/>
          </ac:spMkLst>
        </pc:spChg>
        <pc:cxnChg chg="mod">
          <ac:chgData name="Romaric MAHUT" userId="94ee4259-f137-4abe-9c86-5aa6106c8462" providerId="ADAL" clId="{B1EC74D4-3345-41EB-BE3F-9BB90915326E}" dt="2024-04-04T14:18:12.594" v="66" actId="1036"/>
          <ac:cxnSpMkLst>
            <pc:docMk/>
            <pc:sldMk cId="3269519354" sldId="2147469703"/>
            <ac:cxnSpMk id="8" creationId="{DB968C23-FCDC-C353-9A24-B50B53A5C8D6}"/>
          </ac:cxnSpMkLst>
        </pc:cxnChg>
        <pc:cxnChg chg="mod">
          <ac:chgData name="Romaric MAHUT" userId="94ee4259-f137-4abe-9c86-5aa6106c8462" providerId="ADAL" clId="{B1EC74D4-3345-41EB-BE3F-9BB90915326E}" dt="2024-04-04T14:18:12.594" v="66" actId="1036"/>
          <ac:cxnSpMkLst>
            <pc:docMk/>
            <pc:sldMk cId="3269519354" sldId="2147469703"/>
            <ac:cxnSpMk id="9" creationId="{DF3B4C11-184E-19ED-F184-DCDD2BC4F386}"/>
          </ac:cxnSpMkLst>
        </pc:cxnChg>
        <pc:cxnChg chg="mod">
          <ac:chgData name="Romaric MAHUT" userId="94ee4259-f137-4abe-9c86-5aa6106c8462" providerId="ADAL" clId="{B1EC74D4-3345-41EB-BE3F-9BB90915326E}" dt="2024-04-04T14:18:12.594" v="66" actId="1036"/>
          <ac:cxnSpMkLst>
            <pc:docMk/>
            <pc:sldMk cId="3269519354" sldId="2147469703"/>
            <ac:cxnSpMk id="10" creationId="{75589718-4442-80FD-1E98-FE7DD53D332E}"/>
          </ac:cxnSpMkLst>
        </pc:cxnChg>
      </pc:sldChg>
      <pc:sldChg chg="modSp">
        <pc:chgData name="Romaric MAHUT" userId="94ee4259-f137-4abe-9c86-5aa6106c8462" providerId="ADAL" clId="{B1EC74D4-3345-41EB-BE3F-9BB90915326E}" dt="2024-04-04T14:51:43.865" v="374"/>
        <pc:sldMkLst>
          <pc:docMk/>
          <pc:sldMk cId="2542636262" sldId="2147470103"/>
        </pc:sldMkLst>
        <pc:graphicFrameChg chg="mod">
          <ac:chgData name="Romaric MAHUT" userId="94ee4259-f137-4abe-9c86-5aa6106c8462" providerId="ADAL" clId="{B1EC74D4-3345-41EB-BE3F-9BB90915326E}" dt="2024-04-04T14:51:43.865" v="374"/>
          <ac:graphicFrameMkLst>
            <pc:docMk/>
            <pc:sldMk cId="2542636262" sldId="2147470103"/>
            <ac:graphicFrameMk id="18" creationId="{3C969468-7AC8-4148-83DD-48809A39E9FD}"/>
          </ac:graphicFrameMkLst>
        </pc:graphicFrameChg>
      </pc:sldChg>
      <pc:sldChg chg="addSp delSp modSp add mod modClrScheme chgLayout">
        <pc:chgData name="Romaric MAHUT" userId="94ee4259-f137-4abe-9c86-5aa6106c8462" providerId="ADAL" clId="{B1EC74D4-3345-41EB-BE3F-9BB90915326E}" dt="2024-04-04T14:51:01.432" v="372" actId="20577"/>
        <pc:sldMkLst>
          <pc:docMk/>
          <pc:sldMk cId="1522062027" sldId="2147479044"/>
        </pc:sldMkLst>
        <pc:spChg chg="del mod ord">
          <ac:chgData name="Romaric MAHUT" userId="94ee4259-f137-4abe-9c86-5aa6106c8462" providerId="ADAL" clId="{B1EC74D4-3345-41EB-BE3F-9BB90915326E}" dt="2024-04-04T14:47:34.731" v="193" actId="478"/>
          <ac:spMkLst>
            <pc:docMk/>
            <pc:sldMk cId="1522062027" sldId="2147479044"/>
            <ac:spMk id="2" creationId="{66537BF5-931D-8284-D769-C295CE855EEA}"/>
          </ac:spMkLst>
        </pc:spChg>
        <pc:spChg chg="add del mod ord">
          <ac:chgData name="Romaric MAHUT" userId="94ee4259-f137-4abe-9c86-5aa6106c8462" providerId="ADAL" clId="{B1EC74D4-3345-41EB-BE3F-9BB90915326E}" dt="2024-04-04T14:50:05.733" v="217" actId="478"/>
          <ac:spMkLst>
            <pc:docMk/>
            <pc:sldMk cId="1522062027" sldId="2147479044"/>
            <ac:spMk id="3" creationId="{26827889-7F82-031A-F11C-BD3A24DB7595}"/>
          </ac:spMkLst>
        </pc:spChg>
        <pc:spChg chg="mod ord">
          <ac:chgData name="Romaric MAHUT" userId="94ee4259-f137-4abe-9c86-5aa6106c8462" providerId="ADAL" clId="{B1EC74D4-3345-41EB-BE3F-9BB90915326E}" dt="2024-04-04T14:45:56.649" v="181" actId="700"/>
          <ac:spMkLst>
            <pc:docMk/>
            <pc:sldMk cId="1522062027" sldId="2147479044"/>
            <ac:spMk id="4" creationId="{FAF7845A-D32B-0E92-52ED-7BDA88980E2B}"/>
          </ac:spMkLst>
        </pc:spChg>
        <pc:spChg chg="mod ord">
          <ac:chgData name="Romaric MAHUT" userId="94ee4259-f137-4abe-9c86-5aa6106c8462" providerId="ADAL" clId="{B1EC74D4-3345-41EB-BE3F-9BB90915326E}" dt="2024-04-04T14:45:56.649" v="181" actId="700"/>
          <ac:spMkLst>
            <pc:docMk/>
            <pc:sldMk cId="1522062027" sldId="2147479044"/>
            <ac:spMk id="5" creationId="{9B02AFA4-1ECA-A8D8-CCC4-BD9EC09AA324}"/>
          </ac:spMkLst>
        </pc:spChg>
        <pc:spChg chg="mod ord">
          <ac:chgData name="Romaric MAHUT" userId="94ee4259-f137-4abe-9c86-5aa6106c8462" providerId="ADAL" clId="{B1EC74D4-3345-41EB-BE3F-9BB90915326E}" dt="2024-04-04T14:45:56.649" v="181" actId="700"/>
          <ac:spMkLst>
            <pc:docMk/>
            <pc:sldMk cId="1522062027" sldId="2147479044"/>
            <ac:spMk id="6" creationId="{E0C46A62-1FA5-A352-8637-DC0C3338824E}"/>
          </ac:spMkLst>
        </pc:spChg>
        <pc:spChg chg="mod ord">
          <ac:chgData name="Romaric MAHUT" userId="94ee4259-f137-4abe-9c86-5aa6106c8462" providerId="ADAL" clId="{B1EC74D4-3345-41EB-BE3F-9BB90915326E}" dt="2024-04-04T14:48:01.381" v="199" actId="20577"/>
          <ac:spMkLst>
            <pc:docMk/>
            <pc:sldMk cId="1522062027" sldId="2147479044"/>
            <ac:spMk id="7" creationId="{44BD0F47-4BAE-E6D4-727C-B259FBB52281}"/>
          </ac:spMkLst>
        </pc:spChg>
        <pc:spChg chg="mod ord">
          <ac:chgData name="Romaric MAHUT" userId="94ee4259-f137-4abe-9c86-5aa6106c8462" providerId="ADAL" clId="{B1EC74D4-3345-41EB-BE3F-9BB90915326E}" dt="2024-04-04T14:49:26.768" v="208" actId="6549"/>
          <ac:spMkLst>
            <pc:docMk/>
            <pc:sldMk cId="1522062027" sldId="2147479044"/>
            <ac:spMk id="8" creationId="{5C74DF70-35F2-9B66-90A4-99575787D543}"/>
          </ac:spMkLst>
        </pc:spChg>
        <pc:spChg chg="mod ord">
          <ac:chgData name="Romaric MAHUT" userId="94ee4259-f137-4abe-9c86-5aa6106c8462" providerId="ADAL" clId="{B1EC74D4-3345-41EB-BE3F-9BB90915326E}" dt="2024-04-04T14:48:26.408" v="205" actId="108"/>
          <ac:spMkLst>
            <pc:docMk/>
            <pc:sldMk cId="1522062027" sldId="2147479044"/>
            <ac:spMk id="9" creationId="{26CC80D4-7461-2F66-1ED0-1CF88834727F}"/>
          </ac:spMkLst>
        </pc:spChg>
        <pc:spChg chg="mod ord">
          <ac:chgData name="Romaric MAHUT" userId="94ee4259-f137-4abe-9c86-5aa6106c8462" providerId="ADAL" clId="{B1EC74D4-3345-41EB-BE3F-9BB90915326E}" dt="2024-04-04T14:50:16.081" v="222" actId="1076"/>
          <ac:spMkLst>
            <pc:docMk/>
            <pc:sldMk cId="1522062027" sldId="2147479044"/>
            <ac:spMk id="10" creationId="{2162BD55-6C54-1CEC-3260-9546EB1CD504}"/>
          </ac:spMkLst>
        </pc:spChg>
        <pc:spChg chg="mod ord">
          <ac:chgData name="Romaric MAHUT" userId="94ee4259-f137-4abe-9c86-5aa6106c8462" providerId="ADAL" clId="{B1EC74D4-3345-41EB-BE3F-9BB90915326E}" dt="2024-04-04T14:49:32.308" v="210" actId="20577"/>
          <ac:spMkLst>
            <pc:docMk/>
            <pc:sldMk cId="1522062027" sldId="2147479044"/>
            <ac:spMk id="11" creationId="{ADF065F4-63C5-0BBB-1FF9-6CEA3665180B}"/>
          </ac:spMkLst>
        </pc:spChg>
        <pc:spChg chg="mod">
          <ac:chgData name="Romaric MAHUT" userId="94ee4259-f137-4abe-9c86-5aa6106c8462" providerId="ADAL" clId="{B1EC74D4-3345-41EB-BE3F-9BB90915326E}" dt="2024-04-04T14:49:11.646" v="207" actId="33524"/>
          <ac:spMkLst>
            <pc:docMk/>
            <pc:sldMk cId="1522062027" sldId="2147479044"/>
            <ac:spMk id="12" creationId="{442A2FE9-1FC8-2A73-3A18-99B5F53E6EB2}"/>
          </ac:spMkLst>
        </pc:spChg>
        <pc:spChg chg="add del mod">
          <ac:chgData name="Romaric MAHUT" userId="94ee4259-f137-4abe-9c86-5aa6106c8462" providerId="ADAL" clId="{B1EC74D4-3345-41EB-BE3F-9BB90915326E}" dt="2024-04-04T14:50:12.116" v="220" actId="478"/>
          <ac:spMkLst>
            <pc:docMk/>
            <pc:sldMk cId="1522062027" sldId="2147479044"/>
            <ac:spMk id="14" creationId="{3E0A3996-144E-15B4-1798-131B240C14D3}"/>
          </ac:spMkLst>
        </pc:spChg>
        <pc:spChg chg="add mod">
          <ac:chgData name="Romaric MAHUT" userId="94ee4259-f137-4abe-9c86-5aa6106c8462" providerId="ADAL" clId="{B1EC74D4-3345-41EB-BE3F-9BB90915326E}" dt="2024-04-04T14:51:01.432" v="372" actId="20577"/>
          <ac:spMkLst>
            <pc:docMk/>
            <pc:sldMk cId="1522062027" sldId="2147479044"/>
            <ac:spMk id="15" creationId="{FAC7BDF8-6CD4-865B-17D4-C8BBB81914D4}"/>
          </ac:spMkLst>
        </pc:spChg>
      </pc:sldChg>
      <pc:sldMasterChg chg="delSldLayout">
        <pc:chgData name="Romaric MAHUT" userId="94ee4259-f137-4abe-9c86-5aa6106c8462" providerId="ADAL" clId="{B1EC74D4-3345-41EB-BE3F-9BB90915326E}" dt="2024-04-04T14:51:04.564" v="373" actId="47"/>
        <pc:sldMasterMkLst>
          <pc:docMk/>
          <pc:sldMasterMk cId="2857623658" sldId="2147483741"/>
        </pc:sldMasterMkLst>
        <pc:sldLayoutChg chg="del">
          <pc:chgData name="Romaric MAHUT" userId="94ee4259-f137-4abe-9c86-5aa6106c8462" providerId="ADAL" clId="{B1EC74D4-3345-41EB-BE3F-9BB90915326E}" dt="2024-04-04T14:51:04.564" v="373" actId="47"/>
          <pc:sldLayoutMkLst>
            <pc:docMk/>
            <pc:sldMasterMk cId="2857623658" sldId="2147483741"/>
            <pc:sldLayoutMk cId="1070973047" sldId="2147483802"/>
          </pc:sldLayoutMkLst>
        </pc:sldLayoutChg>
      </pc:sldMasterChg>
    </pc:docChg>
  </pc:docChgLst>
  <pc:docChgLst>
    <pc:chgData name="Alexandre CECCHINEL" userId="S::alexandre.cecchinel@bluesoft-group.com::e394297b-7fe1-42c9-b584-8ba7368f4418" providerId="AD" clId="Web-{A14E2E2E-F5D2-7B13-0F44-AD2E1182424E}"/>
    <pc:docChg chg="addSld modSld">
      <pc:chgData name="Alexandre CECCHINEL" userId="S::alexandre.cecchinel@bluesoft-group.com::e394297b-7fe1-42c9-b584-8ba7368f4418" providerId="AD" clId="Web-{A14E2E2E-F5D2-7B13-0F44-AD2E1182424E}" dt="2024-03-21T14:00:10.783" v="18"/>
      <pc:docMkLst>
        <pc:docMk/>
      </pc:docMkLst>
      <pc:sldChg chg="add">
        <pc:chgData name="Alexandre CECCHINEL" userId="S::alexandre.cecchinel@bluesoft-group.com::e394297b-7fe1-42c9-b584-8ba7368f4418" providerId="AD" clId="Web-{A14E2E2E-F5D2-7B13-0F44-AD2E1182424E}" dt="2024-03-21T14:00:10.783" v="18"/>
        <pc:sldMkLst>
          <pc:docMk/>
          <pc:sldMk cId="1724548990" sldId="2076137639"/>
        </pc:sldMkLst>
      </pc:sldChg>
      <pc:sldChg chg="modSp add">
        <pc:chgData name="Alexandre CECCHINEL" userId="S::alexandre.cecchinel@bluesoft-group.com::e394297b-7fe1-42c9-b584-8ba7368f4418" providerId="AD" clId="Web-{A14E2E2E-F5D2-7B13-0F44-AD2E1182424E}" dt="2024-03-20T09:02:31.045" v="17" actId="1076"/>
        <pc:sldMkLst>
          <pc:docMk/>
          <pc:sldMk cId="3269519354" sldId="2147469703"/>
        </pc:sldMkLst>
        <pc:spChg chg="mod">
          <ac:chgData name="Alexandre CECCHINEL" userId="S::alexandre.cecchinel@bluesoft-group.com::e394297b-7fe1-42c9-b584-8ba7368f4418" providerId="AD" clId="Web-{A14E2E2E-F5D2-7B13-0F44-AD2E1182424E}" dt="2024-03-20T09:01:30.153" v="7" actId="14100"/>
          <ac:spMkLst>
            <pc:docMk/>
            <pc:sldMk cId="3269519354" sldId="2147469703"/>
            <ac:spMk id="17" creationId="{84228A6E-6332-1E5A-322D-53C2CCA8AD3E}"/>
          </ac:spMkLst>
        </pc:spChg>
        <pc:spChg chg="mod">
          <ac:chgData name="Alexandre CECCHINEL" userId="S::alexandre.cecchinel@bluesoft-group.com::e394297b-7fe1-42c9-b584-8ba7368f4418" providerId="AD" clId="Web-{A14E2E2E-F5D2-7B13-0F44-AD2E1182424E}" dt="2024-03-20T09:02:31.045" v="17" actId="1076"/>
          <ac:spMkLst>
            <pc:docMk/>
            <pc:sldMk cId="3269519354" sldId="2147469703"/>
            <ac:spMk id="32" creationId="{F11F57D7-F7D8-02EB-2D44-1F6946A4CAAB}"/>
          </ac:spMkLst>
        </pc:spChg>
        <pc:cxnChg chg="mod">
          <ac:chgData name="Alexandre CECCHINEL" userId="S::alexandre.cecchinel@bluesoft-group.com::e394297b-7fe1-42c9-b584-8ba7368f4418" providerId="AD" clId="Web-{A14E2E2E-F5D2-7B13-0F44-AD2E1182424E}" dt="2024-03-20T09:02:17.529" v="15" actId="1076"/>
          <ac:cxnSpMkLst>
            <pc:docMk/>
            <pc:sldMk cId="3269519354" sldId="2147469703"/>
            <ac:cxnSpMk id="9" creationId="{DF3B4C11-184E-19ED-F184-DCDD2BC4F386}"/>
          </ac:cxnSpMkLst>
        </pc:cxnChg>
        <pc:cxnChg chg="mod">
          <ac:chgData name="Alexandre CECCHINEL" userId="S::alexandre.cecchinel@bluesoft-group.com::e394297b-7fe1-42c9-b584-8ba7368f4418" providerId="AD" clId="Web-{A14E2E2E-F5D2-7B13-0F44-AD2E1182424E}" dt="2024-03-20T09:02:12.200" v="14" actId="1076"/>
          <ac:cxnSpMkLst>
            <pc:docMk/>
            <pc:sldMk cId="3269519354" sldId="2147469703"/>
            <ac:cxnSpMk id="10" creationId="{75589718-4442-80FD-1E98-FE7DD53D332E}"/>
          </ac:cxnSpMkLst>
        </pc:cxnChg>
      </pc:sldChg>
      <pc:sldMasterChg chg="addSldLayout">
        <pc:chgData name="Alexandre CECCHINEL" userId="S::alexandre.cecchinel@bluesoft-group.com::e394297b-7fe1-42c9-b584-8ba7368f4418" providerId="AD" clId="Web-{A14E2E2E-F5D2-7B13-0F44-AD2E1182424E}" dt="2024-03-21T14:00:10.783" v="18"/>
        <pc:sldMasterMkLst>
          <pc:docMk/>
          <pc:sldMasterMk cId="2857623658" sldId="2147483741"/>
        </pc:sldMasterMkLst>
        <pc:sldLayoutChg chg="add">
          <pc:chgData name="Alexandre CECCHINEL" userId="S::alexandre.cecchinel@bluesoft-group.com::e394297b-7fe1-42c9-b584-8ba7368f4418" providerId="AD" clId="Web-{A14E2E2E-F5D2-7B13-0F44-AD2E1182424E}" dt="2024-03-21T14:00:10.783" v="18"/>
          <pc:sldLayoutMkLst>
            <pc:docMk/>
            <pc:sldMasterMk cId="2857623658" sldId="2147483741"/>
            <pc:sldLayoutMk cId="1921064499" sldId="2147483796"/>
          </pc:sldLayoutMkLst>
        </pc:sldLayoutChg>
      </pc:sldMasterChg>
    </pc:docChg>
  </pc:docChgLst>
  <pc:docChgLst>
    <pc:chgData name="Romaric MAHUT" userId="94ee4259-f137-4abe-9c86-5aa6106c8462" providerId="ADAL" clId="{84C813B3-EA57-408D-A125-E01658E6AEC9}"/>
    <pc:docChg chg="undo custSel modSld">
      <pc:chgData name="Romaric MAHUT" userId="94ee4259-f137-4abe-9c86-5aa6106c8462" providerId="ADAL" clId="{84C813B3-EA57-408D-A125-E01658E6AEC9}" dt="2024-04-09T12:08:57.340" v="41" actId="20577"/>
      <pc:docMkLst>
        <pc:docMk/>
      </pc:docMkLst>
      <pc:sldChg chg="modSp mod modAnim">
        <pc:chgData name="Romaric MAHUT" userId="94ee4259-f137-4abe-9c86-5aa6106c8462" providerId="ADAL" clId="{84C813B3-EA57-408D-A125-E01658E6AEC9}" dt="2024-04-08T13:09:06.758" v="40" actId="12788"/>
        <pc:sldMkLst>
          <pc:docMk/>
          <pc:sldMk cId="998602278" sldId="260"/>
        </pc:sldMkLst>
        <pc:spChg chg="mod">
          <ac:chgData name="Romaric MAHUT" userId="94ee4259-f137-4abe-9c86-5aa6106c8462" providerId="ADAL" clId="{84C813B3-EA57-408D-A125-E01658E6AEC9}" dt="2024-04-08T13:09:06.758" v="40" actId="12788"/>
          <ac:spMkLst>
            <pc:docMk/>
            <pc:sldMk cId="998602278" sldId="260"/>
            <ac:spMk id="3" creationId="{C7697E4F-A424-CBBF-ED03-EDB3CAD4963C}"/>
          </ac:spMkLst>
        </pc:spChg>
        <pc:spChg chg="mod">
          <ac:chgData name="Romaric MAHUT" userId="94ee4259-f137-4abe-9c86-5aa6106c8462" providerId="ADAL" clId="{84C813B3-EA57-408D-A125-E01658E6AEC9}" dt="2024-04-08T13:09:06.758" v="40" actId="12788"/>
          <ac:spMkLst>
            <pc:docMk/>
            <pc:sldMk cId="998602278" sldId="260"/>
            <ac:spMk id="18" creationId="{4A53F6B5-F700-2F69-FD6D-74BA62B660E2}"/>
          </ac:spMkLst>
        </pc:spChg>
        <pc:spChg chg="mod">
          <ac:chgData name="Romaric MAHUT" userId="94ee4259-f137-4abe-9c86-5aa6106c8462" providerId="ADAL" clId="{84C813B3-EA57-408D-A125-E01658E6AEC9}" dt="2024-04-08T13:09:06.758" v="40" actId="12788"/>
          <ac:spMkLst>
            <pc:docMk/>
            <pc:sldMk cId="998602278" sldId="260"/>
            <ac:spMk id="21" creationId="{2C69CFC2-9732-3CA9-4E54-060245FFBEBF}"/>
          </ac:spMkLst>
        </pc:spChg>
        <pc:spChg chg="mod">
          <ac:chgData name="Romaric MAHUT" userId="94ee4259-f137-4abe-9c86-5aa6106c8462" providerId="ADAL" clId="{84C813B3-EA57-408D-A125-E01658E6AEC9}" dt="2024-04-08T13:09:06.758" v="40" actId="12788"/>
          <ac:spMkLst>
            <pc:docMk/>
            <pc:sldMk cId="998602278" sldId="260"/>
            <ac:spMk id="22" creationId="{FB168C52-EE74-4DDD-9478-2FB8084B946D}"/>
          </ac:spMkLst>
        </pc:spChg>
        <pc:spChg chg="mod">
          <ac:chgData name="Romaric MAHUT" userId="94ee4259-f137-4abe-9c86-5aa6106c8462" providerId="ADAL" clId="{84C813B3-EA57-408D-A125-E01658E6AEC9}" dt="2024-04-08T13:09:06.758" v="40" actId="12788"/>
          <ac:spMkLst>
            <pc:docMk/>
            <pc:sldMk cId="998602278" sldId="260"/>
            <ac:spMk id="53" creationId="{7F4081E8-3C0D-1BD2-EC8F-51E776BD0246}"/>
          </ac:spMkLst>
        </pc:spChg>
        <pc:spChg chg="mod">
          <ac:chgData name="Romaric MAHUT" userId="94ee4259-f137-4abe-9c86-5aa6106c8462" providerId="ADAL" clId="{84C813B3-EA57-408D-A125-E01658E6AEC9}" dt="2024-04-08T13:09:06.758" v="40" actId="12788"/>
          <ac:spMkLst>
            <pc:docMk/>
            <pc:sldMk cId="998602278" sldId="260"/>
            <ac:spMk id="54" creationId="{8568CD12-5F05-9690-8675-4A20458B773B}"/>
          </ac:spMkLst>
        </pc:spChg>
        <pc:spChg chg="mod">
          <ac:chgData name="Romaric MAHUT" userId="94ee4259-f137-4abe-9c86-5aa6106c8462" providerId="ADAL" clId="{84C813B3-EA57-408D-A125-E01658E6AEC9}" dt="2024-04-08T13:09:06.758" v="40" actId="12788"/>
          <ac:spMkLst>
            <pc:docMk/>
            <pc:sldMk cId="998602278" sldId="260"/>
            <ac:spMk id="55" creationId="{87B5CDBE-FECA-C9D5-D0B6-7164679FB403}"/>
          </ac:spMkLst>
        </pc:spChg>
        <pc:grpChg chg="mod">
          <ac:chgData name="Romaric MAHUT" userId="94ee4259-f137-4abe-9c86-5aa6106c8462" providerId="ADAL" clId="{84C813B3-EA57-408D-A125-E01658E6AEC9}" dt="2024-04-08T13:09:06.758" v="40" actId="12788"/>
          <ac:grpSpMkLst>
            <pc:docMk/>
            <pc:sldMk cId="998602278" sldId="260"/>
            <ac:grpSpMk id="34" creationId="{14949077-5095-5670-4793-9E23646BCD5A}"/>
          </ac:grpSpMkLst>
        </pc:grpChg>
        <pc:grpChg chg="mod">
          <ac:chgData name="Romaric MAHUT" userId="94ee4259-f137-4abe-9c86-5aa6106c8462" providerId="ADAL" clId="{84C813B3-EA57-408D-A125-E01658E6AEC9}" dt="2024-04-08T13:09:06.758" v="40" actId="12788"/>
          <ac:grpSpMkLst>
            <pc:docMk/>
            <pc:sldMk cId="998602278" sldId="260"/>
            <ac:grpSpMk id="37" creationId="{B2F34EB6-B57F-04FE-CF0E-6132C4D8B1C3}"/>
          </ac:grpSpMkLst>
        </pc:grpChg>
        <pc:grpChg chg="mod">
          <ac:chgData name="Romaric MAHUT" userId="94ee4259-f137-4abe-9c86-5aa6106c8462" providerId="ADAL" clId="{84C813B3-EA57-408D-A125-E01658E6AEC9}" dt="2024-04-08T13:09:06.758" v="40" actId="12788"/>
          <ac:grpSpMkLst>
            <pc:docMk/>
            <pc:sldMk cId="998602278" sldId="260"/>
            <ac:grpSpMk id="41" creationId="{5637BD53-201C-D085-5111-EC0B5BD9BFE0}"/>
          </ac:grpSpMkLst>
        </pc:grpChg>
        <pc:grpChg chg="mod">
          <ac:chgData name="Romaric MAHUT" userId="94ee4259-f137-4abe-9c86-5aa6106c8462" providerId="ADAL" clId="{84C813B3-EA57-408D-A125-E01658E6AEC9}" dt="2024-04-08T13:09:06.758" v="40" actId="12788"/>
          <ac:grpSpMkLst>
            <pc:docMk/>
            <pc:sldMk cId="998602278" sldId="260"/>
            <ac:grpSpMk id="44" creationId="{0F61094E-0F1E-DBAC-0D10-C7AE5FA047A1}"/>
          </ac:grpSpMkLst>
        </pc:grpChg>
        <pc:grpChg chg="mod">
          <ac:chgData name="Romaric MAHUT" userId="94ee4259-f137-4abe-9c86-5aa6106c8462" providerId="ADAL" clId="{84C813B3-EA57-408D-A125-E01658E6AEC9}" dt="2024-04-08T13:09:06.758" v="40" actId="12788"/>
          <ac:grpSpMkLst>
            <pc:docMk/>
            <pc:sldMk cId="998602278" sldId="260"/>
            <ac:grpSpMk id="47" creationId="{88C10CEC-ACB8-57E1-AEB0-9BCD6F862B19}"/>
          </ac:grpSpMkLst>
        </pc:grpChg>
        <pc:grpChg chg="mod">
          <ac:chgData name="Romaric MAHUT" userId="94ee4259-f137-4abe-9c86-5aa6106c8462" providerId="ADAL" clId="{84C813B3-EA57-408D-A125-E01658E6AEC9}" dt="2024-04-08T13:09:06.758" v="40" actId="12788"/>
          <ac:grpSpMkLst>
            <pc:docMk/>
            <pc:sldMk cId="998602278" sldId="260"/>
            <ac:grpSpMk id="56" creationId="{6831595E-F057-9DF9-8072-CB7AB4E82B40}"/>
          </ac:grpSpMkLst>
        </pc:grpChg>
        <pc:picChg chg="mod">
          <ac:chgData name="Romaric MAHUT" userId="94ee4259-f137-4abe-9c86-5aa6106c8462" providerId="ADAL" clId="{84C813B3-EA57-408D-A125-E01658E6AEC9}" dt="2024-04-08T13:09:06.758" v="40" actId="12788"/>
          <ac:picMkLst>
            <pc:docMk/>
            <pc:sldMk cId="998602278" sldId="260"/>
            <ac:picMk id="2" creationId="{6083945D-DF6F-4763-C1EB-38C3636AA979}"/>
          </ac:picMkLst>
        </pc:picChg>
        <pc:picChg chg="mod">
          <ac:chgData name="Romaric MAHUT" userId="94ee4259-f137-4abe-9c86-5aa6106c8462" providerId="ADAL" clId="{84C813B3-EA57-408D-A125-E01658E6AEC9}" dt="2024-04-08T13:09:06.758" v="40" actId="12788"/>
          <ac:picMkLst>
            <pc:docMk/>
            <pc:sldMk cId="998602278" sldId="260"/>
            <ac:picMk id="4" creationId="{83060CDB-3E67-3CE0-6615-C26226F5BD5D}"/>
          </ac:picMkLst>
        </pc:picChg>
        <pc:picChg chg="mod">
          <ac:chgData name="Romaric MAHUT" userId="94ee4259-f137-4abe-9c86-5aa6106c8462" providerId="ADAL" clId="{84C813B3-EA57-408D-A125-E01658E6AEC9}" dt="2024-04-08T13:09:06.758" v="40" actId="12788"/>
          <ac:picMkLst>
            <pc:docMk/>
            <pc:sldMk cId="998602278" sldId="260"/>
            <ac:picMk id="6" creationId="{B3F39273-B571-6C70-C02B-17F33875CC49}"/>
          </ac:picMkLst>
        </pc:picChg>
        <pc:picChg chg="mod">
          <ac:chgData name="Romaric MAHUT" userId="94ee4259-f137-4abe-9c86-5aa6106c8462" providerId="ADAL" clId="{84C813B3-EA57-408D-A125-E01658E6AEC9}" dt="2024-04-08T13:09:06.758" v="40" actId="12788"/>
          <ac:picMkLst>
            <pc:docMk/>
            <pc:sldMk cId="998602278" sldId="260"/>
            <ac:picMk id="13" creationId="{0E9EB3C4-67C0-2FE7-F0B2-EC3EFDE39DD5}"/>
          </ac:picMkLst>
        </pc:picChg>
        <pc:picChg chg="mod">
          <ac:chgData name="Romaric MAHUT" userId="94ee4259-f137-4abe-9c86-5aa6106c8462" providerId="ADAL" clId="{84C813B3-EA57-408D-A125-E01658E6AEC9}" dt="2024-04-08T13:09:06.758" v="40" actId="12788"/>
          <ac:picMkLst>
            <pc:docMk/>
            <pc:sldMk cId="998602278" sldId="260"/>
            <ac:picMk id="15" creationId="{C98CA5FB-A26B-408F-AB73-CC139767576E}"/>
          </ac:picMkLst>
        </pc:picChg>
        <pc:picChg chg="mod">
          <ac:chgData name="Romaric MAHUT" userId="94ee4259-f137-4abe-9c86-5aa6106c8462" providerId="ADAL" clId="{84C813B3-EA57-408D-A125-E01658E6AEC9}" dt="2024-04-08T13:09:06.758" v="40" actId="12788"/>
          <ac:picMkLst>
            <pc:docMk/>
            <pc:sldMk cId="998602278" sldId="260"/>
            <ac:picMk id="16" creationId="{99F1ED8C-7921-23EB-0235-7E9290DEC28A}"/>
          </ac:picMkLst>
        </pc:picChg>
        <pc:picChg chg="mod">
          <ac:chgData name="Romaric MAHUT" userId="94ee4259-f137-4abe-9c86-5aa6106c8462" providerId="ADAL" clId="{84C813B3-EA57-408D-A125-E01658E6AEC9}" dt="2024-04-08T13:09:06.758" v="40" actId="12788"/>
          <ac:picMkLst>
            <pc:docMk/>
            <pc:sldMk cId="998602278" sldId="260"/>
            <ac:picMk id="26" creationId="{22C88434-7B66-473F-CEE9-E4FD8113E740}"/>
          </ac:picMkLst>
        </pc:picChg>
        <pc:picChg chg="mod">
          <ac:chgData name="Romaric MAHUT" userId="94ee4259-f137-4abe-9c86-5aa6106c8462" providerId="ADAL" clId="{84C813B3-EA57-408D-A125-E01658E6AEC9}" dt="2024-04-08T13:09:06.758" v="40" actId="12788"/>
          <ac:picMkLst>
            <pc:docMk/>
            <pc:sldMk cId="998602278" sldId="260"/>
            <ac:picMk id="62" creationId="{13DA1ABD-DF4F-7C07-8D4C-580E0E84FB77}"/>
          </ac:picMkLst>
        </pc:picChg>
        <pc:picChg chg="mod">
          <ac:chgData name="Romaric MAHUT" userId="94ee4259-f137-4abe-9c86-5aa6106c8462" providerId="ADAL" clId="{84C813B3-EA57-408D-A125-E01658E6AEC9}" dt="2024-04-08T13:09:06.758" v="40" actId="12788"/>
          <ac:picMkLst>
            <pc:docMk/>
            <pc:sldMk cId="998602278" sldId="260"/>
            <ac:picMk id="63" creationId="{9CFE3B91-5588-1011-C9AA-2D6A910572E2}"/>
          </ac:picMkLst>
        </pc:picChg>
        <pc:cxnChg chg="mod">
          <ac:chgData name="Romaric MAHUT" userId="94ee4259-f137-4abe-9c86-5aa6106c8462" providerId="ADAL" clId="{84C813B3-EA57-408D-A125-E01658E6AEC9}" dt="2024-04-08T13:09:06.758" v="40" actId="12788"/>
          <ac:cxnSpMkLst>
            <pc:docMk/>
            <pc:sldMk cId="998602278" sldId="260"/>
            <ac:cxnSpMk id="9" creationId="{E3E25C56-C9BC-551E-76C2-8F1A169A728E}"/>
          </ac:cxnSpMkLst>
        </pc:cxnChg>
        <pc:cxnChg chg="mod">
          <ac:chgData name="Romaric MAHUT" userId="94ee4259-f137-4abe-9c86-5aa6106c8462" providerId="ADAL" clId="{84C813B3-EA57-408D-A125-E01658E6AEC9}" dt="2024-04-08T13:09:06.758" v="40" actId="12788"/>
          <ac:cxnSpMkLst>
            <pc:docMk/>
            <pc:sldMk cId="998602278" sldId="260"/>
            <ac:cxnSpMk id="11" creationId="{E1BDD8A7-5FFE-BF29-528A-345D5D7AD2D9}"/>
          </ac:cxnSpMkLst>
        </pc:cxnChg>
      </pc:sldChg>
      <pc:sldChg chg="modSp mod">
        <pc:chgData name="Romaric MAHUT" userId="94ee4259-f137-4abe-9c86-5aa6106c8462" providerId="ADAL" clId="{84C813B3-EA57-408D-A125-E01658E6AEC9}" dt="2024-04-09T12:08:57.340" v="41" actId="20577"/>
        <pc:sldMkLst>
          <pc:docMk/>
          <pc:sldMk cId="3315377669" sldId="262"/>
        </pc:sldMkLst>
        <pc:spChg chg="mod">
          <ac:chgData name="Romaric MAHUT" userId="94ee4259-f137-4abe-9c86-5aa6106c8462" providerId="ADAL" clId="{84C813B3-EA57-408D-A125-E01658E6AEC9}" dt="2024-04-09T12:08:57.340" v="41" actId="20577"/>
          <ac:spMkLst>
            <pc:docMk/>
            <pc:sldMk cId="3315377669" sldId="262"/>
            <ac:spMk id="10" creationId="{A4CBD745-6DD0-2221-16F6-B6E0A25023ED}"/>
          </ac:spMkLst>
        </pc:spChg>
      </pc:sldChg>
      <pc:sldChg chg="modSp mod">
        <pc:chgData name="Romaric MAHUT" userId="94ee4259-f137-4abe-9c86-5aa6106c8462" providerId="ADAL" clId="{84C813B3-EA57-408D-A125-E01658E6AEC9}" dt="2024-04-08T13:06:26.815" v="34" actId="207"/>
        <pc:sldMkLst>
          <pc:docMk/>
          <pc:sldMk cId="1774432948" sldId="2147470688"/>
        </pc:sldMkLst>
        <pc:spChg chg="mod">
          <ac:chgData name="Romaric MAHUT" userId="94ee4259-f137-4abe-9c86-5aa6106c8462" providerId="ADAL" clId="{84C813B3-EA57-408D-A125-E01658E6AEC9}" dt="2024-04-08T13:05:44.572" v="26" actId="207"/>
          <ac:spMkLst>
            <pc:docMk/>
            <pc:sldMk cId="1774432948" sldId="2147470688"/>
            <ac:spMk id="6" creationId="{61B709B1-8EC5-2817-5490-829AA1A317E7}"/>
          </ac:spMkLst>
        </pc:spChg>
        <pc:spChg chg="mod">
          <ac:chgData name="Romaric MAHUT" userId="94ee4259-f137-4abe-9c86-5aa6106c8462" providerId="ADAL" clId="{84C813B3-EA57-408D-A125-E01658E6AEC9}" dt="2024-04-08T13:05:44.572" v="26" actId="207"/>
          <ac:spMkLst>
            <pc:docMk/>
            <pc:sldMk cId="1774432948" sldId="2147470688"/>
            <ac:spMk id="7" creationId="{E4FE9AF1-EA22-D41C-A637-8421ADFF1B1D}"/>
          </ac:spMkLst>
        </pc:spChg>
        <pc:spChg chg="mod">
          <ac:chgData name="Romaric MAHUT" userId="94ee4259-f137-4abe-9c86-5aa6106c8462" providerId="ADAL" clId="{84C813B3-EA57-408D-A125-E01658E6AEC9}" dt="2024-04-08T13:05:51.516" v="27" actId="207"/>
          <ac:spMkLst>
            <pc:docMk/>
            <pc:sldMk cId="1774432948" sldId="2147470688"/>
            <ac:spMk id="8" creationId="{023B7B08-56D7-5554-29BF-DF2991825939}"/>
          </ac:spMkLst>
        </pc:spChg>
        <pc:spChg chg="mod">
          <ac:chgData name="Romaric MAHUT" userId="94ee4259-f137-4abe-9c86-5aa6106c8462" providerId="ADAL" clId="{84C813B3-EA57-408D-A125-E01658E6AEC9}" dt="2024-04-08T13:05:56.028" v="28" actId="207"/>
          <ac:spMkLst>
            <pc:docMk/>
            <pc:sldMk cId="1774432948" sldId="2147470688"/>
            <ac:spMk id="9" creationId="{4930714F-FA41-6161-9969-CC60F9D08C9B}"/>
          </ac:spMkLst>
        </pc:spChg>
        <pc:spChg chg="mod">
          <ac:chgData name="Romaric MAHUT" userId="94ee4259-f137-4abe-9c86-5aa6106c8462" providerId="ADAL" clId="{84C813B3-EA57-408D-A125-E01658E6AEC9}" dt="2024-04-08T13:05:51.516" v="27" actId="207"/>
          <ac:spMkLst>
            <pc:docMk/>
            <pc:sldMk cId="1774432948" sldId="2147470688"/>
            <ac:spMk id="10" creationId="{CE201DED-3FFB-AE49-529E-FBEAA316F4F0}"/>
          </ac:spMkLst>
        </pc:spChg>
        <pc:spChg chg="mod">
          <ac:chgData name="Romaric MAHUT" userId="94ee4259-f137-4abe-9c86-5aa6106c8462" providerId="ADAL" clId="{84C813B3-EA57-408D-A125-E01658E6AEC9}" dt="2024-04-08T13:05:56.028" v="28" actId="207"/>
          <ac:spMkLst>
            <pc:docMk/>
            <pc:sldMk cId="1774432948" sldId="2147470688"/>
            <ac:spMk id="12" creationId="{1EAEE7EA-D7E1-8B6B-6E26-8D29673AEB09}"/>
          </ac:spMkLst>
        </pc:spChg>
        <pc:spChg chg="mod">
          <ac:chgData name="Romaric MAHUT" userId="94ee4259-f137-4abe-9c86-5aa6106c8462" providerId="ADAL" clId="{84C813B3-EA57-408D-A125-E01658E6AEC9}" dt="2024-04-08T13:06:19.922" v="32" actId="207"/>
          <ac:spMkLst>
            <pc:docMk/>
            <pc:sldMk cId="1774432948" sldId="2147470688"/>
            <ac:spMk id="13" creationId="{9A55ECFD-F5A7-1A82-332A-AAE4AF454ABA}"/>
          </ac:spMkLst>
        </pc:spChg>
        <pc:spChg chg="mod">
          <ac:chgData name="Romaric MAHUT" userId="94ee4259-f137-4abe-9c86-5aa6106c8462" providerId="ADAL" clId="{84C813B3-EA57-408D-A125-E01658E6AEC9}" dt="2024-04-08T13:05:44.572" v="26" actId="207"/>
          <ac:spMkLst>
            <pc:docMk/>
            <pc:sldMk cId="1774432948" sldId="2147470688"/>
            <ac:spMk id="14" creationId="{A6F89146-0CA6-8543-9742-077C56831D76}"/>
          </ac:spMkLst>
        </pc:spChg>
        <pc:spChg chg="mod">
          <ac:chgData name="Romaric MAHUT" userId="94ee4259-f137-4abe-9c86-5aa6106c8462" providerId="ADAL" clId="{84C813B3-EA57-408D-A125-E01658E6AEC9}" dt="2024-04-08T13:05:44.572" v="26" actId="207"/>
          <ac:spMkLst>
            <pc:docMk/>
            <pc:sldMk cId="1774432948" sldId="2147470688"/>
            <ac:spMk id="15" creationId="{80002DA5-89BB-A284-1B66-785C507742D7}"/>
          </ac:spMkLst>
        </pc:spChg>
        <pc:spChg chg="mod">
          <ac:chgData name="Romaric MAHUT" userId="94ee4259-f137-4abe-9c86-5aa6106c8462" providerId="ADAL" clId="{84C813B3-EA57-408D-A125-E01658E6AEC9}" dt="2024-04-08T13:06:04.070" v="29" actId="207"/>
          <ac:spMkLst>
            <pc:docMk/>
            <pc:sldMk cId="1774432948" sldId="2147470688"/>
            <ac:spMk id="16" creationId="{A949AC83-8938-FB7F-FB1E-C31264623FD2}"/>
          </ac:spMkLst>
        </pc:spChg>
        <pc:spChg chg="mod">
          <ac:chgData name="Romaric MAHUT" userId="94ee4259-f137-4abe-9c86-5aa6106c8462" providerId="ADAL" clId="{84C813B3-EA57-408D-A125-E01658E6AEC9}" dt="2024-04-08T13:06:26.815" v="34" actId="207"/>
          <ac:spMkLst>
            <pc:docMk/>
            <pc:sldMk cId="1774432948" sldId="2147470688"/>
            <ac:spMk id="17" creationId="{EEC4D9D2-9491-FA71-6C3B-8CA864351E81}"/>
          </ac:spMkLst>
        </pc:spChg>
      </pc:sldChg>
      <pc:sldChg chg="modSp mod">
        <pc:chgData name="Romaric MAHUT" userId="94ee4259-f137-4abe-9c86-5aa6106c8462" providerId="ADAL" clId="{84C813B3-EA57-408D-A125-E01658E6AEC9}" dt="2024-04-08T13:04:02.347" v="25" actId="207"/>
        <pc:sldMkLst>
          <pc:docMk/>
          <pc:sldMk cId="1522062027" sldId="2147479044"/>
        </pc:sldMkLst>
        <pc:spChg chg="mod">
          <ac:chgData name="Romaric MAHUT" userId="94ee4259-f137-4abe-9c86-5aa6106c8462" providerId="ADAL" clId="{84C813B3-EA57-408D-A125-E01658E6AEC9}" dt="2024-04-08T13:03:59.676" v="24" actId="207"/>
          <ac:spMkLst>
            <pc:docMk/>
            <pc:sldMk cId="1522062027" sldId="2147479044"/>
            <ac:spMk id="10" creationId="{2162BD55-6C54-1CEC-3260-9546EB1CD504}"/>
          </ac:spMkLst>
        </pc:spChg>
        <pc:spChg chg="mod">
          <ac:chgData name="Romaric MAHUT" userId="94ee4259-f137-4abe-9c86-5aa6106c8462" providerId="ADAL" clId="{84C813B3-EA57-408D-A125-E01658E6AEC9}" dt="2024-04-08T13:04:02.347" v="25" actId="207"/>
          <ac:spMkLst>
            <pc:docMk/>
            <pc:sldMk cId="1522062027" sldId="2147479044"/>
            <ac:spMk id="15" creationId="{FAC7BDF8-6CD4-865B-17D4-C8BBB81914D4}"/>
          </ac:spMkLst>
        </pc:spChg>
      </pc:sldChg>
      <pc:sldChg chg="modSp mod">
        <pc:chgData name="Romaric MAHUT" userId="94ee4259-f137-4abe-9c86-5aa6106c8462" providerId="ADAL" clId="{84C813B3-EA57-408D-A125-E01658E6AEC9}" dt="2024-04-08T13:07:44.881" v="37" actId="207"/>
        <pc:sldMkLst>
          <pc:docMk/>
          <pc:sldMk cId="1598467034" sldId="2147479050"/>
        </pc:sldMkLst>
        <pc:spChg chg="mod">
          <ac:chgData name="Romaric MAHUT" userId="94ee4259-f137-4abe-9c86-5aa6106c8462" providerId="ADAL" clId="{84C813B3-EA57-408D-A125-E01658E6AEC9}" dt="2024-04-08T13:07:44.881" v="37" actId="207"/>
          <ac:spMkLst>
            <pc:docMk/>
            <pc:sldMk cId="1598467034" sldId="2147479050"/>
            <ac:spMk id="8" creationId="{D5191DF6-7828-FCC5-EE89-DA66C7116E58}"/>
          </ac:spMkLst>
        </pc:spChg>
      </pc:sldChg>
    </pc:docChg>
  </pc:docChgLst>
  <pc:docChgLst>
    <pc:chgData name="Lilith MINASSIAN" userId="S::lilith.minassian@bluesoft-group.com::1b8bafa0-4e89-45f7-a106-d93943245146" providerId="AD" clId="Web-{F326DECE-EAA3-4CFC-9176-91575B6956DD}"/>
    <pc:docChg chg="modSld">
      <pc:chgData name="Lilith MINASSIAN" userId="S::lilith.minassian@bluesoft-group.com::1b8bafa0-4e89-45f7-a106-d93943245146" providerId="AD" clId="Web-{F326DECE-EAA3-4CFC-9176-91575B6956DD}" dt="2024-04-09T12:05:51.702" v="0"/>
      <pc:docMkLst>
        <pc:docMk/>
      </pc:docMkLst>
      <pc:sldChg chg="delSp">
        <pc:chgData name="Lilith MINASSIAN" userId="S::lilith.minassian@bluesoft-group.com::1b8bafa0-4e89-45f7-a106-d93943245146" providerId="AD" clId="Web-{F326DECE-EAA3-4CFC-9176-91575B6956DD}" dt="2024-04-09T12:05:51.702" v="0"/>
        <pc:sldMkLst>
          <pc:docMk/>
          <pc:sldMk cId="175239208" sldId="2147478729"/>
        </pc:sldMkLst>
        <pc:spChg chg="del">
          <ac:chgData name="Lilith MINASSIAN" userId="S::lilith.minassian@bluesoft-group.com::1b8bafa0-4e89-45f7-a106-d93943245146" providerId="AD" clId="Web-{F326DECE-EAA3-4CFC-9176-91575B6956DD}" dt="2024-04-09T12:05:51.702" v="0"/>
          <ac:spMkLst>
            <pc:docMk/>
            <pc:sldMk cId="175239208" sldId="2147478729"/>
            <ac:spMk id="3" creationId="{53496CF2-0425-9205-B530-0345BD99E71D}"/>
          </ac:spMkLst>
        </pc:spChg>
      </pc:sldChg>
    </pc:docChg>
  </pc:docChgLst>
  <pc:docChgLst>
    <pc:chgData name="Lilith MINASSIAN" userId="1b8bafa0-4e89-45f7-a106-d93943245146" providerId="ADAL" clId="{EB332463-D275-45E8-B1C6-67E621C42069}"/>
    <pc:docChg chg="undo custSel addSld delSld modSld sldOrd">
      <pc:chgData name="Lilith MINASSIAN" userId="1b8bafa0-4e89-45f7-a106-d93943245146" providerId="ADAL" clId="{EB332463-D275-45E8-B1C6-67E621C42069}" dt="2024-04-08T08:30:23.411" v="129"/>
      <pc:docMkLst>
        <pc:docMk/>
      </pc:docMkLst>
      <pc:sldChg chg="add">
        <pc:chgData name="Lilith MINASSIAN" userId="1b8bafa0-4e89-45f7-a106-d93943245146" providerId="ADAL" clId="{EB332463-D275-45E8-B1C6-67E621C42069}" dt="2024-04-02T13:38:57.563" v="89"/>
        <pc:sldMkLst>
          <pc:docMk/>
          <pc:sldMk cId="4107161534" sldId="2076137232"/>
        </pc:sldMkLst>
      </pc:sldChg>
      <pc:sldChg chg="modSp mod">
        <pc:chgData name="Lilith MINASSIAN" userId="1b8bafa0-4e89-45f7-a106-d93943245146" providerId="ADAL" clId="{EB332463-D275-45E8-B1C6-67E621C42069}" dt="2024-04-02T14:29:19.021" v="118" actId="14100"/>
        <pc:sldMkLst>
          <pc:docMk/>
          <pc:sldMk cId="3523420618" sldId="2147469630"/>
        </pc:sldMkLst>
        <pc:picChg chg="mod">
          <ac:chgData name="Lilith MINASSIAN" userId="1b8bafa0-4e89-45f7-a106-d93943245146" providerId="ADAL" clId="{EB332463-D275-45E8-B1C6-67E621C42069}" dt="2024-04-02T14:29:19.021" v="118" actId="14100"/>
          <ac:picMkLst>
            <pc:docMk/>
            <pc:sldMk cId="3523420618" sldId="2147469630"/>
            <ac:picMk id="22" creationId="{AC2DE6E5-5E4B-9FB1-4471-90C60D5E57B7}"/>
          </ac:picMkLst>
        </pc:picChg>
      </pc:sldChg>
      <pc:sldChg chg="delSp add mod">
        <pc:chgData name="Lilith MINASSIAN" userId="1b8bafa0-4e89-45f7-a106-d93943245146" providerId="ADAL" clId="{EB332463-D275-45E8-B1C6-67E621C42069}" dt="2024-04-02T14:30:45.163" v="127" actId="478"/>
        <pc:sldMkLst>
          <pc:docMk/>
          <pc:sldMk cId="195638257" sldId="2147470687"/>
        </pc:sldMkLst>
        <pc:spChg chg="del">
          <ac:chgData name="Lilith MINASSIAN" userId="1b8bafa0-4e89-45f7-a106-d93943245146" providerId="ADAL" clId="{EB332463-D275-45E8-B1C6-67E621C42069}" dt="2024-04-02T14:30:45.163" v="127" actId="478"/>
          <ac:spMkLst>
            <pc:docMk/>
            <pc:sldMk cId="195638257" sldId="2147470687"/>
            <ac:spMk id="6" creationId="{8D498DA2-56C3-84B9-DA90-736790BAEDF9}"/>
          </ac:spMkLst>
        </pc:spChg>
      </pc:sldChg>
      <pc:sldChg chg="add">
        <pc:chgData name="Lilith MINASSIAN" userId="1b8bafa0-4e89-45f7-a106-d93943245146" providerId="ADAL" clId="{EB332463-D275-45E8-B1C6-67E621C42069}" dt="2024-04-02T13:38:15.085" v="86"/>
        <pc:sldMkLst>
          <pc:docMk/>
          <pc:sldMk cId="1774432948" sldId="2147470688"/>
        </pc:sldMkLst>
      </pc:sldChg>
      <pc:sldChg chg="addSp delSp modSp mod modClrScheme chgLayout">
        <pc:chgData name="Lilith MINASSIAN" userId="1b8bafa0-4e89-45f7-a106-d93943245146" providerId="ADAL" clId="{EB332463-D275-45E8-B1C6-67E621C42069}" dt="2024-04-02T14:00:25.186" v="116" actId="1076"/>
        <pc:sldMkLst>
          <pc:docMk/>
          <pc:sldMk cId="674711393" sldId="2147478724"/>
        </pc:sldMkLst>
        <pc:spChg chg="del mod ord">
          <ac:chgData name="Lilith MINASSIAN" userId="1b8bafa0-4e89-45f7-a106-d93943245146" providerId="ADAL" clId="{EB332463-D275-45E8-B1C6-67E621C42069}" dt="2024-04-02T12:50:24.649" v="0" actId="700"/>
          <ac:spMkLst>
            <pc:docMk/>
            <pc:sldMk cId="674711393" sldId="2147478724"/>
            <ac:spMk id="2" creationId="{2F025EE9-15B3-E759-24C6-9C66CA3B07FB}"/>
          </ac:spMkLst>
        </pc:spChg>
        <pc:spChg chg="del mod ord">
          <ac:chgData name="Lilith MINASSIAN" userId="1b8bafa0-4e89-45f7-a106-d93943245146" providerId="ADAL" clId="{EB332463-D275-45E8-B1C6-67E621C42069}" dt="2024-04-02T12:50:24.649" v="0" actId="700"/>
          <ac:spMkLst>
            <pc:docMk/>
            <pc:sldMk cId="674711393" sldId="2147478724"/>
            <ac:spMk id="3" creationId="{7A94B06D-1FC9-72E6-BE55-39B809C694F9}"/>
          </ac:spMkLst>
        </pc:spChg>
        <pc:spChg chg="add mod ord">
          <ac:chgData name="Lilith MINASSIAN" userId="1b8bafa0-4e89-45f7-a106-d93943245146" providerId="ADAL" clId="{EB332463-D275-45E8-B1C6-67E621C42069}" dt="2024-04-02T13:59:06.972" v="103" actId="1076"/>
          <ac:spMkLst>
            <pc:docMk/>
            <pc:sldMk cId="674711393" sldId="2147478724"/>
            <ac:spMk id="4" creationId="{BBF6484B-243A-EA55-18D0-BB927FC80582}"/>
          </ac:spMkLst>
        </pc:spChg>
        <pc:spChg chg="add del mod ord">
          <ac:chgData name="Lilith MINASSIAN" userId="1b8bafa0-4e89-45f7-a106-d93943245146" providerId="ADAL" clId="{EB332463-D275-45E8-B1C6-67E621C42069}" dt="2024-04-02T13:50:48.684" v="92" actId="478"/>
          <ac:spMkLst>
            <pc:docMk/>
            <pc:sldMk cId="674711393" sldId="2147478724"/>
            <ac:spMk id="5" creationId="{97508A82-5634-82C5-BE6C-511E742E8191}"/>
          </ac:spMkLst>
        </pc:spChg>
        <pc:spChg chg="add del mod ord">
          <ac:chgData name="Lilith MINASSIAN" userId="1b8bafa0-4e89-45f7-a106-d93943245146" providerId="ADAL" clId="{EB332463-D275-45E8-B1C6-67E621C42069}" dt="2024-04-02T12:53:51.428" v="4" actId="478"/>
          <ac:spMkLst>
            <pc:docMk/>
            <pc:sldMk cId="674711393" sldId="2147478724"/>
            <ac:spMk id="6" creationId="{2AD45A0B-8FF6-3470-1493-40C5DAE2DAB6}"/>
          </ac:spMkLst>
        </pc:spChg>
        <pc:spChg chg="add mod">
          <ac:chgData name="Lilith MINASSIAN" userId="1b8bafa0-4e89-45f7-a106-d93943245146" providerId="ADAL" clId="{EB332463-D275-45E8-B1C6-67E621C42069}" dt="2024-04-02T13:59:23.970" v="107" actId="1076"/>
          <ac:spMkLst>
            <pc:docMk/>
            <pc:sldMk cId="674711393" sldId="2147478724"/>
            <ac:spMk id="8" creationId="{296F5104-9757-D777-F18C-0913D1A23C93}"/>
          </ac:spMkLst>
        </pc:spChg>
        <pc:spChg chg="add del">
          <ac:chgData name="Lilith MINASSIAN" userId="1b8bafa0-4e89-45f7-a106-d93943245146" providerId="ADAL" clId="{EB332463-D275-45E8-B1C6-67E621C42069}" dt="2024-04-02T13:59:36.333" v="109" actId="22"/>
          <ac:spMkLst>
            <pc:docMk/>
            <pc:sldMk cId="674711393" sldId="2147478724"/>
            <ac:spMk id="10" creationId="{55C7E2E4-E16D-17A6-CFCA-7C8FB919CDD7}"/>
          </ac:spMkLst>
        </pc:spChg>
        <pc:spChg chg="add mod">
          <ac:chgData name="Lilith MINASSIAN" userId="1b8bafa0-4e89-45f7-a106-d93943245146" providerId="ADAL" clId="{EB332463-D275-45E8-B1C6-67E621C42069}" dt="2024-04-02T14:00:25.186" v="116" actId="1076"/>
          <ac:spMkLst>
            <pc:docMk/>
            <pc:sldMk cId="674711393" sldId="2147478724"/>
            <ac:spMk id="12" creationId="{66D11561-BA07-9AAD-7063-158A8E91D25C}"/>
          </ac:spMkLst>
        </pc:spChg>
        <pc:picChg chg="add del mod">
          <ac:chgData name="Lilith MINASSIAN" userId="1b8bafa0-4e89-45f7-a106-d93943245146" providerId="ADAL" clId="{EB332463-D275-45E8-B1C6-67E621C42069}" dt="2024-04-02T12:53:51.428" v="4" actId="478"/>
          <ac:picMkLst>
            <pc:docMk/>
            <pc:sldMk cId="674711393" sldId="2147478724"/>
            <ac:picMk id="1026" creationId="{E13F9BF3-1D30-1795-58D3-981DB50EE99A}"/>
          </ac:picMkLst>
        </pc:picChg>
        <pc:picChg chg="add mod">
          <ac:chgData name="Lilith MINASSIAN" userId="1b8bafa0-4e89-45f7-a106-d93943245146" providerId="ADAL" clId="{EB332463-D275-45E8-B1C6-67E621C42069}" dt="2024-04-02T14:00:21.746" v="115" actId="1076"/>
          <ac:picMkLst>
            <pc:docMk/>
            <pc:sldMk cId="674711393" sldId="2147478724"/>
            <ac:picMk id="1028" creationId="{8FD0B6E3-FCDD-48A9-3C28-12665886FC8D}"/>
          </ac:picMkLst>
        </pc:picChg>
      </pc:sldChg>
      <pc:sldChg chg="addSp delSp modSp new mod">
        <pc:chgData name="Lilith MINASSIAN" userId="1b8bafa0-4e89-45f7-a106-d93943245146" providerId="ADAL" clId="{EB332463-D275-45E8-B1C6-67E621C42069}" dt="2024-04-02T13:26:02.747" v="59" actId="1076"/>
        <pc:sldMkLst>
          <pc:docMk/>
          <pc:sldMk cId="157339257" sldId="2147478725"/>
        </pc:sldMkLst>
        <pc:spChg chg="mod">
          <ac:chgData name="Lilith MINASSIAN" userId="1b8bafa0-4e89-45f7-a106-d93943245146" providerId="ADAL" clId="{EB332463-D275-45E8-B1C6-67E621C42069}" dt="2024-04-02T13:26:02.747" v="59" actId="1076"/>
          <ac:spMkLst>
            <pc:docMk/>
            <pc:sldMk cId="157339257" sldId="2147478725"/>
            <ac:spMk id="2" creationId="{B5140F0B-505C-169C-0EA2-0DA56E9A365C}"/>
          </ac:spMkLst>
        </pc:spChg>
        <pc:spChg chg="del">
          <ac:chgData name="Lilith MINASSIAN" userId="1b8bafa0-4e89-45f7-a106-d93943245146" providerId="ADAL" clId="{EB332463-D275-45E8-B1C6-67E621C42069}" dt="2024-04-02T13:25:56.560" v="58" actId="478"/>
          <ac:spMkLst>
            <pc:docMk/>
            <pc:sldMk cId="157339257" sldId="2147478725"/>
            <ac:spMk id="3" creationId="{A731788F-D004-C9D6-A721-BF0DECA445AA}"/>
          </ac:spMkLst>
        </pc:spChg>
        <pc:spChg chg="del">
          <ac:chgData name="Lilith MINASSIAN" userId="1b8bafa0-4e89-45f7-a106-d93943245146" providerId="ADAL" clId="{EB332463-D275-45E8-B1C6-67E621C42069}" dt="2024-04-02T12:58:01.713" v="8" actId="478"/>
          <ac:spMkLst>
            <pc:docMk/>
            <pc:sldMk cId="157339257" sldId="2147478725"/>
            <ac:spMk id="4" creationId="{DB4D9343-730D-B375-7370-EBDA3C620478}"/>
          </ac:spMkLst>
        </pc:spChg>
        <pc:picChg chg="add mod">
          <ac:chgData name="Lilith MINASSIAN" userId="1b8bafa0-4e89-45f7-a106-d93943245146" providerId="ADAL" clId="{EB332463-D275-45E8-B1C6-67E621C42069}" dt="2024-04-02T12:58:23.973" v="13" actId="1076"/>
          <ac:picMkLst>
            <pc:docMk/>
            <pc:sldMk cId="157339257" sldId="2147478725"/>
            <ac:picMk id="6" creationId="{E00D06D7-E712-A75F-7963-C27BA17543FA}"/>
          </ac:picMkLst>
        </pc:picChg>
      </pc:sldChg>
      <pc:sldChg chg="addSp delSp modSp new mod ord">
        <pc:chgData name="Lilith MINASSIAN" userId="1b8bafa0-4e89-45f7-a106-d93943245146" providerId="ADAL" clId="{EB332463-D275-45E8-B1C6-67E621C42069}" dt="2024-04-02T13:25:36.873" v="57"/>
        <pc:sldMkLst>
          <pc:docMk/>
          <pc:sldMk cId="578208665" sldId="2147478726"/>
        </pc:sldMkLst>
        <pc:spChg chg="mod">
          <ac:chgData name="Lilith MINASSIAN" userId="1b8bafa0-4e89-45f7-a106-d93943245146" providerId="ADAL" clId="{EB332463-D275-45E8-B1C6-67E621C42069}" dt="2024-04-02T12:59:24.546" v="18" actId="962"/>
          <ac:spMkLst>
            <pc:docMk/>
            <pc:sldMk cId="578208665" sldId="2147478726"/>
            <ac:spMk id="2" creationId="{CCD3099D-1AA2-1091-85A9-3498642F2152}"/>
          </ac:spMkLst>
        </pc:spChg>
        <pc:spChg chg="del">
          <ac:chgData name="Lilith MINASSIAN" userId="1b8bafa0-4e89-45f7-a106-d93943245146" providerId="ADAL" clId="{EB332463-D275-45E8-B1C6-67E621C42069}" dt="2024-04-02T12:59:19.363" v="15" actId="478"/>
          <ac:spMkLst>
            <pc:docMk/>
            <pc:sldMk cId="578208665" sldId="2147478726"/>
            <ac:spMk id="4" creationId="{AA15FD44-ADDD-06A6-3B34-018EC45CEF53}"/>
          </ac:spMkLst>
        </pc:spChg>
        <pc:picChg chg="add mod">
          <ac:chgData name="Lilith MINASSIAN" userId="1b8bafa0-4e89-45f7-a106-d93943245146" providerId="ADAL" clId="{EB332463-D275-45E8-B1C6-67E621C42069}" dt="2024-04-02T12:59:24.546" v="17" actId="27614"/>
          <ac:picMkLst>
            <pc:docMk/>
            <pc:sldMk cId="578208665" sldId="2147478726"/>
            <ac:picMk id="6" creationId="{5F814D5B-7D26-7326-A731-F5449992E4E5}"/>
          </ac:picMkLst>
        </pc:picChg>
      </pc:sldChg>
      <pc:sldChg chg="addSp delSp modSp new del mod ord">
        <pc:chgData name="Lilith MINASSIAN" userId="1b8bafa0-4e89-45f7-a106-d93943245146" providerId="ADAL" clId="{EB332463-D275-45E8-B1C6-67E621C42069}" dt="2024-04-02T13:37:23.631" v="83" actId="47"/>
        <pc:sldMkLst>
          <pc:docMk/>
          <pc:sldMk cId="383811951" sldId="2147478727"/>
        </pc:sldMkLst>
        <pc:spChg chg="mod">
          <ac:chgData name="Lilith MINASSIAN" userId="1b8bafa0-4e89-45f7-a106-d93943245146" providerId="ADAL" clId="{EB332463-D275-45E8-B1C6-67E621C42069}" dt="2024-04-02T13:27:12.847" v="68" actId="1076"/>
          <ac:spMkLst>
            <pc:docMk/>
            <pc:sldMk cId="383811951" sldId="2147478727"/>
            <ac:spMk id="2" creationId="{437CB726-49B4-6157-A6AD-2B85C6FBDC37}"/>
          </ac:spMkLst>
        </pc:spChg>
        <pc:spChg chg="del">
          <ac:chgData name="Lilith MINASSIAN" userId="1b8bafa0-4e89-45f7-a106-d93943245146" providerId="ADAL" clId="{EB332463-D275-45E8-B1C6-67E621C42069}" dt="2024-04-02T13:27:09.089" v="67" actId="478"/>
          <ac:spMkLst>
            <pc:docMk/>
            <pc:sldMk cId="383811951" sldId="2147478727"/>
            <ac:spMk id="3" creationId="{AC90FDD1-A339-64AA-E6B3-83916CFDCECA}"/>
          </ac:spMkLst>
        </pc:spChg>
        <pc:spChg chg="del">
          <ac:chgData name="Lilith MINASSIAN" userId="1b8bafa0-4e89-45f7-a106-d93943245146" providerId="ADAL" clId="{EB332463-D275-45E8-B1C6-67E621C42069}" dt="2024-04-02T12:59:35.380" v="20" actId="478"/>
          <ac:spMkLst>
            <pc:docMk/>
            <pc:sldMk cId="383811951" sldId="2147478727"/>
            <ac:spMk id="4" creationId="{ADEEE722-5F00-3859-4870-A5BD282EC627}"/>
          </ac:spMkLst>
        </pc:spChg>
        <pc:picChg chg="add mod">
          <ac:chgData name="Lilith MINASSIAN" userId="1b8bafa0-4e89-45f7-a106-d93943245146" providerId="ADAL" clId="{EB332463-D275-45E8-B1C6-67E621C42069}" dt="2024-04-02T13:26:59.069" v="64" actId="1076"/>
          <ac:picMkLst>
            <pc:docMk/>
            <pc:sldMk cId="383811951" sldId="2147478727"/>
            <ac:picMk id="6" creationId="{175429BF-B59A-3EBE-B8D6-AFEEC31B5D73}"/>
          </ac:picMkLst>
        </pc:picChg>
        <pc:picChg chg="add mod">
          <ac:chgData name="Lilith MINASSIAN" userId="1b8bafa0-4e89-45f7-a106-d93943245146" providerId="ADAL" clId="{EB332463-D275-45E8-B1C6-67E621C42069}" dt="2024-04-02T13:27:06.026" v="66" actId="1076"/>
          <ac:picMkLst>
            <pc:docMk/>
            <pc:sldMk cId="383811951" sldId="2147478727"/>
            <ac:picMk id="7" creationId="{538F9206-4734-4E15-7F29-AD9ECB3141E2}"/>
          </ac:picMkLst>
        </pc:picChg>
      </pc:sldChg>
      <pc:sldChg chg="addSp delSp modSp new mod">
        <pc:chgData name="Lilith MINASSIAN" userId="1b8bafa0-4e89-45f7-a106-d93943245146" providerId="ADAL" clId="{EB332463-D275-45E8-B1C6-67E621C42069}" dt="2024-04-02T13:28:32.182" v="78" actId="478"/>
        <pc:sldMkLst>
          <pc:docMk/>
          <pc:sldMk cId="2869138817" sldId="2147478728"/>
        </pc:sldMkLst>
        <pc:spChg chg="mod">
          <ac:chgData name="Lilith MINASSIAN" userId="1b8bafa0-4e89-45f7-a106-d93943245146" providerId="ADAL" clId="{EB332463-D275-45E8-B1C6-67E621C42069}" dt="2024-04-02T13:28:27.256" v="77" actId="20577"/>
          <ac:spMkLst>
            <pc:docMk/>
            <pc:sldMk cId="2869138817" sldId="2147478728"/>
            <ac:spMk id="2" creationId="{C84C6C20-36E8-64C2-A09A-594E658A313B}"/>
          </ac:spMkLst>
        </pc:spChg>
        <pc:spChg chg="del">
          <ac:chgData name="Lilith MINASSIAN" userId="1b8bafa0-4e89-45f7-a106-d93943245146" providerId="ADAL" clId="{EB332463-D275-45E8-B1C6-67E621C42069}" dt="2024-04-02T13:28:32.182" v="78" actId="478"/>
          <ac:spMkLst>
            <pc:docMk/>
            <pc:sldMk cId="2869138817" sldId="2147478728"/>
            <ac:spMk id="3" creationId="{D2A3911D-2D29-2197-AF38-7875C90215A5}"/>
          </ac:spMkLst>
        </pc:spChg>
        <pc:spChg chg="del">
          <ac:chgData name="Lilith MINASSIAN" userId="1b8bafa0-4e89-45f7-a106-d93943245146" providerId="ADAL" clId="{EB332463-D275-45E8-B1C6-67E621C42069}" dt="2024-04-02T12:59:49.970" v="24" actId="478"/>
          <ac:spMkLst>
            <pc:docMk/>
            <pc:sldMk cId="2869138817" sldId="2147478728"/>
            <ac:spMk id="4" creationId="{AD15A930-C970-033E-55A2-68924AC9D45C}"/>
          </ac:spMkLst>
        </pc:spChg>
        <pc:picChg chg="add mod">
          <ac:chgData name="Lilith MINASSIAN" userId="1b8bafa0-4e89-45f7-a106-d93943245146" providerId="ADAL" clId="{EB332463-D275-45E8-B1C6-67E621C42069}" dt="2024-04-02T12:59:54.352" v="28" actId="962"/>
          <ac:picMkLst>
            <pc:docMk/>
            <pc:sldMk cId="2869138817" sldId="2147478728"/>
            <ac:picMk id="6" creationId="{D15D980C-19D6-EF8E-6669-7E6A0FF796AB}"/>
          </ac:picMkLst>
        </pc:picChg>
      </pc:sldChg>
      <pc:sldChg chg="addSp delSp modSp new mod ord">
        <pc:chgData name="Lilith MINASSIAN" userId="1b8bafa0-4e89-45f7-a106-d93943245146" providerId="ADAL" clId="{EB332463-D275-45E8-B1C6-67E621C42069}" dt="2024-04-02T14:30:33.145" v="126" actId="1076"/>
        <pc:sldMkLst>
          <pc:docMk/>
          <pc:sldMk cId="175239208" sldId="2147478729"/>
        </pc:sldMkLst>
        <pc:spChg chg="del">
          <ac:chgData name="Lilith MINASSIAN" userId="1b8bafa0-4e89-45f7-a106-d93943245146" providerId="ADAL" clId="{EB332463-D275-45E8-B1C6-67E621C42069}" dt="2024-04-02T14:30:02.548" v="122" actId="478"/>
          <ac:spMkLst>
            <pc:docMk/>
            <pc:sldMk cId="175239208" sldId="2147478729"/>
            <ac:spMk id="2" creationId="{94E204F0-E8C5-3FFC-C92D-CF132D9ED7C8}"/>
          </ac:spMkLst>
        </pc:spChg>
        <pc:spChg chg="del">
          <ac:chgData name="Lilith MINASSIAN" userId="1b8bafa0-4e89-45f7-a106-d93943245146" providerId="ADAL" clId="{EB332463-D275-45E8-B1C6-67E621C42069}" dt="2024-04-02T14:29:59.860" v="121" actId="478"/>
          <ac:spMkLst>
            <pc:docMk/>
            <pc:sldMk cId="175239208" sldId="2147478729"/>
            <ac:spMk id="3" creationId="{D6766254-528E-4B28-1E3E-768F8F126858}"/>
          </ac:spMkLst>
        </pc:spChg>
        <pc:spChg chg="del">
          <ac:chgData name="Lilith MINASSIAN" userId="1b8bafa0-4e89-45f7-a106-d93943245146" providerId="ADAL" clId="{EB332463-D275-45E8-B1C6-67E621C42069}" dt="2024-04-02T13:00:09.247" v="30" actId="478"/>
          <ac:spMkLst>
            <pc:docMk/>
            <pc:sldMk cId="175239208" sldId="2147478729"/>
            <ac:spMk id="4" creationId="{EB0C980F-DE19-4295-5651-DEA6F020CBC6}"/>
          </ac:spMkLst>
        </pc:spChg>
        <pc:picChg chg="add mod">
          <ac:chgData name="Lilith MINASSIAN" userId="1b8bafa0-4e89-45f7-a106-d93943245146" providerId="ADAL" clId="{EB332463-D275-45E8-B1C6-67E621C42069}" dt="2024-04-02T14:30:33.145" v="126" actId="1076"/>
          <ac:picMkLst>
            <pc:docMk/>
            <pc:sldMk cId="175239208" sldId="2147478729"/>
            <ac:picMk id="6" creationId="{9265BA65-DBAD-DE95-9589-9F61A2348FC2}"/>
          </ac:picMkLst>
        </pc:picChg>
      </pc:sldChg>
      <pc:sldChg chg="addSp delSp modSp new mod ord">
        <pc:chgData name="Lilith MINASSIAN" userId="1b8bafa0-4e89-45f7-a106-d93943245146" providerId="ADAL" clId="{EB332463-D275-45E8-B1C6-67E621C42069}" dt="2024-04-02T13:28:46.169" v="80"/>
        <pc:sldMkLst>
          <pc:docMk/>
          <pc:sldMk cId="2580981709" sldId="2147478730"/>
        </pc:sldMkLst>
        <pc:spChg chg="del">
          <ac:chgData name="Lilith MINASSIAN" userId="1b8bafa0-4e89-45f7-a106-d93943245146" providerId="ADAL" clId="{EB332463-D275-45E8-B1C6-67E621C42069}" dt="2024-04-02T13:00:22.563" v="34" actId="478"/>
          <ac:spMkLst>
            <pc:docMk/>
            <pc:sldMk cId="2580981709" sldId="2147478730"/>
            <ac:spMk id="4" creationId="{DAFA76B7-5BAD-C1FD-14EE-DCAC59226508}"/>
          </ac:spMkLst>
        </pc:spChg>
        <pc:picChg chg="add mod">
          <ac:chgData name="Lilith MINASSIAN" userId="1b8bafa0-4e89-45f7-a106-d93943245146" providerId="ADAL" clId="{EB332463-D275-45E8-B1C6-67E621C42069}" dt="2024-04-02T13:27:50.914" v="72" actId="1076"/>
          <ac:picMkLst>
            <pc:docMk/>
            <pc:sldMk cId="2580981709" sldId="2147478730"/>
            <ac:picMk id="6" creationId="{79DD094F-F041-24E3-DD4E-15DE68B66D83}"/>
          </ac:picMkLst>
        </pc:picChg>
      </pc:sldChg>
      <pc:sldChg chg="addSp delSp modSp new del mod ord">
        <pc:chgData name="Lilith MINASSIAN" userId="1b8bafa0-4e89-45f7-a106-d93943245146" providerId="ADAL" clId="{EB332463-D275-45E8-B1C6-67E621C42069}" dt="2024-04-02T13:27:30.512" v="69" actId="47"/>
        <pc:sldMkLst>
          <pc:docMk/>
          <pc:sldMk cId="1299736057" sldId="2147478731"/>
        </pc:sldMkLst>
        <pc:spChg chg="del">
          <ac:chgData name="Lilith MINASSIAN" userId="1b8bafa0-4e89-45f7-a106-d93943245146" providerId="ADAL" clId="{EB332463-D275-45E8-B1C6-67E621C42069}" dt="2024-04-02T13:00:38.681" v="39" actId="478"/>
          <ac:spMkLst>
            <pc:docMk/>
            <pc:sldMk cId="1299736057" sldId="2147478731"/>
            <ac:spMk id="4" creationId="{742D37FF-83C9-EFE8-BDCC-7E2FADC0101C}"/>
          </ac:spMkLst>
        </pc:spChg>
        <pc:picChg chg="add mod">
          <ac:chgData name="Lilith MINASSIAN" userId="1b8bafa0-4e89-45f7-a106-d93943245146" providerId="ADAL" clId="{EB332463-D275-45E8-B1C6-67E621C42069}" dt="2024-04-02T13:00:43.002" v="43" actId="962"/>
          <ac:picMkLst>
            <pc:docMk/>
            <pc:sldMk cId="1299736057" sldId="2147478731"/>
            <ac:picMk id="6" creationId="{E571B948-88D3-F332-292F-727CFA0E4195}"/>
          </ac:picMkLst>
        </pc:picChg>
      </pc:sldChg>
      <pc:sldChg chg="addSp delSp modSp new mod ord">
        <pc:chgData name="Lilith MINASSIAN" userId="1b8bafa0-4e89-45f7-a106-d93943245146" providerId="ADAL" clId="{EB332463-D275-45E8-B1C6-67E621C42069}" dt="2024-04-08T08:30:23.411" v="129"/>
        <pc:sldMkLst>
          <pc:docMk/>
          <pc:sldMk cId="3144714977" sldId="2147478732"/>
        </pc:sldMkLst>
        <pc:spChg chg="mod">
          <ac:chgData name="Lilith MINASSIAN" userId="1b8bafa0-4e89-45f7-a106-d93943245146" providerId="ADAL" clId="{EB332463-D275-45E8-B1C6-67E621C42069}" dt="2024-04-02T14:29:54.925" v="120" actId="1076"/>
          <ac:spMkLst>
            <pc:docMk/>
            <pc:sldMk cId="3144714977" sldId="2147478732"/>
            <ac:spMk id="2" creationId="{BA428760-0DB0-11E7-7AB4-76433597C2AE}"/>
          </ac:spMkLst>
        </pc:spChg>
        <pc:spChg chg="del">
          <ac:chgData name="Lilith MINASSIAN" userId="1b8bafa0-4e89-45f7-a106-d93943245146" providerId="ADAL" clId="{EB332463-D275-45E8-B1C6-67E621C42069}" dt="2024-04-02T14:29:52.558" v="119" actId="478"/>
          <ac:spMkLst>
            <pc:docMk/>
            <pc:sldMk cId="3144714977" sldId="2147478732"/>
            <ac:spMk id="3" creationId="{BEF5051C-0E32-3E2E-3D53-EA6293D9C6CE}"/>
          </ac:spMkLst>
        </pc:spChg>
        <pc:spChg chg="del">
          <ac:chgData name="Lilith MINASSIAN" userId="1b8bafa0-4e89-45f7-a106-d93943245146" providerId="ADAL" clId="{EB332463-D275-45E8-B1C6-67E621C42069}" dt="2024-04-02T13:00:52.199" v="45" actId="478"/>
          <ac:spMkLst>
            <pc:docMk/>
            <pc:sldMk cId="3144714977" sldId="2147478732"/>
            <ac:spMk id="4" creationId="{314A3996-4ACA-4916-42F8-7F88B378FB29}"/>
          </ac:spMkLst>
        </pc:spChg>
        <pc:picChg chg="add mod">
          <ac:chgData name="Lilith MINASSIAN" userId="1b8bafa0-4e89-45f7-a106-d93943245146" providerId="ADAL" clId="{EB332463-D275-45E8-B1C6-67E621C42069}" dt="2024-04-02T13:01:02.520" v="51" actId="1076"/>
          <ac:picMkLst>
            <pc:docMk/>
            <pc:sldMk cId="3144714977" sldId="2147478732"/>
            <ac:picMk id="6" creationId="{9D9D44B7-D023-D110-41DA-48D475CE5276}"/>
          </ac:picMkLst>
        </pc:picChg>
      </pc:sldChg>
      <pc:sldChg chg="new del">
        <pc:chgData name="Lilith MINASSIAN" userId="1b8bafa0-4e89-45f7-a106-d93943245146" providerId="ADAL" clId="{EB332463-D275-45E8-B1C6-67E621C42069}" dt="2024-04-02T13:39:00.313" v="90" actId="47"/>
        <pc:sldMkLst>
          <pc:docMk/>
          <pc:sldMk cId="67958910" sldId="2147478736"/>
        </pc:sldMkLst>
      </pc:sldChg>
      <pc:sldChg chg="new del">
        <pc:chgData name="Lilith MINASSIAN" userId="1b8bafa0-4e89-45f7-a106-d93943245146" providerId="ADAL" clId="{EB332463-D275-45E8-B1C6-67E621C42069}" dt="2024-04-02T13:37:25.803" v="84" actId="47"/>
        <pc:sldMkLst>
          <pc:docMk/>
          <pc:sldMk cId="2875114996" sldId="2147478736"/>
        </pc:sldMkLst>
      </pc:sldChg>
      <pc:sldChg chg="new del">
        <pc:chgData name="Lilith MINASSIAN" userId="1b8bafa0-4e89-45f7-a106-d93943245146" providerId="ADAL" clId="{EB332463-D275-45E8-B1C6-67E621C42069}" dt="2024-04-02T13:38:18.180" v="87" actId="47"/>
        <pc:sldMkLst>
          <pc:docMk/>
          <pc:sldMk cId="4188064326" sldId="2147478736"/>
        </pc:sldMkLst>
      </pc:sldChg>
      <pc:sldChg chg="add">
        <pc:chgData name="Lilith MINASSIAN" userId="1b8bafa0-4e89-45f7-a106-d93943245146" providerId="ADAL" clId="{EB332463-D275-45E8-B1C6-67E621C42069}" dt="2024-04-02T13:47:51.594" v="91"/>
        <pc:sldMkLst>
          <pc:docMk/>
          <pc:sldMk cId="3015111414" sldId="2147479042"/>
        </pc:sldMkLst>
      </pc:sldChg>
    </pc:docChg>
  </pc:docChgLst>
  <pc:docChgLst>
    <pc:chgData name="Antoine LOREAU" userId="bca2a89e-27c2-4e59-9e0d-e77ea3dc6105" providerId="ADAL" clId="{1DACD3BA-EC89-477D-9485-F298484EBBA7}"/>
    <pc:docChg chg="undo custSel addSld delSld modSld sldOrd">
      <pc:chgData name="Antoine LOREAU" userId="bca2a89e-27c2-4e59-9e0d-e77ea3dc6105" providerId="ADAL" clId="{1DACD3BA-EC89-477D-9485-F298484EBBA7}" dt="2024-04-09T12:41:15.262" v="2205" actId="20577"/>
      <pc:docMkLst>
        <pc:docMk/>
      </pc:docMkLst>
      <pc:sldChg chg="modSp mod">
        <pc:chgData name="Antoine LOREAU" userId="bca2a89e-27c2-4e59-9e0d-e77ea3dc6105" providerId="ADAL" clId="{1DACD3BA-EC89-477D-9485-F298484EBBA7}" dt="2024-04-08T08:38:03.709" v="1484" actId="1076"/>
        <pc:sldMkLst>
          <pc:docMk/>
          <pc:sldMk cId="605051601" sldId="257"/>
        </pc:sldMkLst>
        <pc:spChg chg="mod">
          <ac:chgData name="Antoine LOREAU" userId="bca2a89e-27c2-4e59-9e0d-e77ea3dc6105" providerId="ADAL" clId="{1DACD3BA-EC89-477D-9485-F298484EBBA7}" dt="2024-04-08T08:37:38.940" v="1470" actId="14100"/>
          <ac:spMkLst>
            <pc:docMk/>
            <pc:sldMk cId="605051601" sldId="257"/>
            <ac:spMk id="3" creationId="{F3ACF272-335A-C667-D58B-9264599069EE}"/>
          </ac:spMkLst>
        </pc:spChg>
        <pc:spChg chg="mod">
          <ac:chgData name="Antoine LOREAU" userId="bca2a89e-27c2-4e59-9e0d-e77ea3dc6105" providerId="ADAL" clId="{1DACD3BA-EC89-477D-9485-F298484EBBA7}" dt="2024-04-08T08:38:03.709" v="1484" actId="1076"/>
          <ac:spMkLst>
            <pc:docMk/>
            <pc:sldMk cId="605051601" sldId="257"/>
            <ac:spMk id="23" creationId="{F1CF7A6B-A5BC-3B80-D32B-219C2373F56F}"/>
          </ac:spMkLst>
        </pc:spChg>
        <pc:grpChg chg="mod">
          <ac:chgData name="Antoine LOREAU" userId="bca2a89e-27c2-4e59-9e0d-e77ea3dc6105" providerId="ADAL" clId="{1DACD3BA-EC89-477D-9485-F298484EBBA7}" dt="2024-04-08T08:37:18.993" v="1469" actId="1035"/>
          <ac:grpSpMkLst>
            <pc:docMk/>
            <pc:sldMk cId="605051601" sldId="257"/>
            <ac:grpSpMk id="19" creationId="{DCEDB4D2-3967-DB08-60F3-BA7258BA8C86}"/>
          </ac:grpSpMkLst>
        </pc:grpChg>
        <pc:grpChg chg="mod">
          <ac:chgData name="Antoine LOREAU" userId="bca2a89e-27c2-4e59-9e0d-e77ea3dc6105" providerId="ADAL" clId="{1DACD3BA-EC89-477D-9485-F298484EBBA7}" dt="2024-04-08T08:37:18.993" v="1469" actId="1035"/>
          <ac:grpSpMkLst>
            <pc:docMk/>
            <pc:sldMk cId="605051601" sldId="257"/>
            <ac:grpSpMk id="36" creationId="{420BEB06-8483-3053-62C8-5769DC937A0C}"/>
          </ac:grpSpMkLst>
        </pc:grpChg>
      </pc:sldChg>
      <pc:sldChg chg="modSp mod">
        <pc:chgData name="Antoine LOREAU" userId="bca2a89e-27c2-4e59-9e0d-e77ea3dc6105" providerId="ADAL" clId="{1DACD3BA-EC89-477D-9485-F298484EBBA7}" dt="2024-04-08T08:33:23.079" v="1348" actId="20577"/>
        <pc:sldMkLst>
          <pc:docMk/>
          <pc:sldMk cId="1805753443" sldId="261"/>
        </pc:sldMkLst>
        <pc:spChg chg="mod">
          <ac:chgData name="Antoine LOREAU" userId="bca2a89e-27c2-4e59-9e0d-e77ea3dc6105" providerId="ADAL" clId="{1DACD3BA-EC89-477D-9485-F298484EBBA7}" dt="2024-04-08T08:33:23.079" v="1348" actId="20577"/>
          <ac:spMkLst>
            <pc:docMk/>
            <pc:sldMk cId="1805753443" sldId="261"/>
            <ac:spMk id="8" creationId="{FF087A9D-487C-8720-CF84-BFCD12907AC0}"/>
          </ac:spMkLst>
        </pc:spChg>
      </pc:sldChg>
      <pc:sldChg chg="modSp mod">
        <pc:chgData name="Antoine LOREAU" userId="bca2a89e-27c2-4e59-9e0d-e77ea3dc6105" providerId="ADAL" clId="{1DACD3BA-EC89-477D-9485-F298484EBBA7}" dt="2024-04-08T09:19:28.434" v="1982" actId="20577"/>
        <pc:sldMkLst>
          <pc:docMk/>
          <pc:sldMk cId="612552442" sldId="263"/>
        </pc:sldMkLst>
        <pc:spChg chg="mod">
          <ac:chgData name="Antoine LOREAU" userId="bca2a89e-27c2-4e59-9e0d-e77ea3dc6105" providerId="ADAL" clId="{1DACD3BA-EC89-477D-9485-F298484EBBA7}" dt="2024-04-08T09:19:28.434" v="1982" actId="20577"/>
          <ac:spMkLst>
            <pc:docMk/>
            <pc:sldMk cId="612552442" sldId="263"/>
            <ac:spMk id="32" creationId="{E423FCBA-1646-F2CD-9E66-E75EA55CDA58}"/>
          </ac:spMkLst>
        </pc:spChg>
      </pc:sldChg>
      <pc:sldChg chg="add">
        <pc:chgData name="Antoine LOREAU" userId="bca2a89e-27c2-4e59-9e0d-e77ea3dc6105" providerId="ADAL" clId="{1DACD3BA-EC89-477D-9485-F298484EBBA7}" dt="2024-04-02T13:00:07.327" v="94"/>
        <pc:sldMkLst>
          <pc:docMk/>
          <pc:sldMk cId="3121579296" sldId="503"/>
        </pc:sldMkLst>
      </pc:sldChg>
      <pc:sldChg chg="modSp add del mod modShow">
        <pc:chgData name="Antoine LOREAU" userId="bca2a89e-27c2-4e59-9e0d-e77ea3dc6105" providerId="ADAL" clId="{1DACD3BA-EC89-477D-9485-F298484EBBA7}" dt="2024-04-08T07:56:03.593" v="1152" actId="47"/>
        <pc:sldMkLst>
          <pc:docMk/>
          <pc:sldMk cId="2940866906" sldId="504"/>
        </pc:sldMkLst>
        <pc:spChg chg="mod">
          <ac:chgData name="Antoine LOREAU" userId="bca2a89e-27c2-4e59-9e0d-e77ea3dc6105" providerId="ADAL" clId="{1DACD3BA-EC89-477D-9485-F298484EBBA7}" dt="2024-04-08T07:42:35.295" v="823" actId="13926"/>
          <ac:spMkLst>
            <pc:docMk/>
            <pc:sldMk cId="2940866906" sldId="504"/>
            <ac:spMk id="5" creationId="{EC20CF78-A77A-4F8A-91FF-10BDEC227A94}"/>
          </ac:spMkLst>
        </pc:spChg>
      </pc:sldChg>
      <pc:sldChg chg="add del mod modShow">
        <pc:chgData name="Antoine LOREAU" userId="bca2a89e-27c2-4e59-9e0d-e77ea3dc6105" providerId="ADAL" clId="{1DACD3BA-EC89-477D-9485-F298484EBBA7}" dt="2024-04-08T07:42:20.643" v="822" actId="47"/>
        <pc:sldMkLst>
          <pc:docMk/>
          <pc:sldMk cId="933731328" sldId="505"/>
        </pc:sldMkLst>
      </pc:sldChg>
      <pc:sldChg chg="add del mod modShow">
        <pc:chgData name="Antoine LOREAU" userId="bca2a89e-27c2-4e59-9e0d-e77ea3dc6105" providerId="ADAL" clId="{1DACD3BA-EC89-477D-9485-F298484EBBA7}" dt="2024-04-02T14:14:21.818" v="315" actId="47"/>
        <pc:sldMkLst>
          <pc:docMk/>
          <pc:sldMk cId="1624763069" sldId="506"/>
        </pc:sldMkLst>
      </pc:sldChg>
      <pc:sldChg chg="addSp delSp modSp del mod modClrScheme chgLayout">
        <pc:chgData name="Antoine LOREAU" userId="bca2a89e-27c2-4e59-9e0d-e77ea3dc6105" providerId="ADAL" clId="{1DACD3BA-EC89-477D-9485-F298484EBBA7}" dt="2024-04-08T07:53:59.931" v="1150" actId="47"/>
        <pc:sldMkLst>
          <pc:docMk/>
          <pc:sldMk cId="3377016053" sldId="2076137142"/>
        </pc:sldMkLst>
        <pc:spChg chg="mod ord">
          <ac:chgData name="Antoine LOREAU" userId="bca2a89e-27c2-4e59-9e0d-e77ea3dc6105" providerId="ADAL" clId="{1DACD3BA-EC89-477D-9485-F298484EBBA7}" dt="2024-04-08T07:53:56.725" v="1149" actId="700"/>
          <ac:spMkLst>
            <pc:docMk/>
            <pc:sldMk cId="3377016053" sldId="2076137142"/>
            <ac:spMk id="2" creationId="{EDC68774-450B-55E1-7EA2-351D41CBFD02}"/>
          </ac:spMkLst>
        </pc:spChg>
        <pc:spChg chg="add mod ord">
          <ac:chgData name="Antoine LOREAU" userId="bca2a89e-27c2-4e59-9e0d-e77ea3dc6105" providerId="ADAL" clId="{1DACD3BA-EC89-477D-9485-F298484EBBA7}" dt="2024-04-08T07:53:56.725" v="1149" actId="700"/>
          <ac:spMkLst>
            <pc:docMk/>
            <pc:sldMk cId="3377016053" sldId="2076137142"/>
            <ac:spMk id="7" creationId="{50F527FE-9118-A03E-4910-CB8248EB3461}"/>
          </ac:spMkLst>
        </pc:spChg>
        <pc:spChg chg="add mod ord">
          <ac:chgData name="Antoine LOREAU" userId="bca2a89e-27c2-4e59-9e0d-e77ea3dc6105" providerId="ADAL" clId="{1DACD3BA-EC89-477D-9485-F298484EBBA7}" dt="2024-04-08T07:53:56.725" v="1149" actId="700"/>
          <ac:spMkLst>
            <pc:docMk/>
            <pc:sldMk cId="3377016053" sldId="2076137142"/>
            <ac:spMk id="8" creationId="{07075894-D3F5-6BC5-BE5D-96EC87212322}"/>
          </ac:spMkLst>
        </pc:spChg>
        <pc:spChg chg="add mod ord">
          <ac:chgData name="Antoine LOREAU" userId="bca2a89e-27c2-4e59-9e0d-e77ea3dc6105" providerId="ADAL" clId="{1DACD3BA-EC89-477D-9485-F298484EBBA7}" dt="2024-04-08T07:53:56.725" v="1149" actId="700"/>
          <ac:spMkLst>
            <pc:docMk/>
            <pc:sldMk cId="3377016053" sldId="2076137142"/>
            <ac:spMk id="17" creationId="{18563EE4-DD00-3205-D6CC-02F723906A16}"/>
          </ac:spMkLst>
        </pc:spChg>
        <pc:spChg chg="del">
          <ac:chgData name="Antoine LOREAU" userId="bca2a89e-27c2-4e59-9e0d-e77ea3dc6105" providerId="ADAL" clId="{1DACD3BA-EC89-477D-9485-F298484EBBA7}" dt="2024-04-08T07:51:18.773" v="1112" actId="478"/>
          <ac:spMkLst>
            <pc:docMk/>
            <pc:sldMk cId="3377016053" sldId="2076137142"/>
            <ac:spMk id="41" creationId="{3BBF1EAC-7D19-44EC-BC3A-064ABC1A6452}"/>
          </ac:spMkLst>
        </pc:spChg>
        <pc:spChg chg="del">
          <ac:chgData name="Antoine LOREAU" userId="bca2a89e-27c2-4e59-9e0d-e77ea3dc6105" providerId="ADAL" clId="{1DACD3BA-EC89-477D-9485-F298484EBBA7}" dt="2024-04-08T07:51:18.773" v="1112" actId="478"/>
          <ac:spMkLst>
            <pc:docMk/>
            <pc:sldMk cId="3377016053" sldId="2076137142"/>
            <ac:spMk id="42" creationId="{AE500280-9A98-4298-BD67-9F557EBAA9BE}"/>
          </ac:spMkLst>
        </pc:spChg>
        <pc:spChg chg="del">
          <ac:chgData name="Antoine LOREAU" userId="bca2a89e-27c2-4e59-9e0d-e77ea3dc6105" providerId="ADAL" clId="{1DACD3BA-EC89-477D-9485-F298484EBBA7}" dt="2024-04-08T07:51:18.773" v="1112" actId="478"/>
          <ac:spMkLst>
            <pc:docMk/>
            <pc:sldMk cId="3377016053" sldId="2076137142"/>
            <ac:spMk id="43" creationId="{FE4B1FAF-8850-4C14-9C5E-DA921F85AEFE}"/>
          </ac:spMkLst>
        </pc:spChg>
        <pc:spChg chg="del">
          <ac:chgData name="Antoine LOREAU" userId="bca2a89e-27c2-4e59-9e0d-e77ea3dc6105" providerId="ADAL" clId="{1DACD3BA-EC89-477D-9485-F298484EBBA7}" dt="2024-04-08T07:51:18.773" v="1112" actId="478"/>
          <ac:spMkLst>
            <pc:docMk/>
            <pc:sldMk cId="3377016053" sldId="2076137142"/>
            <ac:spMk id="44" creationId="{8DD73F56-3AEC-417D-904D-6694231297D1}"/>
          </ac:spMkLst>
        </pc:spChg>
        <pc:grpChg chg="del">
          <ac:chgData name="Antoine LOREAU" userId="bca2a89e-27c2-4e59-9e0d-e77ea3dc6105" providerId="ADAL" clId="{1DACD3BA-EC89-477D-9485-F298484EBBA7}" dt="2024-04-08T07:51:18.773" v="1112" actId="478"/>
          <ac:grpSpMkLst>
            <pc:docMk/>
            <pc:sldMk cId="3377016053" sldId="2076137142"/>
            <ac:grpSpMk id="67" creationId="{7CD62114-61A2-48E5-91AE-5D461A88D6F6}"/>
          </ac:grpSpMkLst>
        </pc:grpChg>
      </pc:sldChg>
      <pc:sldChg chg="delSp mod">
        <pc:chgData name="Antoine LOREAU" userId="bca2a89e-27c2-4e59-9e0d-e77ea3dc6105" providerId="ADAL" clId="{1DACD3BA-EC89-477D-9485-F298484EBBA7}" dt="2024-04-08T07:51:20.815" v="1113" actId="478"/>
        <pc:sldMkLst>
          <pc:docMk/>
          <pc:sldMk cId="604700549" sldId="2076137143"/>
        </pc:sldMkLst>
        <pc:spChg chg="del">
          <ac:chgData name="Antoine LOREAU" userId="bca2a89e-27c2-4e59-9e0d-e77ea3dc6105" providerId="ADAL" clId="{1DACD3BA-EC89-477D-9485-F298484EBBA7}" dt="2024-04-08T07:51:20.815" v="1113" actId="478"/>
          <ac:spMkLst>
            <pc:docMk/>
            <pc:sldMk cId="604700549" sldId="2076137143"/>
            <ac:spMk id="55" creationId="{6FE0CDF8-A1A1-4C0A-B0BF-0EB728BACF1B}"/>
          </ac:spMkLst>
        </pc:spChg>
        <pc:spChg chg="del">
          <ac:chgData name="Antoine LOREAU" userId="bca2a89e-27c2-4e59-9e0d-e77ea3dc6105" providerId="ADAL" clId="{1DACD3BA-EC89-477D-9485-F298484EBBA7}" dt="2024-04-08T07:51:20.815" v="1113" actId="478"/>
          <ac:spMkLst>
            <pc:docMk/>
            <pc:sldMk cId="604700549" sldId="2076137143"/>
            <ac:spMk id="57" creationId="{AA7BDCA3-49CE-408E-9EAD-4016D9B36BD2}"/>
          </ac:spMkLst>
        </pc:spChg>
        <pc:spChg chg="del">
          <ac:chgData name="Antoine LOREAU" userId="bca2a89e-27c2-4e59-9e0d-e77ea3dc6105" providerId="ADAL" clId="{1DACD3BA-EC89-477D-9485-F298484EBBA7}" dt="2024-04-08T07:51:20.815" v="1113" actId="478"/>
          <ac:spMkLst>
            <pc:docMk/>
            <pc:sldMk cId="604700549" sldId="2076137143"/>
            <ac:spMk id="58" creationId="{5857629C-2535-4812-988C-680AAF0D346B}"/>
          </ac:spMkLst>
        </pc:spChg>
        <pc:spChg chg="del">
          <ac:chgData name="Antoine LOREAU" userId="bca2a89e-27c2-4e59-9e0d-e77ea3dc6105" providerId="ADAL" clId="{1DACD3BA-EC89-477D-9485-F298484EBBA7}" dt="2024-04-08T07:51:20.815" v="1113" actId="478"/>
          <ac:spMkLst>
            <pc:docMk/>
            <pc:sldMk cId="604700549" sldId="2076137143"/>
            <ac:spMk id="59" creationId="{65D3436A-48E9-42D5-9C13-D321A36E7A79}"/>
          </ac:spMkLst>
        </pc:spChg>
        <pc:grpChg chg="del">
          <ac:chgData name="Antoine LOREAU" userId="bca2a89e-27c2-4e59-9e0d-e77ea3dc6105" providerId="ADAL" clId="{1DACD3BA-EC89-477D-9485-F298484EBBA7}" dt="2024-04-08T07:51:20.815" v="1113" actId="478"/>
          <ac:grpSpMkLst>
            <pc:docMk/>
            <pc:sldMk cId="604700549" sldId="2076137143"/>
            <ac:grpSpMk id="68" creationId="{083148F5-7856-46C3-83DC-F0E2154AF386}"/>
          </ac:grpSpMkLst>
        </pc:grpChg>
      </pc:sldChg>
      <pc:sldChg chg="del">
        <pc:chgData name="Antoine LOREAU" userId="bca2a89e-27c2-4e59-9e0d-e77ea3dc6105" providerId="ADAL" clId="{1DACD3BA-EC89-477D-9485-F298484EBBA7}" dt="2024-04-02T14:25:49.466" v="470" actId="47"/>
        <pc:sldMkLst>
          <pc:docMk/>
          <pc:sldMk cId="4107161534" sldId="2076137232"/>
        </pc:sldMkLst>
      </pc:sldChg>
      <pc:sldChg chg="add del">
        <pc:chgData name="Antoine LOREAU" userId="bca2a89e-27c2-4e59-9e0d-e77ea3dc6105" providerId="ADAL" clId="{1DACD3BA-EC89-477D-9485-F298484EBBA7}" dt="2024-04-02T12:59:59.134" v="93" actId="47"/>
        <pc:sldMkLst>
          <pc:docMk/>
          <pc:sldMk cId="2893112739" sldId="2076137488"/>
        </pc:sldMkLst>
      </pc:sldChg>
      <pc:sldChg chg="add del">
        <pc:chgData name="Antoine LOREAU" userId="bca2a89e-27c2-4e59-9e0d-e77ea3dc6105" providerId="ADAL" clId="{1DACD3BA-EC89-477D-9485-F298484EBBA7}" dt="2024-04-02T12:59:57.848" v="92" actId="47"/>
        <pc:sldMkLst>
          <pc:docMk/>
          <pc:sldMk cId="3430951205" sldId="2076137494"/>
        </pc:sldMkLst>
      </pc:sldChg>
      <pc:sldChg chg="add del">
        <pc:chgData name="Antoine LOREAU" userId="bca2a89e-27c2-4e59-9e0d-e77ea3dc6105" providerId="ADAL" clId="{1DACD3BA-EC89-477D-9485-F298484EBBA7}" dt="2024-04-02T14:08:27.057" v="273" actId="47"/>
        <pc:sldMkLst>
          <pc:docMk/>
          <pc:sldMk cId="2568232898" sldId="2076137630"/>
        </pc:sldMkLst>
      </pc:sldChg>
      <pc:sldChg chg="modSp mod">
        <pc:chgData name="Antoine LOREAU" userId="bca2a89e-27c2-4e59-9e0d-e77ea3dc6105" providerId="ADAL" clId="{1DACD3BA-EC89-477D-9485-F298484EBBA7}" dt="2024-04-02T14:06:08.432" v="181" actId="20577"/>
        <pc:sldMkLst>
          <pc:docMk/>
          <pc:sldMk cId="1724548990" sldId="2076137639"/>
        </pc:sldMkLst>
        <pc:spChg chg="mod">
          <ac:chgData name="Antoine LOREAU" userId="bca2a89e-27c2-4e59-9e0d-e77ea3dc6105" providerId="ADAL" clId="{1DACD3BA-EC89-477D-9485-F298484EBBA7}" dt="2024-04-02T14:06:08.432" v="181" actId="20577"/>
          <ac:spMkLst>
            <pc:docMk/>
            <pc:sldMk cId="1724548990" sldId="2076137639"/>
            <ac:spMk id="160" creationId="{FA721854-26B2-1F0A-B8FE-68D334EFF770}"/>
          </ac:spMkLst>
        </pc:spChg>
      </pc:sldChg>
      <pc:sldChg chg="add del mod modShow">
        <pc:chgData name="Antoine LOREAU" userId="bca2a89e-27c2-4e59-9e0d-e77ea3dc6105" providerId="ADAL" clId="{1DACD3BA-EC89-477D-9485-F298484EBBA7}" dt="2024-04-08T08:49:57.461" v="1643" actId="47"/>
        <pc:sldMkLst>
          <pc:docMk/>
          <pc:sldMk cId="4212410041" sldId="2076138276"/>
        </pc:sldMkLst>
      </pc:sldChg>
      <pc:sldChg chg="addSp delSp modSp add mod modClrScheme chgLayout">
        <pc:chgData name="Antoine LOREAU" userId="bca2a89e-27c2-4e59-9e0d-e77ea3dc6105" providerId="ADAL" clId="{1DACD3BA-EC89-477D-9485-F298484EBBA7}" dt="2024-04-08T07:41:14.614" v="817" actId="478"/>
        <pc:sldMkLst>
          <pc:docMk/>
          <pc:sldMk cId="3131196724" sldId="2076138296"/>
        </pc:sldMkLst>
        <pc:spChg chg="add del mod ord">
          <ac:chgData name="Antoine LOREAU" userId="bca2a89e-27c2-4e59-9e0d-e77ea3dc6105" providerId="ADAL" clId="{1DACD3BA-EC89-477D-9485-F298484EBBA7}" dt="2024-04-08T07:38:45.505" v="761" actId="478"/>
          <ac:spMkLst>
            <pc:docMk/>
            <pc:sldMk cId="3131196724" sldId="2076138296"/>
            <ac:spMk id="2" creationId="{C7331043-C57A-74AD-650A-43183A806F82}"/>
          </ac:spMkLst>
        </pc:spChg>
        <pc:spChg chg="add mod ord">
          <ac:chgData name="Antoine LOREAU" userId="bca2a89e-27c2-4e59-9e0d-e77ea3dc6105" providerId="ADAL" clId="{1DACD3BA-EC89-477D-9485-F298484EBBA7}" dt="2024-04-08T07:41:10.105" v="816" actId="113"/>
          <ac:spMkLst>
            <pc:docMk/>
            <pc:sldMk cId="3131196724" sldId="2076138296"/>
            <ac:spMk id="3" creationId="{306A4951-F423-B97A-F088-462E13D3D10E}"/>
          </ac:spMkLst>
        </pc:spChg>
        <pc:spChg chg="mod ord">
          <ac:chgData name="Antoine LOREAU" userId="bca2a89e-27c2-4e59-9e0d-e77ea3dc6105" providerId="ADAL" clId="{1DACD3BA-EC89-477D-9485-F298484EBBA7}" dt="2024-04-08T07:38:28.253" v="751" actId="700"/>
          <ac:spMkLst>
            <pc:docMk/>
            <pc:sldMk cId="3131196724" sldId="2076138296"/>
            <ac:spMk id="4" creationId="{DED87AFE-DDDA-4C3C-8021-9B8AC718108E}"/>
          </ac:spMkLst>
        </pc:spChg>
        <pc:spChg chg="mod ord">
          <ac:chgData name="Antoine LOREAU" userId="bca2a89e-27c2-4e59-9e0d-e77ea3dc6105" providerId="ADAL" clId="{1DACD3BA-EC89-477D-9485-F298484EBBA7}" dt="2024-04-08T07:39:45.271" v="805" actId="14100"/>
          <ac:spMkLst>
            <pc:docMk/>
            <pc:sldMk cId="3131196724" sldId="2076138296"/>
            <ac:spMk id="5" creationId="{EC20CF78-A77A-4F8A-91FF-10BDEC227A94}"/>
          </ac:spMkLst>
        </pc:spChg>
        <pc:spChg chg="del mod ord">
          <ac:chgData name="Antoine LOREAU" userId="bca2a89e-27c2-4e59-9e0d-e77ea3dc6105" providerId="ADAL" clId="{1DACD3BA-EC89-477D-9485-F298484EBBA7}" dt="2024-04-08T07:41:14.614" v="817" actId="478"/>
          <ac:spMkLst>
            <pc:docMk/>
            <pc:sldMk cId="3131196724" sldId="2076138296"/>
            <ac:spMk id="6" creationId="{8C581FF9-025B-4109-AB0B-F2C7753CD856}"/>
          </ac:spMkLst>
        </pc:spChg>
        <pc:picChg chg="add mod">
          <ac:chgData name="Antoine LOREAU" userId="bca2a89e-27c2-4e59-9e0d-e77ea3dc6105" providerId="ADAL" clId="{1DACD3BA-EC89-477D-9485-F298484EBBA7}" dt="2024-04-08T07:40:58.514" v="814"/>
          <ac:picMkLst>
            <pc:docMk/>
            <pc:sldMk cId="3131196724" sldId="2076138296"/>
            <ac:picMk id="2050" creationId="{82B68F52-B693-753A-FCED-0936B65D670F}"/>
          </ac:picMkLst>
        </pc:picChg>
        <pc:picChg chg="del mod">
          <ac:chgData name="Antoine LOREAU" userId="bca2a89e-27c2-4e59-9e0d-e77ea3dc6105" providerId="ADAL" clId="{1DACD3BA-EC89-477D-9485-F298484EBBA7}" dt="2024-04-08T07:40:58.368" v="813" actId="478"/>
          <ac:picMkLst>
            <pc:docMk/>
            <pc:sldMk cId="3131196724" sldId="2076138296"/>
            <ac:picMk id="3074" creationId="{AF52750D-7455-6912-BCD9-378B5C935C30}"/>
          </ac:picMkLst>
        </pc:picChg>
      </pc:sldChg>
      <pc:sldChg chg="addSp delSp modSp mod modClrScheme chgLayout">
        <pc:chgData name="Antoine LOREAU" userId="bca2a89e-27c2-4e59-9e0d-e77ea3dc6105" providerId="ADAL" clId="{1DACD3BA-EC89-477D-9485-F298484EBBA7}" dt="2024-04-08T07:53:31.843" v="1146" actId="948"/>
        <pc:sldMkLst>
          <pc:docMk/>
          <pc:sldMk cId="2273744714" sldId="2076138324"/>
        </pc:sldMkLst>
        <pc:spChg chg="mod ord">
          <ac:chgData name="Antoine LOREAU" userId="bca2a89e-27c2-4e59-9e0d-e77ea3dc6105" providerId="ADAL" clId="{1DACD3BA-EC89-477D-9485-F298484EBBA7}" dt="2024-04-08T07:52:10.769" v="1143" actId="20577"/>
          <ac:spMkLst>
            <pc:docMk/>
            <pc:sldMk cId="2273744714" sldId="2076138324"/>
            <ac:spMk id="2" creationId="{950C19DD-CBB5-45DD-939B-D29A53E4896C}"/>
          </ac:spMkLst>
        </pc:spChg>
        <pc:spChg chg="mod ord">
          <ac:chgData name="Antoine LOREAU" userId="bca2a89e-27c2-4e59-9e0d-e77ea3dc6105" providerId="ADAL" clId="{1DACD3BA-EC89-477D-9485-F298484EBBA7}" dt="2024-04-08T07:53:31.843" v="1146" actId="948"/>
          <ac:spMkLst>
            <pc:docMk/>
            <pc:sldMk cId="2273744714" sldId="2076138324"/>
            <ac:spMk id="3" creationId="{58C664BA-DF45-448F-924D-BE737A126687}"/>
          </ac:spMkLst>
        </pc:spChg>
        <pc:spChg chg="add del mod ord">
          <ac:chgData name="Antoine LOREAU" userId="bca2a89e-27c2-4e59-9e0d-e77ea3dc6105" providerId="ADAL" clId="{1DACD3BA-EC89-477D-9485-F298484EBBA7}" dt="2024-04-08T07:51:47.136" v="1118" actId="6264"/>
          <ac:spMkLst>
            <pc:docMk/>
            <pc:sldMk cId="2273744714" sldId="2076138324"/>
            <ac:spMk id="6" creationId="{C970F5D9-4509-6FC6-CD0D-AA54EE4EE848}"/>
          </ac:spMkLst>
        </pc:spChg>
        <pc:spChg chg="add del mod">
          <ac:chgData name="Antoine LOREAU" userId="bca2a89e-27c2-4e59-9e0d-e77ea3dc6105" providerId="ADAL" clId="{1DACD3BA-EC89-477D-9485-F298484EBBA7}" dt="2024-04-08T07:51:47.136" v="1118" actId="6264"/>
          <ac:spMkLst>
            <pc:docMk/>
            <pc:sldMk cId="2273744714" sldId="2076138324"/>
            <ac:spMk id="7" creationId="{1315A121-B807-E456-C965-665D2652A082}"/>
          </ac:spMkLst>
        </pc:spChg>
        <pc:spChg chg="add del mod">
          <ac:chgData name="Antoine LOREAU" userId="bca2a89e-27c2-4e59-9e0d-e77ea3dc6105" providerId="ADAL" clId="{1DACD3BA-EC89-477D-9485-F298484EBBA7}" dt="2024-04-08T07:51:47.136" v="1118" actId="6264"/>
          <ac:spMkLst>
            <pc:docMk/>
            <pc:sldMk cId="2273744714" sldId="2076138324"/>
            <ac:spMk id="8" creationId="{6F758067-7F6D-264C-2386-85D82C475ABA}"/>
          </ac:spMkLst>
        </pc:spChg>
        <pc:spChg chg="add del mod ord">
          <ac:chgData name="Antoine LOREAU" userId="bca2a89e-27c2-4e59-9e0d-e77ea3dc6105" providerId="ADAL" clId="{1DACD3BA-EC89-477D-9485-F298484EBBA7}" dt="2024-04-08T07:52:35.345" v="1145" actId="478"/>
          <ac:spMkLst>
            <pc:docMk/>
            <pc:sldMk cId="2273744714" sldId="2076138324"/>
            <ac:spMk id="10" creationId="{5F635AB3-DB1F-E7E5-C2D6-5EB2B28DFEA5}"/>
          </ac:spMkLst>
        </pc:spChg>
        <pc:spChg chg="del mod">
          <ac:chgData name="Antoine LOREAU" userId="bca2a89e-27c2-4e59-9e0d-e77ea3dc6105" providerId="ADAL" clId="{1DACD3BA-EC89-477D-9485-F298484EBBA7}" dt="2024-04-08T07:51:53.314" v="1120" actId="478"/>
          <ac:spMkLst>
            <pc:docMk/>
            <pc:sldMk cId="2273744714" sldId="2076138324"/>
            <ac:spMk id="21" creationId="{36315B3D-3293-4E92-934B-58FD2F7AA911}"/>
          </ac:spMkLst>
        </pc:spChg>
        <pc:spChg chg="mod">
          <ac:chgData name="Antoine LOREAU" userId="bca2a89e-27c2-4e59-9e0d-e77ea3dc6105" providerId="ADAL" clId="{1DACD3BA-EC89-477D-9485-F298484EBBA7}" dt="2024-04-08T07:51:57.874" v="1121" actId="1076"/>
          <ac:spMkLst>
            <pc:docMk/>
            <pc:sldMk cId="2273744714" sldId="2076138324"/>
            <ac:spMk id="30" creationId="{80EAC14C-C1BC-479D-BE33-CA4D5BB19414}"/>
          </ac:spMkLst>
        </pc:spChg>
        <pc:grpChg chg="mod">
          <ac:chgData name="Antoine LOREAU" userId="bca2a89e-27c2-4e59-9e0d-e77ea3dc6105" providerId="ADAL" clId="{1DACD3BA-EC89-477D-9485-F298484EBBA7}" dt="2024-04-08T07:51:57.874" v="1121" actId="1076"/>
          <ac:grpSpMkLst>
            <pc:docMk/>
            <pc:sldMk cId="2273744714" sldId="2076138324"/>
            <ac:grpSpMk id="4" creationId="{F7933CA9-D778-4D70-9BB6-25B4287B4F1F}"/>
          </ac:grpSpMkLst>
        </pc:grpChg>
      </pc:sldChg>
      <pc:sldChg chg="delSp add del">
        <pc:chgData name="Antoine LOREAU" userId="bca2a89e-27c2-4e59-9e0d-e77ea3dc6105" providerId="ADAL" clId="{1DACD3BA-EC89-477D-9485-F298484EBBA7}" dt="2024-04-08T07:41:05.916" v="815" actId="47"/>
        <pc:sldMkLst>
          <pc:docMk/>
          <pc:sldMk cId="2873741102" sldId="2086046491"/>
        </pc:sldMkLst>
        <pc:picChg chg="del">
          <ac:chgData name="Antoine LOREAU" userId="bca2a89e-27c2-4e59-9e0d-e77ea3dc6105" providerId="ADAL" clId="{1DACD3BA-EC89-477D-9485-F298484EBBA7}" dt="2024-04-08T07:40:23.148" v="812" actId="21"/>
          <ac:picMkLst>
            <pc:docMk/>
            <pc:sldMk cId="2873741102" sldId="2086046491"/>
            <ac:picMk id="2050" creationId="{82B68F52-B693-753A-FCED-0936B65D670F}"/>
          </ac:picMkLst>
        </pc:picChg>
      </pc:sldChg>
      <pc:sldChg chg="add del mod modShow">
        <pc:chgData name="Antoine LOREAU" userId="bca2a89e-27c2-4e59-9e0d-e77ea3dc6105" providerId="ADAL" clId="{1DACD3BA-EC89-477D-9485-F298484EBBA7}" dt="2024-04-08T08:49:56.288" v="1642" actId="47"/>
        <pc:sldMkLst>
          <pc:docMk/>
          <pc:sldMk cId="3806587017" sldId="2086046492"/>
        </pc:sldMkLst>
      </pc:sldChg>
      <pc:sldChg chg="addSp delSp modSp add mod modClrScheme chgLayout">
        <pc:chgData name="Antoine LOREAU" userId="bca2a89e-27c2-4e59-9e0d-e77ea3dc6105" providerId="ADAL" clId="{1DACD3BA-EC89-477D-9485-F298484EBBA7}" dt="2024-04-08T07:49:55.291" v="1054" actId="1035"/>
        <pc:sldMkLst>
          <pc:docMk/>
          <pc:sldMk cId="1444671421" sldId="2147308682"/>
        </pc:sldMkLst>
        <pc:spChg chg="mod">
          <ac:chgData name="Antoine LOREAU" userId="bca2a89e-27c2-4e59-9e0d-e77ea3dc6105" providerId="ADAL" clId="{1DACD3BA-EC89-477D-9485-F298484EBBA7}" dt="2024-04-08T07:45:16.708" v="866"/>
          <ac:spMkLst>
            <pc:docMk/>
            <pc:sldMk cId="1444671421" sldId="2147308682"/>
            <ac:spMk id="4" creationId="{87047300-CC35-8EAE-8B2A-BA3FB7F0BBE7}"/>
          </ac:spMkLst>
        </pc:spChg>
        <pc:spChg chg="del">
          <ac:chgData name="Antoine LOREAU" userId="bca2a89e-27c2-4e59-9e0d-e77ea3dc6105" providerId="ADAL" clId="{1DACD3BA-EC89-477D-9485-F298484EBBA7}" dt="2024-04-02T14:18:21.788" v="421" actId="478"/>
          <ac:spMkLst>
            <pc:docMk/>
            <pc:sldMk cId="1444671421" sldId="2147308682"/>
            <ac:spMk id="4" creationId="{CB4B4CFF-8A51-4096-9EC9-9ED538F58046}"/>
          </ac:spMkLst>
        </pc:spChg>
        <pc:spChg chg="mod">
          <ac:chgData name="Antoine LOREAU" userId="bca2a89e-27c2-4e59-9e0d-e77ea3dc6105" providerId="ADAL" clId="{1DACD3BA-EC89-477D-9485-F298484EBBA7}" dt="2024-04-08T07:46:45.799" v="928" actId="20577"/>
          <ac:spMkLst>
            <pc:docMk/>
            <pc:sldMk cId="1444671421" sldId="2147308682"/>
            <ac:spMk id="7" creationId="{E3A5A559-E915-4CBA-8AFF-D4805B118CA9}"/>
          </ac:spMkLst>
        </pc:spChg>
        <pc:spChg chg="mod">
          <ac:chgData name="Antoine LOREAU" userId="bca2a89e-27c2-4e59-9e0d-e77ea3dc6105" providerId="ADAL" clId="{1DACD3BA-EC89-477D-9485-F298484EBBA7}" dt="2024-04-08T07:49:43.852" v="1037" actId="1036"/>
          <ac:spMkLst>
            <pc:docMk/>
            <pc:sldMk cId="1444671421" sldId="2147308682"/>
            <ac:spMk id="9" creationId="{E0F8C139-5EB8-49C3-A960-F93FDFA4F586}"/>
          </ac:spMkLst>
        </pc:spChg>
        <pc:spChg chg="mod">
          <ac:chgData name="Antoine LOREAU" userId="bca2a89e-27c2-4e59-9e0d-e77ea3dc6105" providerId="ADAL" clId="{1DACD3BA-EC89-477D-9485-F298484EBBA7}" dt="2024-04-08T07:49:43.852" v="1037" actId="1036"/>
          <ac:spMkLst>
            <pc:docMk/>
            <pc:sldMk cId="1444671421" sldId="2147308682"/>
            <ac:spMk id="10" creationId="{FE4D7FDD-A210-4058-9945-49999D255992}"/>
          </ac:spMkLst>
        </pc:spChg>
        <pc:spChg chg="mod">
          <ac:chgData name="Antoine LOREAU" userId="bca2a89e-27c2-4e59-9e0d-e77ea3dc6105" providerId="ADAL" clId="{1DACD3BA-EC89-477D-9485-F298484EBBA7}" dt="2024-04-08T07:49:43.852" v="1037" actId="1036"/>
          <ac:spMkLst>
            <pc:docMk/>
            <pc:sldMk cId="1444671421" sldId="2147308682"/>
            <ac:spMk id="11" creationId="{F87AD6AE-4892-43CE-A48A-B1827660E253}"/>
          </ac:spMkLst>
        </pc:spChg>
        <pc:spChg chg="mod">
          <ac:chgData name="Antoine LOREAU" userId="bca2a89e-27c2-4e59-9e0d-e77ea3dc6105" providerId="ADAL" clId="{1DACD3BA-EC89-477D-9485-F298484EBBA7}" dt="2024-04-08T07:49:43.852" v="1037" actId="1036"/>
          <ac:spMkLst>
            <pc:docMk/>
            <pc:sldMk cId="1444671421" sldId="2147308682"/>
            <ac:spMk id="12" creationId="{5DB3B2F7-8FF8-46CD-AB57-F6C2C4ADE4CE}"/>
          </ac:spMkLst>
        </pc:spChg>
        <pc:spChg chg="mod">
          <ac:chgData name="Antoine LOREAU" userId="bca2a89e-27c2-4e59-9e0d-e77ea3dc6105" providerId="ADAL" clId="{1DACD3BA-EC89-477D-9485-F298484EBBA7}" dt="2024-04-08T07:49:43.852" v="1037" actId="1036"/>
          <ac:spMkLst>
            <pc:docMk/>
            <pc:sldMk cId="1444671421" sldId="2147308682"/>
            <ac:spMk id="13" creationId="{6ED4D98B-01F3-4AE0-BDC0-136B5F2CCDAE}"/>
          </ac:spMkLst>
        </pc:spChg>
        <pc:spChg chg="mod">
          <ac:chgData name="Antoine LOREAU" userId="bca2a89e-27c2-4e59-9e0d-e77ea3dc6105" providerId="ADAL" clId="{1DACD3BA-EC89-477D-9485-F298484EBBA7}" dt="2024-04-08T07:49:43.852" v="1037" actId="1036"/>
          <ac:spMkLst>
            <pc:docMk/>
            <pc:sldMk cId="1444671421" sldId="2147308682"/>
            <ac:spMk id="14" creationId="{4476D45C-72EB-48D4-8E66-712DE57E2C19}"/>
          </ac:spMkLst>
        </pc:spChg>
        <pc:spChg chg="mod">
          <ac:chgData name="Antoine LOREAU" userId="bca2a89e-27c2-4e59-9e0d-e77ea3dc6105" providerId="ADAL" clId="{1DACD3BA-EC89-477D-9485-F298484EBBA7}" dt="2024-04-08T07:49:43.852" v="1037" actId="1036"/>
          <ac:spMkLst>
            <pc:docMk/>
            <pc:sldMk cId="1444671421" sldId="2147308682"/>
            <ac:spMk id="15" creationId="{C81D9494-AF8A-4417-9913-C554BFEE1223}"/>
          </ac:spMkLst>
        </pc:spChg>
        <pc:spChg chg="mod">
          <ac:chgData name="Antoine LOREAU" userId="bca2a89e-27c2-4e59-9e0d-e77ea3dc6105" providerId="ADAL" clId="{1DACD3BA-EC89-477D-9485-F298484EBBA7}" dt="2024-04-08T07:49:43.852" v="1037" actId="1036"/>
          <ac:spMkLst>
            <pc:docMk/>
            <pc:sldMk cId="1444671421" sldId="2147308682"/>
            <ac:spMk id="16" creationId="{15A900B8-80E1-472D-B195-38779258F341}"/>
          </ac:spMkLst>
        </pc:spChg>
        <pc:spChg chg="mod">
          <ac:chgData name="Antoine LOREAU" userId="bca2a89e-27c2-4e59-9e0d-e77ea3dc6105" providerId="ADAL" clId="{1DACD3BA-EC89-477D-9485-F298484EBBA7}" dt="2024-04-08T07:49:43.852" v="1037" actId="1036"/>
          <ac:spMkLst>
            <pc:docMk/>
            <pc:sldMk cId="1444671421" sldId="2147308682"/>
            <ac:spMk id="17" creationId="{FBF211B3-F0FA-4273-8358-AD9D86A236C5}"/>
          </ac:spMkLst>
        </pc:spChg>
        <pc:spChg chg="mod">
          <ac:chgData name="Antoine LOREAU" userId="bca2a89e-27c2-4e59-9e0d-e77ea3dc6105" providerId="ADAL" clId="{1DACD3BA-EC89-477D-9485-F298484EBBA7}" dt="2024-04-08T07:49:43.852" v="1037" actId="1036"/>
          <ac:spMkLst>
            <pc:docMk/>
            <pc:sldMk cId="1444671421" sldId="2147308682"/>
            <ac:spMk id="18" creationId="{3311CBCE-496C-4234-8EB9-AA968ADC6C08}"/>
          </ac:spMkLst>
        </pc:spChg>
        <pc:spChg chg="del">
          <ac:chgData name="Antoine LOREAU" userId="bca2a89e-27c2-4e59-9e0d-e77ea3dc6105" providerId="ADAL" clId="{1DACD3BA-EC89-477D-9485-F298484EBBA7}" dt="2024-04-08T07:43:16.721" v="826" actId="478"/>
          <ac:spMkLst>
            <pc:docMk/>
            <pc:sldMk cId="1444671421" sldId="2147308682"/>
            <ac:spMk id="19" creationId="{BC91FC55-C75B-4998-B459-45DF5CE741B3}"/>
          </ac:spMkLst>
        </pc:spChg>
        <pc:spChg chg="mod">
          <ac:chgData name="Antoine LOREAU" userId="bca2a89e-27c2-4e59-9e0d-e77ea3dc6105" providerId="ADAL" clId="{1DACD3BA-EC89-477D-9485-F298484EBBA7}" dt="2024-04-08T07:49:43.852" v="1037" actId="1036"/>
          <ac:spMkLst>
            <pc:docMk/>
            <pc:sldMk cId="1444671421" sldId="2147308682"/>
            <ac:spMk id="20" creationId="{5CCAD444-477D-4126-98EC-71A659BD2684}"/>
          </ac:spMkLst>
        </pc:spChg>
        <pc:spChg chg="mod">
          <ac:chgData name="Antoine LOREAU" userId="bca2a89e-27c2-4e59-9e0d-e77ea3dc6105" providerId="ADAL" clId="{1DACD3BA-EC89-477D-9485-F298484EBBA7}" dt="2024-04-08T07:49:43.852" v="1037" actId="1036"/>
          <ac:spMkLst>
            <pc:docMk/>
            <pc:sldMk cId="1444671421" sldId="2147308682"/>
            <ac:spMk id="21" creationId="{D90DB90A-56AF-4606-BB5F-46351C29EF40}"/>
          </ac:spMkLst>
        </pc:spChg>
        <pc:spChg chg="mod">
          <ac:chgData name="Antoine LOREAU" userId="bca2a89e-27c2-4e59-9e0d-e77ea3dc6105" providerId="ADAL" clId="{1DACD3BA-EC89-477D-9485-F298484EBBA7}" dt="2024-04-08T07:49:43.852" v="1037" actId="1036"/>
          <ac:spMkLst>
            <pc:docMk/>
            <pc:sldMk cId="1444671421" sldId="2147308682"/>
            <ac:spMk id="22" creationId="{0187ED9F-33A0-417C-A9C7-3E231D9630B4}"/>
          </ac:spMkLst>
        </pc:spChg>
        <pc:spChg chg="mod">
          <ac:chgData name="Antoine LOREAU" userId="bca2a89e-27c2-4e59-9e0d-e77ea3dc6105" providerId="ADAL" clId="{1DACD3BA-EC89-477D-9485-F298484EBBA7}" dt="2024-04-08T07:49:43.852" v="1037" actId="1036"/>
          <ac:spMkLst>
            <pc:docMk/>
            <pc:sldMk cId="1444671421" sldId="2147308682"/>
            <ac:spMk id="23" creationId="{2861E7DC-180F-4B6E-8A13-A52953F31C30}"/>
          </ac:spMkLst>
        </pc:spChg>
        <pc:spChg chg="mod">
          <ac:chgData name="Antoine LOREAU" userId="bca2a89e-27c2-4e59-9e0d-e77ea3dc6105" providerId="ADAL" clId="{1DACD3BA-EC89-477D-9485-F298484EBBA7}" dt="2024-04-08T07:49:43.852" v="1037" actId="1036"/>
          <ac:spMkLst>
            <pc:docMk/>
            <pc:sldMk cId="1444671421" sldId="2147308682"/>
            <ac:spMk id="24" creationId="{B615BD9F-6046-453C-B1D7-48D3A8746BE5}"/>
          </ac:spMkLst>
        </pc:spChg>
        <pc:spChg chg="mod">
          <ac:chgData name="Antoine LOREAU" userId="bca2a89e-27c2-4e59-9e0d-e77ea3dc6105" providerId="ADAL" clId="{1DACD3BA-EC89-477D-9485-F298484EBBA7}" dt="2024-04-08T07:49:43.852" v="1037" actId="1036"/>
          <ac:spMkLst>
            <pc:docMk/>
            <pc:sldMk cId="1444671421" sldId="2147308682"/>
            <ac:spMk id="25" creationId="{DBEF5C46-86E0-4C5F-88B6-17BD287C474F}"/>
          </ac:spMkLst>
        </pc:spChg>
        <pc:spChg chg="mod">
          <ac:chgData name="Antoine LOREAU" userId="bca2a89e-27c2-4e59-9e0d-e77ea3dc6105" providerId="ADAL" clId="{1DACD3BA-EC89-477D-9485-F298484EBBA7}" dt="2024-04-08T07:49:43.852" v="1037" actId="1036"/>
          <ac:spMkLst>
            <pc:docMk/>
            <pc:sldMk cId="1444671421" sldId="2147308682"/>
            <ac:spMk id="26" creationId="{38840B85-2BB2-4041-8559-CCB2D42E4A53}"/>
          </ac:spMkLst>
        </pc:spChg>
        <pc:spChg chg="mod">
          <ac:chgData name="Antoine LOREAU" userId="bca2a89e-27c2-4e59-9e0d-e77ea3dc6105" providerId="ADAL" clId="{1DACD3BA-EC89-477D-9485-F298484EBBA7}" dt="2024-04-08T07:49:43.852" v="1037" actId="1036"/>
          <ac:spMkLst>
            <pc:docMk/>
            <pc:sldMk cId="1444671421" sldId="2147308682"/>
            <ac:spMk id="27" creationId="{45DAAE2B-16CB-4745-AF1F-A96B9373908F}"/>
          </ac:spMkLst>
        </pc:spChg>
        <pc:spChg chg="mod">
          <ac:chgData name="Antoine LOREAU" userId="bca2a89e-27c2-4e59-9e0d-e77ea3dc6105" providerId="ADAL" clId="{1DACD3BA-EC89-477D-9485-F298484EBBA7}" dt="2024-04-08T07:49:43.852" v="1037" actId="1036"/>
          <ac:spMkLst>
            <pc:docMk/>
            <pc:sldMk cId="1444671421" sldId="2147308682"/>
            <ac:spMk id="28" creationId="{C1911A05-5994-4DC8-AF05-4D50C3552281}"/>
          </ac:spMkLst>
        </pc:spChg>
        <pc:spChg chg="del">
          <ac:chgData name="Antoine LOREAU" userId="bca2a89e-27c2-4e59-9e0d-e77ea3dc6105" providerId="ADAL" clId="{1DACD3BA-EC89-477D-9485-F298484EBBA7}" dt="2024-04-08T07:43:33.450" v="831" actId="478"/>
          <ac:spMkLst>
            <pc:docMk/>
            <pc:sldMk cId="1444671421" sldId="2147308682"/>
            <ac:spMk id="29" creationId="{2351BFF0-4969-43F7-AE7A-7B70125F7B77}"/>
          </ac:spMkLst>
        </pc:spChg>
        <pc:spChg chg="mod">
          <ac:chgData name="Antoine LOREAU" userId="bca2a89e-27c2-4e59-9e0d-e77ea3dc6105" providerId="ADAL" clId="{1DACD3BA-EC89-477D-9485-F298484EBBA7}" dt="2024-04-08T07:49:43.852" v="1037" actId="1036"/>
          <ac:spMkLst>
            <pc:docMk/>
            <pc:sldMk cId="1444671421" sldId="2147308682"/>
            <ac:spMk id="30" creationId="{00B91706-C850-4C90-9FDC-E69AC4B36D78}"/>
          </ac:spMkLst>
        </pc:spChg>
        <pc:spChg chg="mod">
          <ac:chgData name="Antoine LOREAU" userId="bca2a89e-27c2-4e59-9e0d-e77ea3dc6105" providerId="ADAL" clId="{1DACD3BA-EC89-477D-9485-F298484EBBA7}" dt="2024-04-08T07:49:43.852" v="1037" actId="1036"/>
          <ac:spMkLst>
            <pc:docMk/>
            <pc:sldMk cId="1444671421" sldId="2147308682"/>
            <ac:spMk id="31" creationId="{82459C79-B0E5-4185-A196-11BFE9EAD735}"/>
          </ac:spMkLst>
        </pc:spChg>
        <pc:spChg chg="mod">
          <ac:chgData name="Antoine LOREAU" userId="bca2a89e-27c2-4e59-9e0d-e77ea3dc6105" providerId="ADAL" clId="{1DACD3BA-EC89-477D-9485-F298484EBBA7}" dt="2024-04-08T07:49:43.852" v="1037" actId="1036"/>
          <ac:spMkLst>
            <pc:docMk/>
            <pc:sldMk cId="1444671421" sldId="2147308682"/>
            <ac:spMk id="32" creationId="{A79E6AC3-45B9-4E04-94A4-CB231DD0C5B6}"/>
          </ac:spMkLst>
        </pc:spChg>
        <pc:spChg chg="mod">
          <ac:chgData name="Antoine LOREAU" userId="bca2a89e-27c2-4e59-9e0d-e77ea3dc6105" providerId="ADAL" clId="{1DACD3BA-EC89-477D-9485-F298484EBBA7}" dt="2024-04-08T07:49:43.852" v="1037" actId="1036"/>
          <ac:spMkLst>
            <pc:docMk/>
            <pc:sldMk cId="1444671421" sldId="2147308682"/>
            <ac:spMk id="33" creationId="{28F2194D-B0B3-4A09-A8FC-66B671CEB184}"/>
          </ac:spMkLst>
        </pc:spChg>
        <pc:spChg chg="mod">
          <ac:chgData name="Antoine LOREAU" userId="bca2a89e-27c2-4e59-9e0d-e77ea3dc6105" providerId="ADAL" clId="{1DACD3BA-EC89-477D-9485-F298484EBBA7}" dt="2024-04-08T07:49:43.852" v="1037" actId="1036"/>
          <ac:spMkLst>
            <pc:docMk/>
            <pc:sldMk cId="1444671421" sldId="2147308682"/>
            <ac:spMk id="34" creationId="{656B830B-311A-49E5-A5CC-26050C3E6853}"/>
          </ac:spMkLst>
        </pc:spChg>
        <pc:spChg chg="mod">
          <ac:chgData name="Antoine LOREAU" userId="bca2a89e-27c2-4e59-9e0d-e77ea3dc6105" providerId="ADAL" clId="{1DACD3BA-EC89-477D-9485-F298484EBBA7}" dt="2024-04-08T07:49:43.852" v="1037" actId="1036"/>
          <ac:spMkLst>
            <pc:docMk/>
            <pc:sldMk cId="1444671421" sldId="2147308682"/>
            <ac:spMk id="35" creationId="{E2A72A37-1EF5-4009-B8AE-E9F5BE589575}"/>
          </ac:spMkLst>
        </pc:spChg>
        <pc:spChg chg="mod">
          <ac:chgData name="Antoine LOREAU" userId="bca2a89e-27c2-4e59-9e0d-e77ea3dc6105" providerId="ADAL" clId="{1DACD3BA-EC89-477D-9485-F298484EBBA7}" dt="2024-04-08T07:45:16.708" v="866"/>
          <ac:spMkLst>
            <pc:docMk/>
            <pc:sldMk cId="1444671421" sldId="2147308682"/>
            <ac:spMk id="36" creationId="{EADE1C7A-49E2-1645-E6DA-0A9058E0A63B}"/>
          </ac:spMkLst>
        </pc:spChg>
        <pc:spChg chg="mod">
          <ac:chgData name="Antoine LOREAU" userId="bca2a89e-27c2-4e59-9e0d-e77ea3dc6105" providerId="ADAL" clId="{1DACD3BA-EC89-477D-9485-F298484EBBA7}" dt="2024-04-08T07:49:43.852" v="1037" actId="1036"/>
          <ac:spMkLst>
            <pc:docMk/>
            <pc:sldMk cId="1444671421" sldId="2147308682"/>
            <ac:spMk id="37" creationId="{7C8DDAFF-FCE5-4AA3-846C-3D693CA82095}"/>
          </ac:spMkLst>
        </pc:spChg>
        <pc:spChg chg="mod">
          <ac:chgData name="Antoine LOREAU" userId="bca2a89e-27c2-4e59-9e0d-e77ea3dc6105" providerId="ADAL" clId="{1DACD3BA-EC89-477D-9485-F298484EBBA7}" dt="2024-04-08T07:49:43.852" v="1037" actId="1036"/>
          <ac:spMkLst>
            <pc:docMk/>
            <pc:sldMk cId="1444671421" sldId="2147308682"/>
            <ac:spMk id="38" creationId="{B7DC21D4-8D46-4E59-AE60-E8163E037E69}"/>
          </ac:spMkLst>
        </pc:spChg>
        <pc:spChg chg="del">
          <ac:chgData name="Antoine LOREAU" userId="bca2a89e-27c2-4e59-9e0d-e77ea3dc6105" providerId="ADAL" clId="{1DACD3BA-EC89-477D-9485-F298484EBBA7}" dt="2024-04-08T07:43:32.776" v="830" actId="478"/>
          <ac:spMkLst>
            <pc:docMk/>
            <pc:sldMk cId="1444671421" sldId="2147308682"/>
            <ac:spMk id="39" creationId="{52142897-9D96-4774-A31B-A2A1DF775483}"/>
          </ac:spMkLst>
        </pc:spChg>
        <pc:spChg chg="add del mod">
          <ac:chgData name="Antoine LOREAU" userId="bca2a89e-27c2-4e59-9e0d-e77ea3dc6105" providerId="ADAL" clId="{1DACD3BA-EC89-477D-9485-F298484EBBA7}" dt="2024-04-08T07:49:43.852" v="1037" actId="1036"/>
          <ac:spMkLst>
            <pc:docMk/>
            <pc:sldMk cId="1444671421" sldId="2147308682"/>
            <ac:spMk id="40" creationId="{30EB4CAB-826B-47C9-AB01-CF0222DF6A91}"/>
          </ac:spMkLst>
        </pc:spChg>
        <pc:spChg chg="mod">
          <ac:chgData name="Antoine LOREAU" userId="bca2a89e-27c2-4e59-9e0d-e77ea3dc6105" providerId="ADAL" clId="{1DACD3BA-EC89-477D-9485-F298484EBBA7}" dt="2024-04-08T07:49:43.852" v="1037" actId="1036"/>
          <ac:spMkLst>
            <pc:docMk/>
            <pc:sldMk cId="1444671421" sldId="2147308682"/>
            <ac:spMk id="41" creationId="{C6B0EA24-A0DC-47FB-8A4A-9010161A1880}"/>
          </ac:spMkLst>
        </pc:spChg>
        <pc:spChg chg="mod">
          <ac:chgData name="Antoine LOREAU" userId="bca2a89e-27c2-4e59-9e0d-e77ea3dc6105" providerId="ADAL" clId="{1DACD3BA-EC89-477D-9485-F298484EBBA7}" dt="2024-04-08T07:49:43.852" v="1037" actId="1036"/>
          <ac:spMkLst>
            <pc:docMk/>
            <pc:sldMk cId="1444671421" sldId="2147308682"/>
            <ac:spMk id="42" creationId="{07E7BF09-9517-4BAE-A106-6B2C08FF0345}"/>
          </ac:spMkLst>
        </pc:spChg>
        <pc:spChg chg="add del mod">
          <ac:chgData name="Antoine LOREAU" userId="bca2a89e-27c2-4e59-9e0d-e77ea3dc6105" providerId="ADAL" clId="{1DACD3BA-EC89-477D-9485-F298484EBBA7}" dt="2024-04-08T07:46:22.615" v="874" actId="478"/>
          <ac:spMkLst>
            <pc:docMk/>
            <pc:sldMk cId="1444671421" sldId="2147308682"/>
            <ac:spMk id="43" creationId="{E5F9655B-0F39-7ECE-7FD2-E4429FAC80F9}"/>
          </ac:spMkLst>
        </pc:spChg>
        <pc:spChg chg="add mod">
          <ac:chgData name="Antoine LOREAU" userId="bca2a89e-27c2-4e59-9e0d-e77ea3dc6105" providerId="ADAL" clId="{1DACD3BA-EC89-477D-9485-F298484EBBA7}" dt="2024-04-08T07:49:55.291" v="1054" actId="1035"/>
          <ac:spMkLst>
            <pc:docMk/>
            <pc:sldMk cId="1444671421" sldId="2147308682"/>
            <ac:spMk id="44" creationId="{5672841F-6E56-40BA-F243-EE5F47490732}"/>
          </ac:spMkLst>
        </pc:spChg>
        <pc:spChg chg="mod ord">
          <ac:chgData name="Antoine LOREAU" userId="bca2a89e-27c2-4e59-9e0d-e77ea3dc6105" providerId="ADAL" clId="{1DACD3BA-EC89-477D-9485-F298484EBBA7}" dt="2024-04-08T07:49:27.733" v="986" actId="700"/>
          <ac:spMkLst>
            <pc:docMk/>
            <pc:sldMk cId="1444671421" sldId="2147308682"/>
            <ac:spMk id="45" creationId="{0D698490-3F0B-4D3C-B8B8-2CF09C56A8BB}"/>
          </ac:spMkLst>
        </pc:spChg>
        <pc:spChg chg="add del mod">
          <ac:chgData name="Antoine LOREAU" userId="bca2a89e-27c2-4e59-9e0d-e77ea3dc6105" providerId="ADAL" clId="{1DACD3BA-EC89-477D-9485-F298484EBBA7}" dt="2024-04-08T07:49:16.926" v="984" actId="6264"/>
          <ac:spMkLst>
            <pc:docMk/>
            <pc:sldMk cId="1444671421" sldId="2147308682"/>
            <ac:spMk id="46" creationId="{406E555E-2048-6512-227B-4EF5AD831598}"/>
          </ac:spMkLst>
        </pc:spChg>
        <pc:spChg chg="mod">
          <ac:chgData name="Antoine LOREAU" userId="bca2a89e-27c2-4e59-9e0d-e77ea3dc6105" providerId="ADAL" clId="{1DACD3BA-EC89-477D-9485-F298484EBBA7}" dt="2024-04-08T07:49:43.852" v="1037" actId="1036"/>
          <ac:spMkLst>
            <pc:docMk/>
            <pc:sldMk cId="1444671421" sldId="2147308682"/>
            <ac:spMk id="47" creationId="{B910B2D2-3D24-4FD6-8779-4D7B4AB6F3BD}"/>
          </ac:spMkLst>
        </pc:spChg>
        <pc:spChg chg="mod">
          <ac:chgData name="Antoine LOREAU" userId="bca2a89e-27c2-4e59-9e0d-e77ea3dc6105" providerId="ADAL" clId="{1DACD3BA-EC89-477D-9485-F298484EBBA7}" dt="2024-04-08T07:49:43.852" v="1037" actId="1036"/>
          <ac:spMkLst>
            <pc:docMk/>
            <pc:sldMk cId="1444671421" sldId="2147308682"/>
            <ac:spMk id="48" creationId="{D5D9A765-47F2-4F56-BB93-D69AB2645A66}"/>
          </ac:spMkLst>
        </pc:spChg>
        <pc:spChg chg="mod">
          <ac:chgData name="Antoine LOREAU" userId="bca2a89e-27c2-4e59-9e0d-e77ea3dc6105" providerId="ADAL" clId="{1DACD3BA-EC89-477D-9485-F298484EBBA7}" dt="2024-04-08T07:49:43.852" v="1037" actId="1036"/>
          <ac:spMkLst>
            <pc:docMk/>
            <pc:sldMk cId="1444671421" sldId="2147308682"/>
            <ac:spMk id="49" creationId="{1E6CA37C-D570-43EA-BB52-D83555A2CC3C}"/>
          </ac:spMkLst>
        </pc:spChg>
        <pc:spChg chg="del">
          <ac:chgData name="Antoine LOREAU" userId="bca2a89e-27c2-4e59-9e0d-e77ea3dc6105" providerId="ADAL" clId="{1DACD3BA-EC89-477D-9485-F298484EBBA7}" dt="2024-04-08T07:43:34.034" v="832" actId="478"/>
          <ac:spMkLst>
            <pc:docMk/>
            <pc:sldMk cId="1444671421" sldId="2147308682"/>
            <ac:spMk id="50" creationId="{52ECB06D-31BC-46E9-999D-DE768DE13A1F}"/>
          </ac:spMkLst>
        </pc:spChg>
        <pc:spChg chg="mod">
          <ac:chgData name="Antoine LOREAU" userId="bca2a89e-27c2-4e59-9e0d-e77ea3dc6105" providerId="ADAL" clId="{1DACD3BA-EC89-477D-9485-F298484EBBA7}" dt="2024-04-08T07:49:43.852" v="1037" actId="1036"/>
          <ac:spMkLst>
            <pc:docMk/>
            <pc:sldMk cId="1444671421" sldId="2147308682"/>
            <ac:spMk id="51" creationId="{CD796A59-67C0-4A4A-A163-26EA7CA17435}"/>
          </ac:spMkLst>
        </pc:spChg>
        <pc:spChg chg="mod">
          <ac:chgData name="Antoine LOREAU" userId="bca2a89e-27c2-4e59-9e0d-e77ea3dc6105" providerId="ADAL" clId="{1DACD3BA-EC89-477D-9485-F298484EBBA7}" dt="2024-04-08T07:49:43.852" v="1037" actId="1036"/>
          <ac:spMkLst>
            <pc:docMk/>
            <pc:sldMk cId="1444671421" sldId="2147308682"/>
            <ac:spMk id="52" creationId="{2F2B5622-2410-4864-BA35-0BA2FC121764}"/>
          </ac:spMkLst>
        </pc:spChg>
        <pc:spChg chg="mod">
          <ac:chgData name="Antoine LOREAU" userId="bca2a89e-27c2-4e59-9e0d-e77ea3dc6105" providerId="ADAL" clId="{1DACD3BA-EC89-477D-9485-F298484EBBA7}" dt="2024-04-08T07:49:43.852" v="1037" actId="1036"/>
          <ac:spMkLst>
            <pc:docMk/>
            <pc:sldMk cId="1444671421" sldId="2147308682"/>
            <ac:spMk id="53" creationId="{66DF9EE4-C579-4467-BF5D-DE4771B1D17D}"/>
          </ac:spMkLst>
        </pc:spChg>
        <pc:spChg chg="add mod ord">
          <ac:chgData name="Antoine LOREAU" userId="bca2a89e-27c2-4e59-9e0d-e77ea3dc6105" providerId="ADAL" clId="{1DACD3BA-EC89-477D-9485-F298484EBBA7}" dt="2024-04-08T07:49:27.733" v="986" actId="700"/>
          <ac:spMkLst>
            <pc:docMk/>
            <pc:sldMk cId="1444671421" sldId="2147308682"/>
            <ac:spMk id="54" creationId="{05764353-B59A-8A45-CF09-185EA7906BE5}"/>
          </ac:spMkLst>
        </pc:spChg>
        <pc:spChg chg="add del mod ord">
          <ac:chgData name="Antoine LOREAU" userId="bca2a89e-27c2-4e59-9e0d-e77ea3dc6105" providerId="ADAL" clId="{1DACD3BA-EC89-477D-9485-F298484EBBA7}" dt="2024-04-08T07:49:31.767" v="987" actId="478"/>
          <ac:spMkLst>
            <pc:docMk/>
            <pc:sldMk cId="1444671421" sldId="2147308682"/>
            <ac:spMk id="55" creationId="{0786050C-FB84-A3F4-E25F-0565C4AFB2CA}"/>
          </ac:spMkLst>
        </pc:spChg>
        <pc:spChg chg="mod">
          <ac:chgData name="Antoine LOREAU" userId="bca2a89e-27c2-4e59-9e0d-e77ea3dc6105" providerId="ADAL" clId="{1DACD3BA-EC89-477D-9485-F298484EBBA7}" dt="2024-04-08T07:49:43.852" v="1037" actId="1036"/>
          <ac:spMkLst>
            <pc:docMk/>
            <pc:sldMk cId="1444671421" sldId="2147308682"/>
            <ac:spMk id="75" creationId="{229D4346-A4F1-4FA4-A7E8-2AEC8D8A2881}"/>
          </ac:spMkLst>
        </pc:spChg>
        <pc:grpChg chg="add del mod">
          <ac:chgData name="Antoine LOREAU" userId="bca2a89e-27c2-4e59-9e0d-e77ea3dc6105" providerId="ADAL" clId="{1DACD3BA-EC89-477D-9485-F298484EBBA7}" dt="2024-04-08T07:45:18.354" v="867" actId="478"/>
          <ac:grpSpMkLst>
            <pc:docMk/>
            <pc:sldMk cId="1444671421" sldId="2147308682"/>
            <ac:grpSpMk id="2" creationId="{0AC4A6FB-BCE6-E444-D53A-7FC8240A1EE5}"/>
          </ac:grpSpMkLst>
        </pc:grpChg>
        <pc:grpChg chg="mod">
          <ac:chgData name="Antoine LOREAU" userId="bca2a89e-27c2-4e59-9e0d-e77ea3dc6105" providerId="ADAL" clId="{1DACD3BA-EC89-477D-9485-F298484EBBA7}" dt="2024-04-08T07:49:55.291" v="1054" actId="1035"/>
          <ac:grpSpMkLst>
            <pc:docMk/>
            <pc:sldMk cId="1444671421" sldId="2147308682"/>
            <ac:grpSpMk id="6" creationId="{647BFFC4-0327-4C38-9135-94E241961EBA}"/>
          </ac:grpSpMkLst>
        </pc:grpChg>
        <pc:graphicFrameChg chg="mod modGraphic">
          <ac:chgData name="Antoine LOREAU" userId="bca2a89e-27c2-4e59-9e0d-e77ea3dc6105" providerId="ADAL" clId="{1DACD3BA-EC89-477D-9485-F298484EBBA7}" dt="2024-04-08T07:49:43.852" v="1037" actId="1036"/>
          <ac:graphicFrameMkLst>
            <pc:docMk/>
            <pc:sldMk cId="1444671421" sldId="2147308682"/>
            <ac:graphicFrameMk id="5" creationId="{742959BA-184A-4B72-B656-EC35C91E47BD}"/>
          </ac:graphicFrameMkLst>
        </pc:graphicFrameChg>
        <pc:picChg chg="mod">
          <ac:chgData name="Antoine LOREAU" userId="bca2a89e-27c2-4e59-9e0d-e77ea3dc6105" providerId="ADAL" clId="{1DACD3BA-EC89-477D-9485-F298484EBBA7}" dt="2024-04-08T07:49:43.852" v="1037" actId="1036"/>
          <ac:picMkLst>
            <pc:docMk/>
            <pc:sldMk cId="1444671421" sldId="2147308682"/>
            <ac:picMk id="3" creationId="{567B212E-9BBA-4336-9113-35F51887E3B6}"/>
          </ac:picMkLst>
        </pc:picChg>
      </pc:sldChg>
      <pc:sldChg chg="delSp modSp del mod">
        <pc:chgData name="Antoine LOREAU" userId="bca2a89e-27c2-4e59-9e0d-e77ea3dc6105" providerId="ADAL" clId="{1DACD3BA-EC89-477D-9485-F298484EBBA7}" dt="2024-04-08T08:49:59.740" v="1644" actId="47"/>
        <pc:sldMkLst>
          <pc:docMk/>
          <pc:sldMk cId="2394363451" sldId="2147308682"/>
        </pc:sldMkLst>
        <pc:spChg chg="mod">
          <ac:chgData name="Antoine LOREAU" userId="bca2a89e-27c2-4e59-9e0d-e77ea3dc6105" providerId="ADAL" clId="{1DACD3BA-EC89-477D-9485-F298484EBBA7}" dt="2024-04-08T08:36:28.125" v="1427"/>
          <ac:spMkLst>
            <pc:docMk/>
            <pc:sldMk cId="2394363451" sldId="2147308682"/>
            <ac:spMk id="45" creationId="{BE5E40AD-9D1A-AD01-E24D-9333F1359981}"/>
          </ac:spMkLst>
        </pc:spChg>
        <pc:spChg chg="del">
          <ac:chgData name="Antoine LOREAU" userId="bca2a89e-27c2-4e59-9e0d-e77ea3dc6105" providerId="ADAL" clId="{1DACD3BA-EC89-477D-9485-F298484EBBA7}" dt="2024-04-08T08:36:23.166" v="1426" actId="478"/>
          <ac:spMkLst>
            <pc:docMk/>
            <pc:sldMk cId="2394363451" sldId="2147308682"/>
            <ac:spMk id="54" creationId="{5984441B-E086-4DCC-2FC6-670DE8040132}"/>
          </ac:spMkLst>
        </pc:spChg>
      </pc:sldChg>
      <pc:sldChg chg="addSp delSp modSp mod">
        <pc:chgData name="Antoine LOREAU" userId="bca2a89e-27c2-4e59-9e0d-e77ea3dc6105" providerId="ADAL" clId="{1DACD3BA-EC89-477D-9485-F298484EBBA7}" dt="2024-03-26T10:08:00.523" v="68" actId="1076"/>
        <pc:sldMkLst>
          <pc:docMk/>
          <pc:sldMk cId="3523420618" sldId="2147469630"/>
        </pc:sldMkLst>
        <pc:spChg chg="mod">
          <ac:chgData name="Antoine LOREAU" userId="bca2a89e-27c2-4e59-9e0d-e77ea3dc6105" providerId="ADAL" clId="{1DACD3BA-EC89-477D-9485-F298484EBBA7}" dt="2024-03-26T10:07:27.060" v="57" actId="20577"/>
          <ac:spMkLst>
            <pc:docMk/>
            <pc:sldMk cId="3523420618" sldId="2147469630"/>
            <ac:spMk id="21" creationId="{3895591A-F3A3-5A3A-3048-D80A04FB5C07}"/>
          </ac:spMkLst>
        </pc:spChg>
        <pc:spChg chg="mod">
          <ac:chgData name="Antoine LOREAU" userId="bca2a89e-27c2-4e59-9e0d-e77ea3dc6105" providerId="ADAL" clId="{1DACD3BA-EC89-477D-9485-F298484EBBA7}" dt="2024-03-26T10:07:16.055" v="5"/>
          <ac:spMkLst>
            <pc:docMk/>
            <pc:sldMk cId="3523420618" sldId="2147469630"/>
            <ac:spMk id="41" creationId="{BF6E8684-B6A5-4D7C-1F3C-D3B209BFDE2D}"/>
          </ac:spMkLst>
        </pc:spChg>
        <pc:grpChg chg="mod topLvl">
          <ac:chgData name="Antoine LOREAU" userId="bca2a89e-27c2-4e59-9e0d-e77ea3dc6105" providerId="ADAL" clId="{1DACD3BA-EC89-477D-9485-F298484EBBA7}" dt="2024-03-26T10:07:48.332" v="64" actId="478"/>
          <ac:grpSpMkLst>
            <pc:docMk/>
            <pc:sldMk cId="3523420618" sldId="2147469630"/>
            <ac:grpSpMk id="8" creationId="{2D79C251-641B-4893-6D58-8A164959B038}"/>
          </ac:grpSpMkLst>
        </pc:grpChg>
        <pc:grpChg chg="add del">
          <ac:chgData name="Antoine LOREAU" userId="bca2a89e-27c2-4e59-9e0d-e77ea3dc6105" providerId="ADAL" clId="{1DACD3BA-EC89-477D-9485-F298484EBBA7}" dt="2024-03-26T10:07:48.332" v="64" actId="478"/>
          <ac:grpSpMkLst>
            <pc:docMk/>
            <pc:sldMk cId="3523420618" sldId="2147469630"/>
            <ac:grpSpMk id="23" creationId="{1F530556-64BC-0196-CAC8-13189EDD5CC3}"/>
          </ac:grpSpMkLst>
        </pc:grpChg>
        <pc:picChg chg="add del mod">
          <ac:chgData name="Antoine LOREAU" userId="bca2a89e-27c2-4e59-9e0d-e77ea3dc6105" providerId="ADAL" clId="{1DACD3BA-EC89-477D-9485-F298484EBBA7}" dt="2024-03-26T10:08:00.523" v="68" actId="1076"/>
          <ac:picMkLst>
            <pc:docMk/>
            <pc:sldMk cId="3523420618" sldId="2147469630"/>
            <ac:picMk id="4" creationId="{6DB4FADA-78EF-A537-6350-4CE110785D28}"/>
          </ac:picMkLst>
        </pc:picChg>
        <pc:picChg chg="mod">
          <ac:chgData name="Antoine LOREAU" userId="bca2a89e-27c2-4e59-9e0d-e77ea3dc6105" providerId="ADAL" clId="{1DACD3BA-EC89-477D-9485-F298484EBBA7}" dt="2024-03-26T10:07:51.858" v="66" actId="1076"/>
          <ac:picMkLst>
            <pc:docMk/>
            <pc:sldMk cId="3523420618" sldId="2147469630"/>
            <ac:picMk id="20" creationId="{27EA1371-1D73-3F1F-AE19-9A8B9498BC92}"/>
          </ac:picMkLst>
        </pc:picChg>
        <pc:picChg chg="add del mod topLvl">
          <ac:chgData name="Antoine LOREAU" userId="bca2a89e-27c2-4e59-9e0d-e77ea3dc6105" providerId="ADAL" clId="{1DACD3BA-EC89-477D-9485-F298484EBBA7}" dt="2024-03-26T10:07:48.332" v="64" actId="478"/>
          <ac:picMkLst>
            <pc:docMk/>
            <pc:sldMk cId="3523420618" sldId="2147469630"/>
            <ac:picMk id="22" creationId="{AC2DE6E5-5E4B-9FB1-4471-90C60D5E57B7}"/>
          </ac:picMkLst>
        </pc:picChg>
      </pc:sldChg>
      <pc:sldChg chg="addSp delSp modSp mod chgLayout">
        <pc:chgData name="Antoine LOREAU" userId="bca2a89e-27c2-4e59-9e0d-e77ea3dc6105" providerId="ADAL" clId="{1DACD3BA-EC89-477D-9485-F298484EBBA7}" dt="2024-04-08T07:54:15.068" v="1151" actId="6264"/>
        <pc:sldMkLst>
          <pc:docMk/>
          <pc:sldMk cId="849547068" sldId="2147469635"/>
        </pc:sldMkLst>
        <pc:spChg chg="mod ord">
          <ac:chgData name="Antoine LOREAU" userId="bca2a89e-27c2-4e59-9e0d-e77ea3dc6105" providerId="ADAL" clId="{1DACD3BA-EC89-477D-9485-F298484EBBA7}" dt="2024-04-08T07:54:15.068" v="1151" actId="6264"/>
          <ac:spMkLst>
            <pc:docMk/>
            <pc:sldMk cId="849547068" sldId="2147469635"/>
            <ac:spMk id="2" creationId="{1921EA7A-7338-5FE4-741F-83A9EBE34CBC}"/>
          </ac:spMkLst>
        </pc:spChg>
        <pc:spChg chg="del">
          <ac:chgData name="Antoine LOREAU" userId="bca2a89e-27c2-4e59-9e0d-e77ea3dc6105" providerId="ADAL" clId="{1DACD3BA-EC89-477D-9485-F298484EBBA7}" dt="2024-04-08T07:54:15.068" v="1151" actId="6264"/>
          <ac:spMkLst>
            <pc:docMk/>
            <pc:sldMk cId="849547068" sldId="2147469635"/>
            <ac:spMk id="3" creationId="{302EFF57-C295-CEC8-8CDE-DE824CCCD345}"/>
          </ac:spMkLst>
        </pc:spChg>
        <pc:spChg chg="add del mod">
          <ac:chgData name="Antoine LOREAU" userId="bca2a89e-27c2-4e59-9e0d-e77ea3dc6105" providerId="ADAL" clId="{1DACD3BA-EC89-477D-9485-F298484EBBA7}" dt="2024-04-08T07:54:15.068" v="1151" actId="6264"/>
          <ac:spMkLst>
            <pc:docMk/>
            <pc:sldMk cId="849547068" sldId="2147469635"/>
            <ac:spMk id="4" creationId="{151C6888-4950-1748-FBE1-CAF74EDC6A8E}"/>
          </ac:spMkLst>
        </pc:spChg>
        <pc:spChg chg="add mod ord">
          <ac:chgData name="Antoine LOREAU" userId="bca2a89e-27c2-4e59-9e0d-e77ea3dc6105" providerId="ADAL" clId="{1DACD3BA-EC89-477D-9485-F298484EBBA7}" dt="2024-04-08T07:54:15.068" v="1151" actId="6264"/>
          <ac:spMkLst>
            <pc:docMk/>
            <pc:sldMk cId="849547068" sldId="2147469635"/>
            <ac:spMk id="5" creationId="{C9592753-3D13-FA1F-86BD-C2CAA385B3EA}"/>
          </ac:spMkLst>
        </pc:spChg>
      </pc:sldChg>
      <pc:sldChg chg="modSp mod">
        <pc:chgData name="Antoine LOREAU" userId="bca2a89e-27c2-4e59-9e0d-e77ea3dc6105" providerId="ADAL" clId="{1DACD3BA-EC89-477D-9485-F298484EBBA7}" dt="2024-04-08T07:58:40.263" v="1153" actId="20577"/>
        <pc:sldMkLst>
          <pc:docMk/>
          <pc:sldMk cId="3313549777" sldId="2147469637"/>
        </pc:sldMkLst>
        <pc:spChg chg="mod">
          <ac:chgData name="Antoine LOREAU" userId="bca2a89e-27c2-4e59-9e0d-e77ea3dc6105" providerId="ADAL" clId="{1DACD3BA-EC89-477D-9485-F298484EBBA7}" dt="2024-04-08T07:58:40.263" v="1153" actId="20577"/>
          <ac:spMkLst>
            <pc:docMk/>
            <pc:sldMk cId="3313549777" sldId="2147469637"/>
            <ac:spMk id="2" creationId="{38F4DF93-5DF3-D82F-9613-9189344362AB}"/>
          </ac:spMkLst>
        </pc:spChg>
      </pc:sldChg>
      <pc:sldChg chg="delCm">
        <pc:chgData name="Antoine LOREAU" userId="bca2a89e-27c2-4e59-9e0d-e77ea3dc6105" providerId="ADAL" clId="{1DACD3BA-EC89-477D-9485-F298484EBBA7}" dt="2024-04-09T08:23:31.808" v="2152"/>
        <pc:sldMkLst>
          <pc:docMk/>
          <pc:sldMk cId="1324699178" sldId="2147469639"/>
        </pc:sldMkLst>
        <pc:extLst>
          <p:ext xmlns:p="http://schemas.openxmlformats.org/presentationml/2006/main" uri="{D6D511B9-2390-475A-947B-AFAB55BFBCF1}">
            <pc226:cmChg xmlns:pc226="http://schemas.microsoft.com/office/powerpoint/2022/06/main/command" chg="del">
              <pc226:chgData name="Antoine LOREAU" userId="bca2a89e-27c2-4e59-9e0d-e77ea3dc6105" providerId="ADAL" clId="{1DACD3BA-EC89-477D-9485-F298484EBBA7}" dt="2024-04-09T08:23:31.808" v="2152"/>
              <pc2:cmMkLst xmlns:pc2="http://schemas.microsoft.com/office/powerpoint/2019/9/main/command">
                <pc:docMk/>
                <pc:sldMk cId="1324699178" sldId="2147469639"/>
                <pc2:cmMk id="{4F40AF24-3186-4C81-86F5-D5A2E1028209}"/>
              </pc2:cmMkLst>
            </pc226:cmChg>
          </p:ext>
        </pc:extLst>
      </pc:sldChg>
      <pc:sldChg chg="modSp del mod">
        <pc:chgData name="Antoine LOREAU" userId="bca2a89e-27c2-4e59-9e0d-e77ea3dc6105" providerId="ADAL" clId="{1DACD3BA-EC89-477D-9485-F298484EBBA7}" dt="2024-04-08T08:34:01.481" v="1351" actId="47"/>
        <pc:sldMkLst>
          <pc:docMk/>
          <pc:sldMk cId="3439423793" sldId="2147469640"/>
        </pc:sldMkLst>
        <pc:spChg chg="mod">
          <ac:chgData name="Antoine LOREAU" userId="bca2a89e-27c2-4e59-9e0d-e77ea3dc6105" providerId="ADAL" clId="{1DACD3BA-EC89-477D-9485-F298484EBBA7}" dt="2024-04-08T08:33:56.741" v="1349" actId="21"/>
          <ac:spMkLst>
            <pc:docMk/>
            <pc:sldMk cId="3439423793" sldId="2147469640"/>
            <ac:spMk id="2" creationId="{EA0A3E40-1995-615D-8C86-D6F632484799}"/>
          </ac:spMkLst>
        </pc:spChg>
      </pc:sldChg>
      <pc:sldChg chg="delSp modSp mod">
        <pc:chgData name="Antoine LOREAU" userId="bca2a89e-27c2-4e59-9e0d-e77ea3dc6105" providerId="ADAL" clId="{1DACD3BA-EC89-477D-9485-F298484EBBA7}" dt="2024-04-08T08:35:29.676" v="1423" actId="108"/>
        <pc:sldMkLst>
          <pc:docMk/>
          <pc:sldMk cId="2015667262" sldId="2147469665"/>
        </pc:sldMkLst>
        <pc:spChg chg="mod">
          <ac:chgData name="Antoine LOREAU" userId="bca2a89e-27c2-4e59-9e0d-e77ea3dc6105" providerId="ADAL" clId="{1DACD3BA-EC89-477D-9485-F298484EBBA7}" dt="2024-04-08T08:35:07.012" v="1391" actId="20577"/>
          <ac:spMkLst>
            <pc:docMk/>
            <pc:sldMk cId="2015667262" sldId="2147469665"/>
            <ac:spMk id="43" creationId="{09F2E8E2-92CC-4869-911A-2979865AE9F4}"/>
          </ac:spMkLst>
        </pc:spChg>
        <pc:spChg chg="mod">
          <ac:chgData name="Antoine LOREAU" userId="bca2a89e-27c2-4e59-9e0d-e77ea3dc6105" providerId="ADAL" clId="{1DACD3BA-EC89-477D-9485-F298484EBBA7}" dt="2024-04-08T08:35:19.946" v="1402" actId="108"/>
          <ac:spMkLst>
            <pc:docMk/>
            <pc:sldMk cId="2015667262" sldId="2147469665"/>
            <ac:spMk id="45" creationId="{4204093D-D042-4A09-A2E4-14D71A08332F}"/>
          </ac:spMkLst>
        </pc:spChg>
        <pc:spChg chg="mod">
          <ac:chgData name="Antoine LOREAU" userId="bca2a89e-27c2-4e59-9e0d-e77ea3dc6105" providerId="ADAL" clId="{1DACD3BA-EC89-477D-9485-F298484EBBA7}" dt="2024-04-08T08:35:29.676" v="1423" actId="108"/>
          <ac:spMkLst>
            <pc:docMk/>
            <pc:sldMk cId="2015667262" sldId="2147469665"/>
            <ac:spMk id="47" creationId="{B26C0B35-3EB6-4E0F-A222-2D65F23200A4}"/>
          </ac:spMkLst>
        </pc:spChg>
        <pc:spChg chg="del">
          <ac:chgData name="Antoine LOREAU" userId="bca2a89e-27c2-4e59-9e0d-e77ea3dc6105" providerId="ADAL" clId="{1DACD3BA-EC89-477D-9485-F298484EBBA7}" dt="2024-04-08T07:51:23.127" v="1114" actId="478"/>
          <ac:spMkLst>
            <pc:docMk/>
            <pc:sldMk cId="2015667262" sldId="2147469665"/>
            <ac:spMk id="52" creationId="{C53BDCD6-88E8-4C8C-A240-2CF095CE4903}"/>
          </ac:spMkLst>
        </pc:spChg>
        <pc:spChg chg="del">
          <ac:chgData name="Antoine LOREAU" userId="bca2a89e-27c2-4e59-9e0d-e77ea3dc6105" providerId="ADAL" clId="{1DACD3BA-EC89-477D-9485-F298484EBBA7}" dt="2024-04-08T07:51:23.127" v="1114" actId="478"/>
          <ac:spMkLst>
            <pc:docMk/>
            <pc:sldMk cId="2015667262" sldId="2147469665"/>
            <ac:spMk id="53" creationId="{2379C958-EB10-4203-9039-8635E021CBB5}"/>
          </ac:spMkLst>
        </pc:spChg>
        <pc:spChg chg="del">
          <ac:chgData name="Antoine LOREAU" userId="bca2a89e-27c2-4e59-9e0d-e77ea3dc6105" providerId="ADAL" clId="{1DACD3BA-EC89-477D-9485-F298484EBBA7}" dt="2024-04-08T07:51:23.127" v="1114" actId="478"/>
          <ac:spMkLst>
            <pc:docMk/>
            <pc:sldMk cId="2015667262" sldId="2147469665"/>
            <ac:spMk id="54" creationId="{86B9658A-74AA-4C33-81E5-69F2B61F52F6}"/>
          </ac:spMkLst>
        </pc:spChg>
        <pc:spChg chg="del">
          <ac:chgData name="Antoine LOREAU" userId="bca2a89e-27c2-4e59-9e0d-e77ea3dc6105" providerId="ADAL" clId="{1DACD3BA-EC89-477D-9485-F298484EBBA7}" dt="2024-04-08T07:51:23.127" v="1114" actId="478"/>
          <ac:spMkLst>
            <pc:docMk/>
            <pc:sldMk cId="2015667262" sldId="2147469665"/>
            <ac:spMk id="55" creationId="{A9FBF979-4698-463C-B80B-C5747320DD24}"/>
          </ac:spMkLst>
        </pc:spChg>
        <pc:spChg chg="mod">
          <ac:chgData name="Antoine LOREAU" userId="bca2a89e-27c2-4e59-9e0d-e77ea3dc6105" providerId="ADAL" clId="{1DACD3BA-EC89-477D-9485-F298484EBBA7}" dt="2024-04-08T08:34:51.365" v="1360" actId="20577"/>
          <ac:spMkLst>
            <pc:docMk/>
            <pc:sldMk cId="2015667262" sldId="2147469665"/>
            <ac:spMk id="95" creationId="{0F06C4DA-DD03-44E6-A4B1-E8931CDA8A94}"/>
          </ac:spMkLst>
        </pc:spChg>
        <pc:spChg chg="mod">
          <ac:chgData name="Antoine LOREAU" userId="bca2a89e-27c2-4e59-9e0d-e77ea3dc6105" providerId="ADAL" clId="{1DACD3BA-EC89-477D-9485-F298484EBBA7}" dt="2024-04-08T08:34:53.838" v="1364" actId="20577"/>
          <ac:spMkLst>
            <pc:docMk/>
            <pc:sldMk cId="2015667262" sldId="2147469665"/>
            <ac:spMk id="96" creationId="{35F112C3-8BE6-45D1-8B6B-0FBBDE388963}"/>
          </ac:spMkLst>
        </pc:spChg>
        <pc:spChg chg="mod">
          <ac:chgData name="Antoine LOREAU" userId="bca2a89e-27c2-4e59-9e0d-e77ea3dc6105" providerId="ADAL" clId="{1DACD3BA-EC89-477D-9485-F298484EBBA7}" dt="2024-04-08T08:34:59.814" v="1379" actId="20577"/>
          <ac:spMkLst>
            <pc:docMk/>
            <pc:sldMk cId="2015667262" sldId="2147469665"/>
            <ac:spMk id="97" creationId="{69ABAA06-19B1-4974-B018-DE81605D4B06}"/>
          </ac:spMkLst>
        </pc:spChg>
        <pc:spChg chg="mod">
          <ac:chgData name="Antoine LOREAU" userId="bca2a89e-27c2-4e59-9e0d-e77ea3dc6105" providerId="ADAL" clId="{1DACD3BA-EC89-477D-9485-F298484EBBA7}" dt="2024-04-08T08:34:49.376" v="1354" actId="14100"/>
          <ac:spMkLst>
            <pc:docMk/>
            <pc:sldMk cId="2015667262" sldId="2147469665"/>
            <ac:spMk id="99" creationId="{3BA95D9D-E8FB-42B4-BBED-1FFE5F629149}"/>
          </ac:spMkLst>
        </pc:spChg>
        <pc:spChg chg="mod">
          <ac:chgData name="Antoine LOREAU" userId="bca2a89e-27c2-4e59-9e0d-e77ea3dc6105" providerId="ADAL" clId="{1DACD3BA-EC89-477D-9485-F298484EBBA7}" dt="2024-04-08T08:35:20.378" v="1403" actId="1076"/>
          <ac:spMkLst>
            <pc:docMk/>
            <pc:sldMk cId="2015667262" sldId="2147469665"/>
            <ac:spMk id="125" creationId="{831FD729-3C8F-461D-B25D-8BC89B6F4499}"/>
          </ac:spMkLst>
        </pc:spChg>
        <pc:grpChg chg="del">
          <ac:chgData name="Antoine LOREAU" userId="bca2a89e-27c2-4e59-9e0d-e77ea3dc6105" providerId="ADAL" clId="{1DACD3BA-EC89-477D-9485-F298484EBBA7}" dt="2024-04-08T07:51:23.127" v="1114" actId="478"/>
          <ac:grpSpMkLst>
            <pc:docMk/>
            <pc:sldMk cId="2015667262" sldId="2147469665"/>
            <ac:grpSpMk id="74" creationId="{FA1419BF-1C3F-433D-96ED-92C1994B9325}"/>
          </ac:grpSpMkLst>
        </pc:grpChg>
      </pc:sldChg>
      <pc:sldChg chg="del">
        <pc:chgData name="Antoine LOREAU" userId="bca2a89e-27c2-4e59-9e0d-e77ea3dc6105" providerId="ADAL" clId="{1DACD3BA-EC89-477D-9485-F298484EBBA7}" dt="2024-04-08T07:37:07.380" v="731" actId="47"/>
        <pc:sldMkLst>
          <pc:docMk/>
          <pc:sldMk cId="0" sldId="2147469671"/>
        </pc:sldMkLst>
      </pc:sldChg>
      <pc:sldChg chg="del">
        <pc:chgData name="Antoine LOREAU" userId="bca2a89e-27c2-4e59-9e0d-e77ea3dc6105" providerId="ADAL" clId="{1DACD3BA-EC89-477D-9485-F298484EBBA7}" dt="2024-04-08T07:37:06.486" v="730" actId="47"/>
        <pc:sldMkLst>
          <pc:docMk/>
          <pc:sldMk cId="2297853948" sldId="2147469677"/>
        </pc:sldMkLst>
      </pc:sldChg>
      <pc:sldChg chg="del">
        <pc:chgData name="Antoine LOREAU" userId="bca2a89e-27c2-4e59-9e0d-e77ea3dc6105" providerId="ADAL" clId="{1DACD3BA-EC89-477D-9485-F298484EBBA7}" dt="2024-04-08T07:37:00.723" v="729" actId="47"/>
        <pc:sldMkLst>
          <pc:docMk/>
          <pc:sldMk cId="409443668" sldId="2147469678"/>
        </pc:sldMkLst>
      </pc:sldChg>
      <pc:sldChg chg="addSp delSp modSp mod ord modNotesTx">
        <pc:chgData name="Antoine LOREAU" userId="bca2a89e-27c2-4e59-9e0d-e77ea3dc6105" providerId="ADAL" clId="{1DACD3BA-EC89-477D-9485-F298484EBBA7}" dt="2024-04-09T12:08:22.778" v="2159" actId="20577"/>
        <pc:sldMkLst>
          <pc:docMk/>
          <pc:sldMk cId="3269519354" sldId="2147469703"/>
        </pc:sldMkLst>
        <pc:spChg chg="add mod ord">
          <ac:chgData name="Antoine LOREAU" userId="bca2a89e-27c2-4e59-9e0d-e77ea3dc6105" providerId="ADAL" clId="{1DACD3BA-EC89-477D-9485-F298484EBBA7}" dt="2024-04-08T07:35:53.936" v="695" actId="207"/>
          <ac:spMkLst>
            <pc:docMk/>
            <pc:sldMk cId="3269519354" sldId="2147469703"/>
            <ac:spMk id="2" creationId="{23176197-2AA6-4587-DDA1-54210A8A7FCB}"/>
          </ac:spMkLst>
        </pc:spChg>
        <pc:spChg chg="mod">
          <ac:chgData name="Antoine LOREAU" userId="bca2a89e-27c2-4e59-9e0d-e77ea3dc6105" providerId="ADAL" clId="{1DACD3BA-EC89-477D-9485-F298484EBBA7}" dt="2024-04-08T07:36:35.581" v="727" actId="20577"/>
          <ac:spMkLst>
            <pc:docMk/>
            <pc:sldMk cId="3269519354" sldId="2147469703"/>
            <ac:spMk id="4" creationId="{AF398F34-06C8-53B9-6F23-9E7685EBDDA9}"/>
          </ac:spMkLst>
        </pc:spChg>
        <pc:spChg chg="del">
          <ac:chgData name="Antoine LOREAU" userId="bca2a89e-27c2-4e59-9e0d-e77ea3dc6105" providerId="ADAL" clId="{1DACD3BA-EC89-477D-9485-F298484EBBA7}" dt="2024-04-08T07:36:37.429" v="728" actId="478"/>
          <ac:spMkLst>
            <pc:docMk/>
            <pc:sldMk cId="3269519354" sldId="2147469703"/>
            <ac:spMk id="5" creationId="{CEFC26AE-DACE-B7A4-0CE5-6C42C0BC07A7}"/>
          </ac:spMkLst>
        </pc:spChg>
        <pc:spChg chg="add mod ord">
          <ac:chgData name="Antoine LOREAU" userId="bca2a89e-27c2-4e59-9e0d-e77ea3dc6105" providerId="ADAL" clId="{1DACD3BA-EC89-477D-9485-F298484EBBA7}" dt="2024-04-08T07:35:46.383" v="694" actId="167"/>
          <ac:spMkLst>
            <pc:docMk/>
            <pc:sldMk cId="3269519354" sldId="2147469703"/>
            <ac:spMk id="14" creationId="{B7F09E70-9A93-6841-B0DA-F67DA713F21A}"/>
          </ac:spMkLst>
        </pc:spChg>
        <pc:spChg chg="add mod ord">
          <ac:chgData name="Antoine LOREAU" userId="bca2a89e-27c2-4e59-9e0d-e77ea3dc6105" providerId="ADAL" clId="{1DACD3BA-EC89-477D-9485-F298484EBBA7}" dt="2024-04-08T07:36:05.513" v="699" actId="207"/>
          <ac:spMkLst>
            <pc:docMk/>
            <pc:sldMk cId="3269519354" sldId="2147469703"/>
            <ac:spMk id="16" creationId="{8BA0F39A-43C0-6D93-6775-659DEF5EEBD8}"/>
          </ac:spMkLst>
        </pc:spChg>
        <pc:spChg chg="mod">
          <ac:chgData name="Antoine LOREAU" userId="bca2a89e-27c2-4e59-9e0d-e77ea3dc6105" providerId="ADAL" clId="{1DACD3BA-EC89-477D-9485-F298484EBBA7}" dt="2024-04-09T12:08:20.188" v="2158" actId="20577"/>
          <ac:spMkLst>
            <pc:docMk/>
            <pc:sldMk cId="3269519354" sldId="2147469703"/>
            <ac:spMk id="27" creationId="{42879A43-FB7A-FCA3-E5E1-1A496C901B4A}"/>
          </ac:spMkLst>
        </pc:spChg>
        <pc:spChg chg="mod">
          <ac:chgData name="Antoine LOREAU" userId="bca2a89e-27c2-4e59-9e0d-e77ea3dc6105" providerId="ADAL" clId="{1DACD3BA-EC89-477D-9485-F298484EBBA7}" dt="2024-04-09T12:08:22.778" v="2159" actId="20577"/>
          <ac:spMkLst>
            <pc:docMk/>
            <pc:sldMk cId="3269519354" sldId="2147469703"/>
            <ac:spMk id="28" creationId="{B9A066EF-D097-99B1-F21D-C4F29380A7E2}"/>
          </ac:spMkLst>
        </pc:spChg>
        <pc:cxnChg chg="mod">
          <ac:chgData name="Antoine LOREAU" userId="bca2a89e-27c2-4e59-9e0d-e77ea3dc6105" providerId="ADAL" clId="{1DACD3BA-EC89-477D-9485-F298484EBBA7}" dt="2024-04-08T08:06:24.664" v="1156" actId="1036"/>
          <ac:cxnSpMkLst>
            <pc:docMk/>
            <pc:sldMk cId="3269519354" sldId="2147469703"/>
            <ac:cxnSpMk id="10" creationId="{75589718-4442-80FD-1E98-FE7DD53D332E}"/>
          </ac:cxnSpMkLst>
        </pc:cxnChg>
      </pc:sldChg>
      <pc:sldChg chg="modSp del mod modShow">
        <pc:chgData name="Antoine LOREAU" userId="bca2a89e-27c2-4e59-9e0d-e77ea3dc6105" providerId="ADAL" clId="{1DACD3BA-EC89-477D-9485-F298484EBBA7}" dt="2024-04-08T08:49:55.535" v="1641" actId="47"/>
        <pc:sldMkLst>
          <pc:docMk/>
          <pc:sldMk cId="1778056707" sldId="2147470103"/>
        </pc:sldMkLst>
        <pc:spChg chg="mod">
          <ac:chgData name="Antoine LOREAU" userId="bca2a89e-27c2-4e59-9e0d-e77ea3dc6105" providerId="ADAL" clId="{1DACD3BA-EC89-477D-9485-F298484EBBA7}" dt="2024-04-08T08:36:35.534" v="1437" actId="20577"/>
          <ac:spMkLst>
            <pc:docMk/>
            <pc:sldMk cId="1778056707" sldId="2147470103"/>
            <ac:spMk id="2" creationId="{B8DD0536-5141-23B0-36FE-59CF8A61C777}"/>
          </ac:spMkLst>
        </pc:spChg>
      </pc:sldChg>
      <pc:sldChg chg="addSp delSp modSp add mod modTransition modClrScheme chgLayout">
        <pc:chgData name="Antoine LOREAU" userId="bca2a89e-27c2-4e59-9e0d-e77ea3dc6105" providerId="ADAL" clId="{1DACD3BA-EC89-477D-9485-F298484EBBA7}" dt="2024-04-08T07:50:35.938" v="1111" actId="478"/>
        <pc:sldMkLst>
          <pc:docMk/>
          <pc:sldMk cId="2542636262" sldId="2147470103"/>
        </pc:sldMkLst>
        <pc:spChg chg="add mod ord">
          <ac:chgData name="Antoine LOREAU" userId="bca2a89e-27c2-4e59-9e0d-e77ea3dc6105" providerId="ADAL" clId="{1DACD3BA-EC89-477D-9485-F298484EBBA7}" dt="2024-04-08T07:50:11.635" v="1061" actId="6264"/>
          <ac:spMkLst>
            <pc:docMk/>
            <pc:sldMk cId="2542636262" sldId="2147470103"/>
            <ac:spMk id="2" creationId="{21A4A3F5-1222-7C52-9924-94737B68E5C1}"/>
          </ac:spMkLst>
        </pc:spChg>
        <pc:spChg chg="add del mod ord">
          <ac:chgData name="Antoine LOREAU" userId="bca2a89e-27c2-4e59-9e0d-e77ea3dc6105" providerId="ADAL" clId="{1DACD3BA-EC89-477D-9485-F298484EBBA7}" dt="2024-04-08T07:50:11.635" v="1061" actId="6264"/>
          <ac:spMkLst>
            <pc:docMk/>
            <pc:sldMk cId="2542636262" sldId="2147470103"/>
            <ac:spMk id="3" creationId="{1290AD30-3C04-4B1B-8566-6E1A42F0DED9}"/>
          </ac:spMkLst>
        </pc:spChg>
        <pc:spChg chg="add del mod ord">
          <ac:chgData name="Antoine LOREAU" userId="bca2a89e-27c2-4e59-9e0d-e77ea3dc6105" providerId="ADAL" clId="{1DACD3BA-EC89-477D-9485-F298484EBBA7}" dt="2024-04-08T07:50:11.635" v="1061" actId="6264"/>
          <ac:spMkLst>
            <pc:docMk/>
            <pc:sldMk cId="2542636262" sldId="2147470103"/>
            <ac:spMk id="4" creationId="{CE24F0D9-B367-7885-1929-C59AC22E8757}"/>
          </ac:spMkLst>
        </pc:spChg>
        <pc:spChg chg="del mod">
          <ac:chgData name="Antoine LOREAU" userId="bca2a89e-27c2-4e59-9e0d-e77ea3dc6105" providerId="ADAL" clId="{1DACD3BA-EC89-477D-9485-F298484EBBA7}" dt="2024-04-08T07:50:09.414" v="1060"/>
          <ac:spMkLst>
            <pc:docMk/>
            <pc:sldMk cId="2542636262" sldId="2147470103"/>
            <ac:spMk id="5" creationId="{25EDC542-47DE-4EF4-B0ED-CE00A7E15B94}"/>
          </ac:spMkLst>
        </pc:spChg>
        <pc:spChg chg="add del mod">
          <ac:chgData name="Antoine LOREAU" userId="bca2a89e-27c2-4e59-9e0d-e77ea3dc6105" providerId="ADAL" clId="{1DACD3BA-EC89-477D-9485-F298484EBBA7}" dt="2024-04-08T07:50:11.635" v="1061" actId="6264"/>
          <ac:spMkLst>
            <pc:docMk/>
            <pc:sldMk cId="2542636262" sldId="2147470103"/>
            <ac:spMk id="6" creationId="{99C94D3A-8A03-4532-56C6-056137A14664}"/>
          </ac:spMkLst>
        </pc:spChg>
        <pc:spChg chg="add del mod ord">
          <ac:chgData name="Antoine LOREAU" userId="bca2a89e-27c2-4e59-9e0d-e77ea3dc6105" providerId="ADAL" clId="{1DACD3BA-EC89-477D-9485-F298484EBBA7}" dt="2024-04-08T07:50:35.938" v="1111" actId="478"/>
          <ac:spMkLst>
            <pc:docMk/>
            <pc:sldMk cId="2542636262" sldId="2147470103"/>
            <ac:spMk id="7" creationId="{A6863940-EC3F-928E-B3CA-62EAD19EFCF7}"/>
          </ac:spMkLst>
        </pc:spChg>
        <pc:spChg chg="add del mod ord">
          <ac:chgData name="Antoine LOREAU" userId="bca2a89e-27c2-4e59-9e0d-e77ea3dc6105" providerId="ADAL" clId="{1DACD3BA-EC89-477D-9485-F298484EBBA7}" dt="2024-04-08T07:50:15.960" v="1062" actId="478"/>
          <ac:spMkLst>
            <pc:docMk/>
            <pc:sldMk cId="2542636262" sldId="2147470103"/>
            <ac:spMk id="8" creationId="{DFA854F4-50AC-F1BC-5C5E-064BC7C676CC}"/>
          </ac:spMkLst>
        </pc:spChg>
        <pc:graphicFrameChg chg="mod modGraphic">
          <ac:chgData name="Antoine LOREAU" userId="bca2a89e-27c2-4e59-9e0d-e77ea3dc6105" providerId="ADAL" clId="{1DACD3BA-EC89-477D-9485-F298484EBBA7}" dt="2024-04-08T07:50:30.425" v="1110" actId="242"/>
          <ac:graphicFrameMkLst>
            <pc:docMk/>
            <pc:sldMk cId="2542636262" sldId="2147470103"/>
            <ac:graphicFrameMk id="18" creationId="{3C969468-7AC8-4148-83DD-48809A39E9FD}"/>
          </ac:graphicFrameMkLst>
        </pc:graphicFrameChg>
      </pc:sldChg>
      <pc:sldChg chg="addSp delSp modSp add mod modClrScheme chgLayout modNotesTx">
        <pc:chgData name="Antoine LOREAU" userId="bca2a89e-27c2-4e59-9e0d-e77ea3dc6105" providerId="ADAL" clId="{1DACD3BA-EC89-477D-9485-F298484EBBA7}" dt="2024-04-08T08:39:24.173" v="1486" actId="12"/>
        <pc:sldMkLst>
          <pc:docMk/>
          <pc:sldMk cId="3889262619" sldId="2147470136"/>
        </pc:sldMkLst>
        <pc:spChg chg="add del mod ord">
          <ac:chgData name="Antoine LOREAU" userId="bca2a89e-27c2-4e59-9e0d-e77ea3dc6105" providerId="ADAL" clId="{1DACD3BA-EC89-477D-9485-F298484EBBA7}" dt="2024-04-08T07:47:51.165" v="943" actId="6264"/>
          <ac:spMkLst>
            <pc:docMk/>
            <pc:sldMk cId="3889262619" sldId="2147470136"/>
            <ac:spMk id="2" creationId="{DF9DE3C6-77B8-5ACB-A7F6-B2FED3B6F421}"/>
          </ac:spMkLst>
        </pc:spChg>
        <pc:spChg chg="add del mod ord">
          <ac:chgData name="Antoine LOREAU" userId="bca2a89e-27c2-4e59-9e0d-e77ea3dc6105" providerId="ADAL" clId="{1DACD3BA-EC89-477D-9485-F298484EBBA7}" dt="2024-04-08T07:47:51.165" v="943" actId="6264"/>
          <ac:spMkLst>
            <pc:docMk/>
            <pc:sldMk cId="3889262619" sldId="2147470136"/>
            <ac:spMk id="3" creationId="{1FD895E9-BAC0-7407-76AE-35D01CB44FA8}"/>
          </ac:spMkLst>
        </pc:spChg>
        <pc:spChg chg="add del mod">
          <ac:chgData name="Antoine LOREAU" userId="bca2a89e-27c2-4e59-9e0d-e77ea3dc6105" providerId="ADAL" clId="{1DACD3BA-EC89-477D-9485-F298484EBBA7}" dt="2024-04-08T07:47:51.165" v="943" actId="6264"/>
          <ac:spMkLst>
            <pc:docMk/>
            <pc:sldMk cId="3889262619" sldId="2147470136"/>
            <ac:spMk id="5" creationId="{C3F6B5C8-77C8-EE76-CB24-FA45CCAF6F38}"/>
          </ac:spMkLst>
        </pc:spChg>
        <pc:spChg chg="add mod ord">
          <ac:chgData name="Antoine LOREAU" userId="bca2a89e-27c2-4e59-9e0d-e77ea3dc6105" providerId="ADAL" clId="{1DACD3BA-EC89-477D-9485-F298484EBBA7}" dt="2024-04-08T08:39:24.173" v="1486" actId="12"/>
          <ac:spMkLst>
            <pc:docMk/>
            <pc:sldMk cId="3889262619" sldId="2147470136"/>
            <ac:spMk id="6" creationId="{DD66CC3A-15F3-3953-EBAB-7EDDE8823ACB}"/>
          </ac:spMkLst>
        </pc:spChg>
        <pc:spChg chg="add del mod ord">
          <ac:chgData name="Antoine LOREAU" userId="bca2a89e-27c2-4e59-9e0d-e77ea3dc6105" providerId="ADAL" clId="{1DACD3BA-EC89-477D-9485-F298484EBBA7}" dt="2024-04-08T07:47:59.596" v="951" actId="478"/>
          <ac:spMkLst>
            <pc:docMk/>
            <pc:sldMk cId="3889262619" sldId="2147470136"/>
            <ac:spMk id="7" creationId="{238ED2E3-66B9-EFD3-6332-CA3DB969ED04}"/>
          </ac:spMkLst>
        </pc:spChg>
        <pc:spChg chg="mod ord">
          <ac:chgData name="Antoine LOREAU" userId="bca2a89e-27c2-4e59-9e0d-e77ea3dc6105" providerId="ADAL" clId="{1DACD3BA-EC89-477D-9485-F298484EBBA7}" dt="2024-04-08T07:47:56.900" v="950" actId="20577"/>
          <ac:spMkLst>
            <pc:docMk/>
            <pc:sldMk cId="3889262619" sldId="2147470136"/>
            <ac:spMk id="10" creationId="{7D529408-386A-4AB1-B1B0-EA0480321EE3}"/>
          </ac:spMkLst>
        </pc:spChg>
        <pc:picChg chg="mod">
          <ac:chgData name="Antoine LOREAU" userId="bca2a89e-27c2-4e59-9e0d-e77ea3dc6105" providerId="ADAL" clId="{1DACD3BA-EC89-477D-9485-F298484EBBA7}" dt="2024-04-08T07:47:45.746" v="942" actId="1076"/>
          <ac:picMkLst>
            <pc:docMk/>
            <pc:sldMk cId="3889262619" sldId="2147470136"/>
            <ac:picMk id="4" creationId="{D354E668-9ED0-4EE7-AB68-787D7DBCDC42}"/>
          </ac:picMkLst>
        </pc:picChg>
      </pc:sldChg>
      <pc:sldChg chg="modSp add del mod ord">
        <pc:chgData name="Antoine LOREAU" userId="bca2a89e-27c2-4e59-9e0d-e77ea3dc6105" providerId="ADAL" clId="{1DACD3BA-EC89-477D-9485-F298484EBBA7}" dt="2024-04-08T07:47:16.259" v="937" actId="47"/>
        <pc:sldMkLst>
          <pc:docMk/>
          <pc:sldMk cId="1876386225" sldId="2147470166"/>
        </pc:sldMkLst>
        <pc:spChg chg="mod">
          <ac:chgData name="Antoine LOREAU" userId="bca2a89e-27c2-4e59-9e0d-e77ea3dc6105" providerId="ADAL" clId="{1DACD3BA-EC89-477D-9485-F298484EBBA7}" dt="2024-04-02T14:16:35.943" v="420" actId="20577"/>
          <ac:spMkLst>
            <pc:docMk/>
            <pc:sldMk cId="1876386225" sldId="2147470166"/>
            <ac:spMk id="73" creationId="{3644988D-8F6E-5A42-B3F0-5BCD7DEC1482}"/>
          </ac:spMkLst>
        </pc:spChg>
      </pc:sldChg>
      <pc:sldChg chg="modSp mod">
        <pc:chgData name="Antoine LOREAU" userId="bca2a89e-27c2-4e59-9e0d-e77ea3dc6105" providerId="ADAL" clId="{1DACD3BA-EC89-477D-9485-F298484EBBA7}" dt="2024-04-08T09:05:16.137" v="1860" actId="108"/>
        <pc:sldMkLst>
          <pc:docMk/>
          <pc:sldMk cId="195638257" sldId="2147470687"/>
        </pc:sldMkLst>
        <pc:spChg chg="mod">
          <ac:chgData name="Antoine LOREAU" userId="bca2a89e-27c2-4e59-9e0d-e77ea3dc6105" providerId="ADAL" clId="{1DACD3BA-EC89-477D-9485-F298484EBBA7}" dt="2024-04-08T09:05:16.137" v="1860" actId="108"/>
          <ac:spMkLst>
            <pc:docMk/>
            <pc:sldMk cId="195638257" sldId="2147470687"/>
            <ac:spMk id="2" creationId="{981348FF-F67C-456D-8512-A370C1B32C54}"/>
          </ac:spMkLst>
        </pc:spChg>
      </pc:sldChg>
      <pc:sldChg chg="modSp mod">
        <pc:chgData name="Antoine LOREAU" userId="bca2a89e-27c2-4e59-9e0d-e77ea3dc6105" providerId="ADAL" clId="{1DACD3BA-EC89-477D-9485-F298484EBBA7}" dt="2024-04-08T09:05:20.284" v="1861" actId="108"/>
        <pc:sldMkLst>
          <pc:docMk/>
          <pc:sldMk cId="1774432948" sldId="2147470688"/>
        </pc:sldMkLst>
        <pc:spChg chg="mod">
          <ac:chgData name="Antoine LOREAU" userId="bca2a89e-27c2-4e59-9e0d-e77ea3dc6105" providerId="ADAL" clId="{1DACD3BA-EC89-477D-9485-F298484EBBA7}" dt="2024-04-08T09:05:20.284" v="1861" actId="108"/>
          <ac:spMkLst>
            <pc:docMk/>
            <pc:sldMk cId="1774432948" sldId="2147470688"/>
            <ac:spMk id="11" creationId="{66605B43-97C6-4BB1-90A2-E0AB97EC1015}"/>
          </ac:spMkLst>
        </pc:spChg>
      </pc:sldChg>
      <pc:sldChg chg="del">
        <pc:chgData name="Antoine LOREAU" userId="bca2a89e-27c2-4e59-9e0d-e77ea3dc6105" providerId="ADAL" clId="{1DACD3BA-EC89-477D-9485-F298484EBBA7}" dt="2024-04-08T09:18:46.648" v="1977" actId="47"/>
        <pc:sldMkLst>
          <pc:docMk/>
          <pc:sldMk cId="2391959259" sldId="2147478716"/>
        </pc:sldMkLst>
      </pc:sldChg>
      <pc:sldChg chg="delSp del">
        <pc:chgData name="Antoine LOREAU" userId="bca2a89e-27c2-4e59-9e0d-e77ea3dc6105" providerId="ADAL" clId="{1DACD3BA-EC89-477D-9485-F298484EBBA7}" dt="2024-04-08T08:08:34.793" v="1163" actId="47"/>
        <pc:sldMkLst>
          <pc:docMk/>
          <pc:sldMk cId="1247996235" sldId="2147478719"/>
        </pc:sldMkLst>
        <pc:picChg chg="del">
          <ac:chgData name="Antoine LOREAU" userId="bca2a89e-27c2-4e59-9e0d-e77ea3dc6105" providerId="ADAL" clId="{1DACD3BA-EC89-477D-9485-F298484EBBA7}" dt="2024-04-08T08:08:18.680" v="1158" actId="21"/>
          <ac:picMkLst>
            <pc:docMk/>
            <pc:sldMk cId="1247996235" sldId="2147478719"/>
            <ac:picMk id="1026" creationId="{817CA63A-E4A8-2A26-36CD-221714A87644}"/>
          </ac:picMkLst>
        </pc:picChg>
      </pc:sldChg>
      <pc:sldChg chg="delSp mod ord modShow">
        <pc:chgData name="Antoine LOREAU" userId="bca2a89e-27c2-4e59-9e0d-e77ea3dc6105" providerId="ADAL" clId="{1DACD3BA-EC89-477D-9485-F298484EBBA7}" dt="2024-04-02T14:10:37.408" v="276" actId="729"/>
        <pc:sldMkLst>
          <pc:docMk/>
          <pc:sldMk cId="2353446836" sldId="2147478719"/>
        </pc:sldMkLst>
        <pc:spChg chg="del">
          <ac:chgData name="Antoine LOREAU" userId="bca2a89e-27c2-4e59-9e0d-e77ea3dc6105" providerId="ADAL" clId="{1DACD3BA-EC89-477D-9485-F298484EBBA7}" dt="2024-03-26T10:12:35.204" v="85" actId="478"/>
          <ac:spMkLst>
            <pc:docMk/>
            <pc:sldMk cId="2353446836" sldId="2147478719"/>
            <ac:spMk id="158" creationId="{A15B50F2-FCF5-45C4-C3E9-3288727264DD}"/>
          </ac:spMkLst>
        </pc:spChg>
        <pc:spChg chg="del">
          <ac:chgData name="Antoine LOREAU" userId="bca2a89e-27c2-4e59-9e0d-e77ea3dc6105" providerId="ADAL" clId="{1DACD3BA-EC89-477D-9485-F298484EBBA7}" dt="2024-03-26T10:12:34.371" v="84" actId="478"/>
          <ac:spMkLst>
            <pc:docMk/>
            <pc:sldMk cId="2353446836" sldId="2147478719"/>
            <ac:spMk id="160" creationId="{FA69FF0C-5C58-F636-1039-21A4DE27D491}"/>
          </ac:spMkLst>
        </pc:spChg>
      </pc:sldChg>
      <pc:sldChg chg="addSp delSp modSp new del mod modClrScheme chgLayout">
        <pc:chgData name="Antoine LOREAU" userId="bca2a89e-27c2-4e59-9e0d-e77ea3dc6105" providerId="ADAL" clId="{1DACD3BA-EC89-477D-9485-F298484EBBA7}" dt="2024-04-02T12:58:01.622" v="89" actId="47"/>
        <pc:sldMkLst>
          <pc:docMk/>
          <pc:sldMk cId="2644144126" sldId="2147478722"/>
        </pc:sldMkLst>
        <pc:spChg chg="del mod ord">
          <ac:chgData name="Antoine LOREAU" userId="bca2a89e-27c2-4e59-9e0d-e77ea3dc6105" providerId="ADAL" clId="{1DACD3BA-EC89-477D-9485-F298484EBBA7}" dt="2024-03-26T10:09:39.089" v="70" actId="700"/>
          <ac:spMkLst>
            <pc:docMk/>
            <pc:sldMk cId="2644144126" sldId="2147478722"/>
            <ac:spMk id="2" creationId="{BE7C5F38-8CD9-682E-B419-950B9DC8019E}"/>
          </ac:spMkLst>
        </pc:spChg>
        <pc:spChg chg="del mod ord">
          <ac:chgData name="Antoine LOREAU" userId="bca2a89e-27c2-4e59-9e0d-e77ea3dc6105" providerId="ADAL" clId="{1DACD3BA-EC89-477D-9485-F298484EBBA7}" dt="2024-03-26T10:09:39.089" v="70" actId="700"/>
          <ac:spMkLst>
            <pc:docMk/>
            <pc:sldMk cId="2644144126" sldId="2147478722"/>
            <ac:spMk id="3" creationId="{61684399-9B83-31A4-CA8A-B80299BD191E}"/>
          </ac:spMkLst>
        </pc:spChg>
        <pc:spChg chg="add mod ord">
          <ac:chgData name="Antoine LOREAU" userId="bca2a89e-27c2-4e59-9e0d-e77ea3dc6105" providerId="ADAL" clId="{1DACD3BA-EC89-477D-9485-F298484EBBA7}" dt="2024-03-26T10:09:41.883" v="83" actId="20577"/>
          <ac:spMkLst>
            <pc:docMk/>
            <pc:sldMk cId="2644144126" sldId="2147478722"/>
            <ac:spMk id="4" creationId="{70CF4EC8-F2E9-95FF-B976-EFC9F440B472}"/>
          </ac:spMkLst>
        </pc:spChg>
        <pc:spChg chg="add mod ord">
          <ac:chgData name="Antoine LOREAU" userId="bca2a89e-27c2-4e59-9e0d-e77ea3dc6105" providerId="ADAL" clId="{1DACD3BA-EC89-477D-9485-F298484EBBA7}" dt="2024-03-26T10:09:39.089" v="70" actId="700"/>
          <ac:spMkLst>
            <pc:docMk/>
            <pc:sldMk cId="2644144126" sldId="2147478722"/>
            <ac:spMk id="5" creationId="{C6F88C7D-77C7-D78F-123C-F26A7C273844}"/>
          </ac:spMkLst>
        </pc:spChg>
        <pc:spChg chg="add mod ord">
          <ac:chgData name="Antoine LOREAU" userId="bca2a89e-27c2-4e59-9e0d-e77ea3dc6105" providerId="ADAL" clId="{1DACD3BA-EC89-477D-9485-F298484EBBA7}" dt="2024-03-26T10:09:39.089" v="70" actId="700"/>
          <ac:spMkLst>
            <pc:docMk/>
            <pc:sldMk cId="2644144126" sldId="2147478722"/>
            <ac:spMk id="6" creationId="{271959B2-B671-F2FF-CAA7-C47DA9ADDA25}"/>
          </ac:spMkLst>
        </pc:spChg>
      </pc:sldChg>
      <pc:sldChg chg="modSp del mod modShow">
        <pc:chgData name="Antoine LOREAU" userId="bca2a89e-27c2-4e59-9e0d-e77ea3dc6105" providerId="ADAL" clId="{1DACD3BA-EC89-477D-9485-F298484EBBA7}" dt="2024-04-08T07:34:24.422" v="658" actId="47"/>
        <pc:sldMkLst>
          <pc:docMk/>
          <pc:sldMk cId="4058623413" sldId="2147478723"/>
        </pc:sldMkLst>
        <pc:spChg chg="mod">
          <ac:chgData name="Antoine LOREAU" userId="bca2a89e-27c2-4e59-9e0d-e77ea3dc6105" providerId="ADAL" clId="{1DACD3BA-EC89-477D-9485-F298484EBBA7}" dt="2024-04-02T14:06:26.539" v="215" actId="20577"/>
          <ac:spMkLst>
            <pc:docMk/>
            <pc:sldMk cId="4058623413" sldId="2147478723"/>
            <ac:spMk id="160" creationId="{BCE55DBB-B2E6-65CD-4D24-EC8D232E875E}"/>
          </ac:spMkLst>
        </pc:spChg>
      </pc:sldChg>
      <pc:sldChg chg="del mod modShow">
        <pc:chgData name="Antoine LOREAU" userId="bca2a89e-27c2-4e59-9e0d-e77ea3dc6105" providerId="ADAL" clId="{1DACD3BA-EC89-477D-9485-F298484EBBA7}" dt="2024-04-08T08:59:25.029" v="1768" actId="47"/>
        <pc:sldMkLst>
          <pc:docMk/>
          <pc:sldMk cId="674711393" sldId="2147478724"/>
        </pc:sldMkLst>
      </pc:sldChg>
      <pc:sldChg chg="del">
        <pc:chgData name="Antoine LOREAU" userId="bca2a89e-27c2-4e59-9e0d-e77ea3dc6105" providerId="ADAL" clId="{1DACD3BA-EC89-477D-9485-F298484EBBA7}" dt="2024-04-02T14:26:11.417" v="471" actId="47"/>
        <pc:sldMkLst>
          <pc:docMk/>
          <pc:sldMk cId="157339257" sldId="2147478725"/>
        </pc:sldMkLst>
      </pc:sldChg>
      <pc:sldChg chg="del">
        <pc:chgData name="Antoine LOREAU" userId="bca2a89e-27c2-4e59-9e0d-e77ea3dc6105" providerId="ADAL" clId="{1DACD3BA-EC89-477D-9485-F298484EBBA7}" dt="2024-04-02T14:24:20.512" v="469" actId="47"/>
        <pc:sldMkLst>
          <pc:docMk/>
          <pc:sldMk cId="578208665" sldId="2147478726"/>
        </pc:sldMkLst>
      </pc:sldChg>
      <pc:sldChg chg="add del">
        <pc:chgData name="Antoine LOREAU" userId="bca2a89e-27c2-4e59-9e0d-e77ea3dc6105" providerId="ADAL" clId="{1DACD3BA-EC89-477D-9485-F298484EBBA7}" dt="2024-04-02T12:54:46.056" v="87" actId="47"/>
        <pc:sldMkLst>
          <pc:docMk/>
          <pc:sldMk cId="3307194270" sldId="2147478726"/>
        </pc:sldMkLst>
      </pc:sldChg>
      <pc:sldChg chg="del">
        <pc:chgData name="Antoine LOREAU" userId="bca2a89e-27c2-4e59-9e0d-e77ea3dc6105" providerId="ADAL" clId="{1DACD3BA-EC89-477D-9485-F298484EBBA7}" dt="2024-04-02T14:27:08.988" v="472" actId="47"/>
        <pc:sldMkLst>
          <pc:docMk/>
          <pc:sldMk cId="2869138817" sldId="2147478728"/>
        </pc:sldMkLst>
      </pc:sldChg>
      <pc:sldChg chg="addSp delSp modSp mod chgLayout">
        <pc:chgData name="Antoine LOREAU" userId="bca2a89e-27c2-4e59-9e0d-e77ea3dc6105" providerId="ADAL" clId="{1DACD3BA-EC89-477D-9485-F298484EBBA7}" dt="2024-04-08T09:03:56.119" v="1857" actId="1076"/>
        <pc:sldMkLst>
          <pc:docMk/>
          <pc:sldMk cId="175239208" sldId="2147478729"/>
        </pc:sldMkLst>
        <pc:spChg chg="add mod ord">
          <ac:chgData name="Antoine LOREAU" userId="bca2a89e-27c2-4e59-9e0d-e77ea3dc6105" providerId="ADAL" clId="{1DACD3BA-EC89-477D-9485-F298484EBBA7}" dt="2024-04-08T09:03:45.606" v="1851" actId="242"/>
          <ac:spMkLst>
            <pc:docMk/>
            <pc:sldMk cId="175239208" sldId="2147478729"/>
            <ac:spMk id="2" creationId="{5BB150BE-2F2E-30F7-7539-BC857C0113D0}"/>
          </ac:spMkLst>
        </pc:spChg>
        <pc:spChg chg="add mod ord">
          <ac:chgData name="Antoine LOREAU" userId="bca2a89e-27c2-4e59-9e0d-e77ea3dc6105" providerId="ADAL" clId="{1DACD3BA-EC89-477D-9485-F298484EBBA7}" dt="2024-04-08T09:00:53.239" v="1772" actId="6264"/>
          <ac:spMkLst>
            <pc:docMk/>
            <pc:sldMk cId="175239208" sldId="2147478729"/>
            <ac:spMk id="3" creationId="{53496CF2-0425-9205-B530-0345BD99E71D}"/>
          </ac:spMkLst>
        </pc:spChg>
        <pc:spChg chg="add del mod ord">
          <ac:chgData name="Antoine LOREAU" userId="bca2a89e-27c2-4e59-9e0d-e77ea3dc6105" providerId="ADAL" clId="{1DACD3BA-EC89-477D-9485-F298484EBBA7}" dt="2024-04-08T09:01:08.519" v="1841" actId="478"/>
          <ac:spMkLst>
            <pc:docMk/>
            <pc:sldMk cId="175239208" sldId="2147478729"/>
            <ac:spMk id="4" creationId="{1BF4A889-7282-1200-3476-E640CDD36EA9}"/>
          </ac:spMkLst>
        </pc:spChg>
        <pc:spChg chg="add mod">
          <ac:chgData name="Antoine LOREAU" userId="bca2a89e-27c2-4e59-9e0d-e77ea3dc6105" providerId="ADAL" clId="{1DACD3BA-EC89-477D-9485-F298484EBBA7}" dt="2024-04-08T09:01:27.588" v="1846" actId="164"/>
          <ac:spMkLst>
            <pc:docMk/>
            <pc:sldMk cId="175239208" sldId="2147478729"/>
            <ac:spMk id="5" creationId="{1CBDF078-3BCD-7C49-9636-27AC9CA99E07}"/>
          </ac:spMkLst>
        </pc:spChg>
        <pc:grpChg chg="add mod ord">
          <ac:chgData name="Antoine LOREAU" userId="bca2a89e-27c2-4e59-9e0d-e77ea3dc6105" providerId="ADAL" clId="{1DACD3BA-EC89-477D-9485-F298484EBBA7}" dt="2024-04-08T09:03:56.119" v="1857" actId="1076"/>
          <ac:grpSpMkLst>
            <pc:docMk/>
            <pc:sldMk cId="175239208" sldId="2147478729"/>
            <ac:grpSpMk id="7" creationId="{6145B347-065E-426C-FCBF-FFA64B8A8F2F}"/>
          </ac:grpSpMkLst>
        </pc:grpChg>
        <pc:picChg chg="mod">
          <ac:chgData name="Antoine LOREAU" userId="bca2a89e-27c2-4e59-9e0d-e77ea3dc6105" providerId="ADAL" clId="{1DACD3BA-EC89-477D-9485-F298484EBBA7}" dt="2024-04-08T09:01:27.588" v="1846" actId="164"/>
          <ac:picMkLst>
            <pc:docMk/>
            <pc:sldMk cId="175239208" sldId="2147478729"/>
            <ac:picMk id="6" creationId="{9265BA65-DBAD-DE95-9589-9F61A2348FC2}"/>
          </ac:picMkLst>
        </pc:picChg>
      </pc:sldChg>
      <pc:sldChg chg="del">
        <pc:chgData name="Antoine LOREAU" userId="bca2a89e-27c2-4e59-9e0d-e77ea3dc6105" providerId="ADAL" clId="{1DACD3BA-EC89-477D-9485-F298484EBBA7}" dt="2024-04-02T14:27:19.210" v="473" actId="47"/>
        <pc:sldMkLst>
          <pc:docMk/>
          <pc:sldMk cId="2580981709" sldId="2147478730"/>
        </pc:sldMkLst>
      </pc:sldChg>
      <pc:sldChg chg="addSp delSp modSp mod modClrScheme chgLayout">
        <pc:chgData name="Antoine LOREAU" userId="bca2a89e-27c2-4e59-9e0d-e77ea3dc6105" providerId="ADAL" clId="{1DACD3BA-EC89-477D-9485-F298484EBBA7}" dt="2024-04-08T08:59:20.436" v="1767" actId="20577"/>
        <pc:sldMkLst>
          <pc:docMk/>
          <pc:sldMk cId="3144714977" sldId="2147478732"/>
        </pc:sldMkLst>
        <pc:spChg chg="mod ord">
          <ac:chgData name="Antoine LOREAU" userId="bca2a89e-27c2-4e59-9e0d-e77ea3dc6105" providerId="ADAL" clId="{1DACD3BA-EC89-477D-9485-F298484EBBA7}" dt="2024-04-08T08:59:20.436" v="1767" actId="20577"/>
          <ac:spMkLst>
            <pc:docMk/>
            <pc:sldMk cId="3144714977" sldId="2147478732"/>
            <ac:spMk id="2" creationId="{BA428760-0DB0-11E7-7AB4-76433597C2AE}"/>
          </ac:spMkLst>
        </pc:spChg>
        <pc:spChg chg="add del mod">
          <ac:chgData name="Antoine LOREAU" userId="bca2a89e-27c2-4e59-9e0d-e77ea3dc6105" providerId="ADAL" clId="{1DACD3BA-EC89-477D-9485-F298484EBBA7}" dt="2024-04-08T08:58:27.437" v="1723" actId="6264"/>
          <ac:spMkLst>
            <pc:docMk/>
            <pc:sldMk cId="3144714977" sldId="2147478732"/>
            <ac:spMk id="3" creationId="{21F0EC17-9C23-C0E3-8BED-BB95401263A9}"/>
          </ac:spMkLst>
        </pc:spChg>
        <pc:spChg chg="add del mod ord">
          <ac:chgData name="Antoine LOREAU" userId="bca2a89e-27c2-4e59-9e0d-e77ea3dc6105" providerId="ADAL" clId="{1DACD3BA-EC89-477D-9485-F298484EBBA7}" dt="2024-04-08T08:58:27.437" v="1723" actId="6264"/>
          <ac:spMkLst>
            <pc:docMk/>
            <pc:sldMk cId="3144714977" sldId="2147478732"/>
            <ac:spMk id="4" creationId="{56A08E59-1ED8-6254-0973-04E3B316BB92}"/>
          </ac:spMkLst>
        </pc:spChg>
        <pc:spChg chg="add del mod ord">
          <ac:chgData name="Antoine LOREAU" userId="bca2a89e-27c2-4e59-9e0d-e77ea3dc6105" providerId="ADAL" clId="{1DACD3BA-EC89-477D-9485-F298484EBBA7}" dt="2024-04-08T08:58:27.437" v="1723" actId="6264"/>
          <ac:spMkLst>
            <pc:docMk/>
            <pc:sldMk cId="3144714977" sldId="2147478732"/>
            <ac:spMk id="5" creationId="{B5BE56C6-920F-DDCD-5E0F-6507B821E84F}"/>
          </ac:spMkLst>
        </pc:spChg>
        <pc:spChg chg="add mod ord">
          <ac:chgData name="Antoine LOREAU" userId="bca2a89e-27c2-4e59-9e0d-e77ea3dc6105" providerId="ADAL" clId="{1DACD3BA-EC89-477D-9485-F298484EBBA7}" dt="2024-04-08T08:58:33.258" v="1724" actId="700"/>
          <ac:spMkLst>
            <pc:docMk/>
            <pc:sldMk cId="3144714977" sldId="2147478732"/>
            <ac:spMk id="7" creationId="{0ED45E42-9031-5A47-5CF3-74A6593D64F6}"/>
          </ac:spMkLst>
        </pc:spChg>
        <pc:spChg chg="add mod ord">
          <ac:chgData name="Antoine LOREAU" userId="bca2a89e-27c2-4e59-9e0d-e77ea3dc6105" providerId="ADAL" clId="{1DACD3BA-EC89-477D-9485-F298484EBBA7}" dt="2024-04-08T08:58:33.258" v="1724" actId="700"/>
          <ac:spMkLst>
            <pc:docMk/>
            <pc:sldMk cId="3144714977" sldId="2147478732"/>
            <ac:spMk id="8" creationId="{6D071746-9603-47AA-41CF-2A395E24F75B}"/>
          </ac:spMkLst>
        </pc:spChg>
        <pc:picChg chg="mod modCrop">
          <ac:chgData name="Antoine LOREAU" userId="bca2a89e-27c2-4e59-9e0d-e77ea3dc6105" providerId="ADAL" clId="{1DACD3BA-EC89-477D-9485-F298484EBBA7}" dt="2024-04-08T08:59:09.026" v="1751" actId="1076"/>
          <ac:picMkLst>
            <pc:docMk/>
            <pc:sldMk cId="3144714977" sldId="2147478732"/>
            <ac:picMk id="6" creationId="{9D9D44B7-D023-D110-41DA-48D475CE5276}"/>
          </ac:picMkLst>
        </pc:picChg>
      </pc:sldChg>
      <pc:sldChg chg="addSp delSp modSp new del mod modClrScheme modShow chgLayout">
        <pc:chgData name="Antoine LOREAU" userId="bca2a89e-27c2-4e59-9e0d-e77ea3dc6105" providerId="ADAL" clId="{1DACD3BA-EC89-477D-9485-F298484EBBA7}" dt="2024-04-08T07:33:05.253" v="657" actId="47"/>
        <pc:sldMkLst>
          <pc:docMk/>
          <pc:sldMk cId="86321304" sldId="2147478733"/>
        </pc:sldMkLst>
        <pc:spChg chg="del">
          <ac:chgData name="Antoine LOREAU" userId="bca2a89e-27c2-4e59-9e0d-e77ea3dc6105" providerId="ADAL" clId="{1DACD3BA-EC89-477D-9485-F298484EBBA7}" dt="2024-04-02T13:02:09.020" v="98" actId="700"/>
          <ac:spMkLst>
            <pc:docMk/>
            <pc:sldMk cId="86321304" sldId="2147478733"/>
            <ac:spMk id="2" creationId="{B88A828C-74B6-5607-18A6-2A1A7B69E5BE}"/>
          </ac:spMkLst>
        </pc:spChg>
        <pc:spChg chg="del">
          <ac:chgData name="Antoine LOREAU" userId="bca2a89e-27c2-4e59-9e0d-e77ea3dc6105" providerId="ADAL" clId="{1DACD3BA-EC89-477D-9485-F298484EBBA7}" dt="2024-04-02T13:02:09.020" v="98" actId="700"/>
          <ac:spMkLst>
            <pc:docMk/>
            <pc:sldMk cId="86321304" sldId="2147478733"/>
            <ac:spMk id="3" creationId="{63997FFE-55B6-1511-378A-00FD1333A5AD}"/>
          </ac:spMkLst>
        </pc:spChg>
        <pc:spChg chg="add del">
          <ac:chgData name="Antoine LOREAU" userId="bca2a89e-27c2-4e59-9e0d-e77ea3dc6105" providerId="ADAL" clId="{1DACD3BA-EC89-477D-9485-F298484EBBA7}" dt="2024-04-02T13:02:15.976" v="102" actId="478"/>
          <ac:spMkLst>
            <pc:docMk/>
            <pc:sldMk cId="86321304" sldId="2147478733"/>
            <ac:spMk id="4" creationId="{DBBAB4BF-04FE-E657-FF10-378F39DAB65C}"/>
          </ac:spMkLst>
        </pc:spChg>
        <pc:picChg chg="add mod">
          <ac:chgData name="Antoine LOREAU" userId="bca2a89e-27c2-4e59-9e0d-e77ea3dc6105" providerId="ADAL" clId="{1DACD3BA-EC89-477D-9485-F298484EBBA7}" dt="2024-04-02T13:02:27.242" v="107" actId="1076"/>
          <ac:picMkLst>
            <pc:docMk/>
            <pc:sldMk cId="86321304" sldId="2147478733"/>
            <ac:picMk id="6" creationId="{26C5E750-C365-F544-1E0C-1E36FE0F9D95}"/>
          </ac:picMkLst>
        </pc:picChg>
      </pc:sldChg>
      <pc:sldChg chg="addSp modSp add del mod modShow">
        <pc:chgData name="Antoine LOREAU" userId="bca2a89e-27c2-4e59-9e0d-e77ea3dc6105" providerId="ADAL" clId="{1DACD3BA-EC89-477D-9485-F298484EBBA7}" dt="2024-04-08T07:33:05.253" v="657" actId="47"/>
        <pc:sldMkLst>
          <pc:docMk/>
          <pc:sldMk cId="2076574305" sldId="2147478734"/>
        </pc:sldMkLst>
        <pc:picChg chg="add mod">
          <ac:chgData name="Antoine LOREAU" userId="bca2a89e-27c2-4e59-9e0d-e77ea3dc6105" providerId="ADAL" clId="{1DACD3BA-EC89-477D-9485-F298484EBBA7}" dt="2024-04-02T13:02:47.285" v="112" actId="1076"/>
          <ac:picMkLst>
            <pc:docMk/>
            <pc:sldMk cId="2076574305" sldId="2147478734"/>
            <ac:picMk id="3" creationId="{85BC8BE7-0DA1-2468-5707-0554CFF2DE18}"/>
          </ac:picMkLst>
        </pc:picChg>
      </pc:sldChg>
      <pc:sldChg chg="addSp modSp add del mod modShow">
        <pc:chgData name="Antoine LOREAU" userId="bca2a89e-27c2-4e59-9e0d-e77ea3dc6105" providerId="ADAL" clId="{1DACD3BA-EC89-477D-9485-F298484EBBA7}" dt="2024-04-08T07:33:05.253" v="657" actId="47"/>
        <pc:sldMkLst>
          <pc:docMk/>
          <pc:sldMk cId="2923568434" sldId="2147478735"/>
        </pc:sldMkLst>
        <pc:picChg chg="add mod">
          <ac:chgData name="Antoine LOREAU" userId="bca2a89e-27c2-4e59-9e0d-e77ea3dc6105" providerId="ADAL" clId="{1DACD3BA-EC89-477D-9485-F298484EBBA7}" dt="2024-04-02T13:03:05.244" v="117" actId="1076"/>
          <ac:picMkLst>
            <pc:docMk/>
            <pc:sldMk cId="2923568434" sldId="2147478735"/>
            <ac:picMk id="3" creationId="{C4D87828-9676-58FF-8AB7-3DE95D52ED2E}"/>
          </ac:picMkLst>
        </pc:picChg>
      </pc:sldChg>
      <pc:sldChg chg="modSp mod">
        <pc:chgData name="Antoine LOREAU" userId="bca2a89e-27c2-4e59-9e0d-e77ea3dc6105" providerId="ADAL" clId="{1DACD3BA-EC89-477D-9485-F298484EBBA7}" dt="2024-04-08T09:05:38.438" v="1864" actId="20577"/>
        <pc:sldMkLst>
          <pc:docMk/>
          <pc:sldMk cId="3015111414" sldId="2147479042"/>
        </pc:sldMkLst>
        <pc:spChg chg="mod">
          <ac:chgData name="Antoine LOREAU" userId="bca2a89e-27c2-4e59-9e0d-e77ea3dc6105" providerId="ADAL" clId="{1DACD3BA-EC89-477D-9485-F298484EBBA7}" dt="2024-04-08T09:05:38.438" v="1864" actId="20577"/>
          <ac:spMkLst>
            <pc:docMk/>
            <pc:sldMk cId="3015111414" sldId="2147479042"/>
            <ac:spMk id="7" creationId="{1D9111CD-7326-05EA-C7B1-1FAF98B87DC8}"/>
          </ac:spMkLst>
        </pc:spChg>
      </pc:sldChg>
      <pc:sldChg chg="addSp delSp modSp new del mod modClrScheme chgLayout">
        <pc:chgData name="Antoine LOREAU" userId="bca2a89e-27c2-4e59-9e0d-e77ea3dc6105" providerId="ADAL" clId="{1DACD3BA-EC89-477D-9485-F298484EBBA7}" dt="2024-04-08T09:18:20.542" v="1972" actId="47"/>
        <pc:sldMkLst>
          <pc:docMk/>
          <pc:sldMk cId="1818712205" sldId="2147479043"/>
        </pc:sldMkLst>
        <pc:spChg chg="mod ord">
          <ac:chgData name="Antoine LOREAU" userId="bca2a89e-27c2-4e59-9e0d-e77ea3dc6105" providerId="ADAL" clId="{1DACD3BA-EC89-477D-9485-F298484EBBA7}" dt="2024-04-08T08:08:15.853" v="1157" actId="700"/>
          <ac:spMkLst>
            <pc:docMk/>
            <pc:sldMk cId="1818712205" sldId="2147479043"/>
            <ac:spMk id="2" creationId="{AAC87B70-FBD2-F6E3-6538-84909732FE02}"/>
          </ac:spMkLst>
        </pc:spChg>
        <pc:spChg chg="del mod ord">
          <ac:chgData name="Antoine LOREAU" userId="bca2a89e-27c2-4e59-9e0d-e77ea3dc6105" providerId="ADAL" clId="{1DACD3BA-EC89-477D-9485-F298484EBBA7}" dt="2024-04-08T09:18:13.498" v="1968" actId="478"/>
          <ac:spMkLst>
            <pc:docMk/>
            <pc:sldMk cId="1818712205" sldId="2147479043"/>
            <ac:spMk id="3" creationId="{2474D290-4357-B0F0-8734-489ABD18D369}"/>
          </ac:spMkLst>
        </pc:spChg>
        <pc:spChg chg="add del mod ord">
          <ac:chgData name="Antoine LOREAU" userId="bca2a89e-27c2-4e59-9e0d-e77ea3dc6105" providerId="ADAL" clId="{1DACD3BA-EC89-477D-9485-F298484EBBA7}" dt="2024-04-08T09:04:23.457" v="1859" actId="478"/>
          <ac:spMkLst>
            <pc:docMk/>
            <pc:sldMk cId="1818712205" sldId="2147479043"/>
            <ac:spMk id="4" creationId="{31503E87-027B-D1AF-0C16-5038435651D4}"/>
          </ac:spMkLst>
        </pc:spChg>
        <pc:spChg chg="add mod">
          <ac:chgData name="Antoine LOREAU" userId="bca2a89e-27c2-4e59-9e0d-e77ea3dc6105" providerId="ADAL" clId="{1DACD3BA-EC89-477D-9485-F298484EBBA7}" dt="2024-04-08T09:18:13.498" v="1968" actId="478"/>
          <ac:spMkLst>
            <pc:docMk/>
            <pc:sldMk cId="1818712205" sldId="2147479043"/>
            <ac:spMk id="5" creationId="{5580A5B2-C280-D074-97B3-23B05CA4C0DF}"/>
          </ac:spMkLst>
        </pc:spChg>
        <pc:picChg chg="add del mod">
          <ac:chgData name="Antoine LOREAU" userId="bca2a89e-27c2-4e59-9e0d-e77ea3dc6105" providerId="ADAL" clId="{1DACD3BA-EC89-477D-9485-F298484EBBA7}" dt="2024-04-08T09:18:16.638" v="1969" actId="21"/>
          <ac:picMkLst>
            <pc:docMk/>
            <pc:sldMk cId="1818712205" sldId="2147479043"/>
            <ac:picMk id="1026" creationId="{817CA63A-E4A8-2A26-36CD-221714A87644}"/>
          </ac:picMkLst>
        </pc:picChg>
      </pc:sldChg>
      <pc:sldChg chg="modSp mod modNotesTx">
        <pc:chgData name="Antoine LOREAU" userId="bca2a89e-27c2-4e59-9e0d-e77ea3dc6105" providerId="ADAL" clId="{1DACD3BA-EC89-477D-9485-F298484EBBA7}" dt="2024-04-08T08:45:57.273" v="1638" actId="20577"/>
        <pc:sldMkLst>
          <pc:docMk/>
          <pc:sldMk cId="1522062027" sldId="2147479044"/>
        </pc:sldMkLst>
        <pc:spChg chg="mod">
          <ac:chgData name="Antoine LOREAU" userId="bca2a89e-27c2-4e59-9e0d-e77ea3dc6105" providerId="ADAL" clId="{1DACD3BA-EC89-477D-9485-F298484EBBA7}" dt="2024-04-08T07:42:12.657" v="821" actId="404"/>
          <ac:spMkLst>
            <pc:docMk/>
            <pc:sldMk cId="1522062027" sldId="2147479044"/>
            <ac:spMk id="7" creationId="{44BD0F47-4BAE-E6D4-727C-B259FBB52281}"/>
          </ac:spMkLst>
        </pc:spChg>
        <pc:spChg chg="mod">
          <ac:chgData name="Antoine LOREAU" userId="bca2a89e-27c2-4e59-9e0d-e77ea3dc6105" providerId="ADAL" clId="{1DACD3BA-EC89-477D-9485-F298484EBBA7}" dt="2024-04-08T07:42:12.657" v="821" actId="404"/>
          <ac:spMkLst>
            <pc:docMk/>
            <pc:sldMk cId="1522062027" sldId="2147479044"/>
            <ac:spMk id="8" creationId="{5C74DF70-35F2-9B66-90A4-99575787D543}"/>
          </ac:spMkLst>
        </pc:spChg>
        <pc:spChg chg="mod">
          <ac:chgData name="Antoine LOREAU" userId="bca2a89e-27c2-4e59-9e0d-e77ea3dc6105" providerId="ADAL" clId="{1DACD3BA-EC89-477D-9485-F298484EBBA7}" dt="2024-04-08T07:42:12.657" v="821" actId="404"/>
          <ac:spMkLst>
            <pc:docMk/>
            <pc:sldMk cId="1522062027" sldId="2147479044"/>
            <ac:spMk id="9" creationId="{26CC80D4-7461-2F66-1ED0-1CF88834727F}"/>
          </ac:spMkLst>
        </pc:spChg>
        <pc:spChg chg="mod">
          <ac:chgData name="Antoine LOREAU" userId="bca2a89e-27c2-4e59-9e0d-e77ea3dc6105" providerId="ADAL" clId="{1DACD3BA-EC89-477D-9485-F298484EBBA7}" dt="2024-04-08T07:42:12.657" v="821" actId="404"/>
          <ac:spMkLst>
            <pc:docMk/>
            <pc:sldMk cId="1522062027" sldId="2147479044"/>
            <ac:spMk id="10" creationId="{2162BD55-6C54-1CEC-3260-9546EB1CD504}"/>
          </ac:spMkLst>
        </pc:spChg>
        <pc:spChg chg="mod">
          <ac:chgData name="Antoine LOREAU" userId="bca2a89e-27c2-4e59-9e0d-e77ea3dc6105" providerId="ADAL" clId="{1DACD3BA-EC89-477D-9485-F298484EBBA7}" dt="2024-04-08T07:42:12.657" v="821" actId="404"/>
          <ac:spMkLst>
            <pc:docMk/>
            <pc:sldMk cId="1522062027" sldId="2147479044"/>
            <ac:spMk id="11" creationId="{ADF065F4-63C5-0BBB-1FF9-6CEA3665180B}"/>
          </ac:spMkLst>
        </pc:spChg>
        <pc:spChg chg="mod">
          <ac:chgData name="Antoine LOREAU" userId="bca2a89e-27c2-4e59-9e0d-e77ea3dc6105" providerId="ADAL" clId="{1DACD3BA-EC89-477D-9485-F298484EBBA7}" dt="2024-04-08T07:42:12.657" v="821" actId="404"/>
          <ac:spMkLst>
            <pc:docMk/>
            <pc:sldMk cId="1522062027" sldId="2147479044"/>
            <ac:spMk id="12" creationId="{442A2FE9-1FC8-2A73-3A18-99B5F53E6EB2}"/>
          </ac:spMkLst>
        </pc:spChg>
        <pc:spChg chg="mod">
          <ac:chgData name="Antoine LOREAU" userId="bca2a89e-27c2-4e59-9e0d-e77ea3dc6105" providerId="ADAL" clId="{1DACD3BA-EC89-477D-9485-F298484EBBA7}" dt="2024-04-08T07:42:12.657" v="821" actId="404"/>
          <ac:spMkLst>
            <pc:docMk/>
            <pc:sldMk cId="1522062027" sldId="2147479044"/>
            <ac:spMk id="15" creationId="{FAC7BDF8-6CD4-865B-17D4-C8BBB81914D4}"/>
          </ac:spMkLst>
        </pc:spChg>
      </pc:sldChg>
      <pc:sldChg chg="add del">
        <pc:chgData name="Antoine LOREAU" userId="bca2a89e-27c2-4e59-9e0d-e77ea3dc6105" providerId="ADAL" clId="{1DACD3BA-EC89-477D-9485-F298484EBBA7}" dt="2024-04-08T07:46:55.121" v="936" actId="47"/>
        <pc:sldMkLst>
          <pc:docMk/>
          <pc:sldMk cId="925928266" sldId="2147479046"/>
        </pc:sldMkLst>
      </pc:sldChg>
      <pc:sldChg chg="modSp add mod">
        <pc:chgData name="Antoine LOREAU" userId="bca2a89e-27c2-4e59-9e0d-e77ea3dc6105" providerId="ADAL" clId="{1DACD3BA-EC89-477D-9485-F298484EBBA7}" dt="2024-04-08T08:35:39.827" v="1424" actId="14100"/>
        <pc:sldMkLst>
          <pc:docMk/>
          <pc:sldMk cId="177575663" sldId="2147479047"/>
        </pc:sldMkLst>
        <pc:spChg chg="mod">
          <ac:chgData name="Antoine LOREAU" userId="bca2a89e-27c2-4e59-9e0d-e77ea3dc6105" providerId="ADAL" clId="{1DACD3BA-EC89-477D-9485-F298484EBBA7}" dt="2024-04-08T08:35:39.827" v="1424" actId="14100"/>
          <ac:spMkLst>
            <pc:docMk/>
            <pc:sldMk cId="177575663" sldId="2147479047"/>
            <ac:spMk id="156" creationId="{6F04EB8C-8019-FEF7-D408-4D1B59A1A877}"/>
          </ac:spMkLst>
        </pc:spChg>
      </pc:sldChg>
      <pc:sldChg chg="add del">
        <pc:chgData name="Antoine LOREAU" userId="bca2a89e-27c2-4e59-9e0d-e77ea3dc6105" providerId="ADAL" clId="{1DACD3BA-EC89-477D-9485-F298484EBBA7}" dt="2024-04-08T07:53:36.169" v="1147" actId="47"/>
        <pc:sldMkLst>
          <pc:docMk/>
          <pc:sldMk cId="3259243108" sldId="2147479047"/>
        </pc:sldMkLst>
      </pc:sldChg>
      <pc:sldChg chg="modSp mod">
        <pc:chgData name="Antoine LOREAU" userId="bca2a89e-27c2-4e59-9e0d-e77ea3dc6105" providerId="ADAL" clId="{1DACD3BA-EC89-477D-9485-F298484EBBA7}" dt="2024-04-09T09:26:07.847" v="2157" actId="20577"/>
        <pc:sldMkLst>
          <pc:docMk/>
          <pc:sldMk cId="2788099947" sldId="2147479048"/>
        </pc:sldMkLst>
        <pc:spChg chg="mod">
          <ac:chgData name="Antoine LOREAU" userId="bca2a89e-27c2-4e59-9e0d-e77ea3dc6105" providerId="ADAL" clId="{1DACD3BA-EC89-477D-9485-F298484EBBA7}" dt="2024-04-09T09:26:07.847" v="2157" actId="20577"/>
          <ac:spMkLst>
            <pc:docMk/>
            <pc:sldMk cId="2788099947" sldId="2147479048"/>
            <ac:spMk id="7" creationId="{3DFA22C4-D163-E203-D314-DA4B91EF4667}"/>
          </ac:spMkLst>
        </pc:spChg>
      </pc:sldChg>
      <pc:sldChg chg="addSp modSp mod">
        <pc:chgData name="Antoine LOREAU" userId="bca2a89e-27c2-4e59-9e0d-e77ea3dc6105" providerId="ADAL" clId="{1DACD3BA-EC89-477D-9485-F298484EBBA7}" dt="2024-04-08T08:53:19.898" v="1692"/>
        <pc:sldMkLst>
          <pc:docMk/>
          <pc:sldMk cId="1190355601" sldId="2147479049"/>
        </pc:sldMkLst>
        <pc:spChg chg="add mod">
          <ac:chgData name="Antoine LOREAU" userId="bca2a89e-27c2-4e59-9e0d-e77ea3dc6105" providerId="ADAL" clId="{1DACD3BA-EC89-477D-9485-F298484EBBA7}" dt="2024-04-08T08:51:18.385" v="1667" actId="1076"/>
          <ac:spMkLst>
            <pc:docMk/>
            <pc:sldMk cId="1190355601" sldId="2147479049"/>
            <ac:spMk id="2" creationId="{DA5FA067-4E59-E889-1503-FE74AE781268}"/>
          </ac:spMkLst>
        </pc:spChg>
        <pc:spChg chg="add mod">
          <ac:chgData name="Antoine LOREAU" userId="bca2a89e-27c2-4e59-9e0d-e77ea3dc6105" providerId="ADAL" clId="{1DACD3BA-EC89-477D-9485-F298484EBBA7}" dt="2024-04-08T08:51:18.385" v="1667" actId="1076"/>
          <ac:spMkLst>
            <pc:docMk/>
            <pc:sldMk cId="1190355601" sldId="2147479049"/>
            <ac:spMk id="4" creationId="{1988B4AB-0705-C128-1404-532744AB207C}"/>
          </ac:spMkLst>
        </pc:spChg>
        <pc:spChg chg="add mod">
          <ac:chgData name="Antoine LOREAU" userId="bca2a89e-27c2-4e59-9e0d-e77ea3dc6105" providerId="ADAL" clId="{1DACD3BA-EC89-477D-9485-F298484EBBA7}" dt="2024-04-08T08:51:18.385" v="1667" actId="1076"/>
          <ac:spMkLst>
            <pc:docMk/>
            <pc:sldMk cId="1190355601" sldId="2147479049"/>
            <ac:spMk id="19" creationId="{33E7BAE8-81C4-2B1B-68E9-77EE513E5020}"/>
          </ac:spMkLst>
        </pc:spChg>
        <pc:spChg chg="add mod">
          <ac:chgData name="Antoine LOREAU" userId="bca2a89e-27c2-4e59-9e0d-e77ea3dc6105" providerId="ADAL" clId="{1DACD3BA-EC89-477D-9485-F298484EBBA7}" dt="2024-04-08T08:51:18.385" v="1667" actId="1076"/>
          <ac:spMkLst>
            <pc:docMk/>
            <pc:sldMk cId="1190355601" sldId="2147479049"/>
            <ac:spMk id="29" creationId="{E1067143-FA15-F0F0-ED42-F8C333698F41}"/>
          </ac:spMkLst>
        </pc:spChg>
        <pc:spChg chg="mod">
          <ac:chgData name="Antoine LOREAU" userId="bca2a89e-27c2-4e59-9e0d-e77ea3dc6105" providerId="ADAL" clId="{1DACD3BA-EC89-477D-9485-F298484EBBA7}" dt="2024-04-08T08:50:41.512" v="1662" actId="1036"/>
          <ac:spMkLst>
            <pc:docMk/>
            <pc:sldMk cId="1190355601" sldId="2147479049"/>
            <ac:spMk id="44" creationId="{BB3E2D65-9610-0F20-A29A-BBA21D9C4918}"/>
          </ac:spMkLst>
        </pc:spChg>
        <pc:grpChg chg="mod">
          <ac:chgData name="Antoine LOREAU" userId="bca2a89e-27c2-4e59-9e0d-e77ea3dc6105" providerId="ADAL" clId="{1DACD3BA-EC89-477D-9485-F298484EBBA7}" dt="2024-04-08T08:50:41.512" v="1662" actId="1036"/>
          <ac:grpSpMkLst>
            <pc:docMk/>
            <pc:sldMk cId="1190355601" sldId="2147479049"/>
            <ac:grpSpMk id="6" creationId="{547673AB-9B09-1D45-EAC1-5A6607B0FDC8}"/>
          </ac:grpSpMkLst>
        </pc:grpChg>
        <pc:graphicFrameChg chg="mod modGraphic">
          <ac:chgData name="Antoine LOREAU" userId="bca2a89e-27c2-4e59-9e0d-e77ea3dc6105" providerId="ADAL" clId="{1DACD3BA-EC89-477D-9485-F298484EBBA7}" dt="2024-04-08T08:53:19.898" v="1692"/>
          <ac:graphicFrameMkLst>
            <pc:docMk/>
            <pc:sldMk cId="1190355601" sldId="2147479049"/>
            <ac:graphicFrameMk id="5" creationId="{731E4123-B574-ED35-13B4-33054606D080}"/>
          </ac:graphicFrameMkLst>
        </pc:graphicFrameChg>
      </pc:sldChg>
      <pc:sldChg chg="addSp delSp modSp add mod modClrScheme chgLayout">
        <pc:chgData name="Antoine LOREAU" userId="bca2a89e-27c2-4e59-9e0d-e77ea3dc6105" providerId="ADAL" clId="{1DACD3BA-EC89-477D-9485-F298484EBBA7}" dt="2024-04-09T12:41:15.262" v="2205" actId="20577"/>
        <pc:sldMkLst>
          <pc:docMk/>
          <pc:sldMk cId="1598467034" sldId="2147479050"/>
        </pc:sldMkLst>
        <pc:spChg chg="mod ord">
          <ac:chgData name="Antoine LOREAU" userId="bca2a89e-27c2-4e59-9e0d-e77ea3dc6105" providerId="ADAL" clId="{1DACD3BA-EC89-477D-9485-F298484EBBA7}" dt="2024-04-08T09:11:05.494" v="1867" actId="700"/>
          <ac:spMkLst>
            <pc:docMk/>
            <pc:sldMk cId="1598467034" sldId="2147479050"/>
            <ac:spMk id="2" creationId="{2CE27109-77BC-D7AC-9F14-E7D286817904}"/>
          </ac:spMkLst>
        </pc:spChg>
        <pc:spChg chg="del mod ord">
          <ac:chgData name="Antoine LOREAU" userId="bca2a89e-27c2-4e59-9e0d-e77ea3dc6105" providerId="ADAL" clId="{1DACD3BA-EC89-477D-9485-F298484EBBA7}" dt="2024-04-08T09:12:08.747" v="1966" actId="478"/>
          <ac:spMkLst>
            <pc:docMk/>
            <pc:sldMk cId="1598467034" sldId="2147479050"/>
            <ac:spMk id="3" creationId="{686A02E9-E0F4-0660-34C8-42B49C37808A}"/>
          </ac:spMkLst>
        </pc:spChg>
        <pc:spChg chg="add del mod ord">
          <ac:chgData name="Antoine LOREAU" userId="bca2a89e-27c2-4e59-9e0d-e77ea3dc6105" providerId="ADAL" clId="{1DACD3BA-EC89-477D-9485-F298484EBBA7}" dt="2024-04-08T09:18:53.686" v="1979" actId="478"/>
          <ac:spMkLst>
            <pc:docMk/>
            <pc:sldMk cId="1598467034" sldId="2147479050"/>
            <ac:spMk id="4" creationId="{B42FBE03-F247-5BA8-B5EB-8D4E2F4EF3FD}"/>
          </ac:spMkLst>
        </pc:spChg>
        <pc:spChg chg="add mod ord">
          <ac:chgData name="Antoine LOREAU" userId="bca2a89e-27c2-4e59-9e0d-e77ea3dc6105" providerId="ADAL" clId="{1DACD3BA-EC89-477D-9485-F298484EBBA7}" dt="2024-04-08T09:11:27.610" v="1930" actId="20577"/>
          <ac:spMkLst>
            <pc:docMk/>
            <pc:sldMk cId="1598467034" sldId="2147479050"/>
            <ac:spMk id="5" creationId="{E543AFFD-3B09-3961-EB5A-1FE381AEA03C}"/>
          </ac:spMkLst>
        </pc:spChg>
        <pc:spChg chg="add mod ord">
          <ac:chgData name="Antoine LOREAU" userId="bca2a89e-27c2-4e59-9e0d-e77ea3dc6105" providerId="ADAL" clId="{1DACD3BA-EC89-477D-9485-F298484EBBA7}" dt="2024-04-08T09:21:13.676" v="2145" actId="20577"/>
          <ac:spMkLst>
            <pc:docMk/>
            <pc:sldMk cId="1598467034" sldId="2147479050"/>
            <ac:spMk id="6" creationId="{C8BE2686-9BAF-377F-921A-65F978FA1803}"/>
          </ac:spMkLst>
        </pc:spChg>
        <pc:spChg chg="add mod ord">
          <ac:chgData name="Antoine LOREAU" userId="bca2a89e-27c2-4e59-9e0d-e77ea3dc6105" providerId="ADAL" clId="{1DACD3BA-EC89-477D-9485-F298484EBBA7}" dt="2024-04-08T09:20:27.639" v="2106" actId="20577"/>
          <ac:spMkLst>
            <pc:docMk/>
            <pc:sldMk cId="1598467034" sldId="2147479050"/>
            <ac:spMk id="7" creationId="{63B584F8-E373-B62A-4B99-00073C4877F1}"/>
          </ac:spMkLst>
        </pc:spChg>
        <pc:spChg chg="add mod ord">
          <ac:chgData name="Antoine LOREAU" userId="bca2a89e-27c2-4e59-9e0d-e77ea3dc6105" providerId="ADAL" clId="{1DACD3BA-EC89-477D-9485-F298484EBBA7}" dt="2024-04-09T12:41:15.262" v="2205" actId="20577"/>
          <ac:spMkLst>
            <pc:docMk/>
            <pc:sldMk cId="1598467034" sldId="2147479050"/>
            <ac:spMk id="8" creationId="{D5191DF6-7828-FCC5-EE89-DA66C7116E58}"/>
          </ac:spMkLst>
        </pc:spChg>
        <pc:spChg chg="add del mod">
          <ac:chgData name="Antoine LOREAU" userId="bca2a89e-27c2-4e59-9e0d-e77ea3dc6105" providerId="ADAL" clId="{1DACD3BA-EC89-477D-9485-F298484EBBA7}" dt="2024-04-08T09:12:10.932" v="1967" actId="478"/>
          <ac:spMkLst>
            <pc:docMk/>
            <pc:sldMk cId="1598467034" sldId="2147479050"/>
            <ac:spMk id="10" creationId="{203D9F79-97D9-F0BC-C1B4-DFD5ACFAAE02}"/>
          </ac:spMkLst>
        </pc:spChg>
        <pc:picChg chg="add del mod">
          <ac:chgData name="Antoine LOREAU" userId="bca2a89e-27c2-4e59-9e0d-e77ea3dc6105" providerId="ADAL" clId="{1DACD3BA-EC89-477D-9485-F298484EBBA7}" dt="2024-04-08T09:19:07.505" v="1981" actId="21"/>
          <ac:picMkLst>
            <pc:docMk/>
            <pc:sldMk cId="1598467034" sldId="2147479050"/>
            <ac:picMk id="11" creationId="{817CA63A-E4A8-2A26-36CD-221714A87644}"/>
          </ac:picMkLst>
        </pc:picChg>
        <pc:picChg chg="add del mod">
          <ac:chgData name="Antoine LOREAU" userId="bca2a89e-27c2-4e59-9e0d-e77ea3dc6105" providerId="ADAL" clId="{1DACD3BA-EC89-477D-9485-F298484EBBA7}" dt="2024-04-08T09:19:43.203" v="1984" actId="21"/>
          <ac:picMkLst>
            <pc:docMk/>
            <pc:sldMk cId="1598467034" sldId="2147479050"/>
            <ac:picMk id="12" creationId="{817CA63A-E4A8-2A26-36CD-221714A87644}"/>
          </ac:picMkLst>
        </pc:picChg>
        <pc:picChg chg="del">
          <ac:chgData name="Antoine LOREAU" userId="bca2a89e-27c2-4e59-9e0d-e77ea3dc6105" providerId="ADAL" clId="{1DACD3BA-EC89-477D-9485-F298484EBBA7}" dt="2024-04-08T09:11:01.865" v="1866" actId="478"/>
          <ac:picMkLst>
            <pc:docMk/>
            <pc:sldMk cId="1598467034" sldId="2147479050"/>
            <ac:picMk id="1026" creationId="{2410D3CA-0114-6B15-B7BC-C08DFB3A7A7B}"/>
          </ac:picMkLst>
        </pc:picChg>
      </pc:sldChg>
      <pc:sldChg chg="addSp modSp new mod modShow">
        <pc:chgData name="Antoine LOREAU" userId="bca2a89e-27c2-4e59-9e0d-e77ea3dc6105" providerId="ADAL" clId="{1DACD3BA-EC89-477D-9485-F298484EBBA7}" dt="2024-04-08T09:19:47.288" v="1987" actId="729"/>
        <pc:sldMkLst>
          <pc:docMk/>
          <pc:sldMk cId="1278355547" sldId="2147479051"/>
        </pc:sldMkLst>
        <pc:picChg chg="add mod">
          <ac:chgData name="Antoine LOREAU" userId="bca2a89e-27c2-4e59-9e0d-e77ea3dc6105" providerId="ADAL" clId="{1DACD3BA-EC89-477D-9485-F298484EBBA7}" dt="2024-04-08T09:19:45.127" v="1986"/>
          <ac:picMkLst>
            <pc:docMk/>
            <pc:sldMk cId="1278355547" sldId="2147479051"/>
            <ac:picMk id="12" creationId="{817CA63A-E4A8-2A26-36CD-221714A87644}"/>
          </ac:picMkLst>
        </pc:picChg>
      </pc:sldChg>
      <pc:sldChg chg="addSp delSp modSp mod modClrScheme chgLayout">
        <pc:chgData name="Antoine LOREAU" userId="bca2a89e-27c2-4e59-9e0d-e77ea3dc6105" providerId="ADAL" clId="{1DACD3BA-EC89-477D-9485-F298484EBBA7}" dt="2024-04-09T08:23:25.726" v="2151" actId="1076"/>
        <pc:sldMkLst>
          <pc:docMk/>
          <pc:sldMk cId="3094975332" sldId="2147479053"/>
        </pc:sldMkLst>
        <pc:spChg chg="add mod ord">
          <ac:chgData name="Antoine LOREAU" userId="bca2a89e-27c2-4e59-9e0d-e77ea3dc6105" providerId="ADAL" clId="{1DACD3BA-EC89-477D-9485-F298484EBBA7}" dt="2024-04-09T08:19:32.417" v="2146" actId="700"/>
          <ac:spMkLst>
            <pc:docMk/>
            <pc:sldMk cId="3094975332" sldId="2147479053"/>
            <ac:spMk id="2" creationId="{7023FFBF-15D3-DD88-C159-96A8A0456DD8}"/>
          </ac:spMkLst>
        </pc:spChg>
        <pc:spChg chg="add mod ord">
          <ac:chgData name="Antoine LOREAU" userId="bca2a89e-27c2-4e59-9e0d-e77ea3dc6105" providerId="ADAL" clId="{1DACD3BA-EC89-477D-9485-F298484EBBA7}" dt="2024-04-09T08:19:43.421" v="2150" actId="12"/>
          <ac:spMkLst>
            <pc:docMk/>
            <pc:sldMk cId="3094975332" sldId="2147479053"/>
            <ac:spMk id="3" creationId="{C9939796-FD58-9060-CC41-21CC2AE2E835}"/>
          </ac:spMkLst>
        </pc:spChg>
        <pc:spChg chg="add del mod ord">
          <ac:chgData name="Antoine LOREAU" userId="bca2a89e-27c2-4e59-9e0d-e77ea3dc6105" providerId="ADAL" clId="{1DACD3BA-EC89-477D-9485-F298484EBBA7}" dt="2024-04-09T08:19:39.050" v="2149" actId="478"/>
          <ac:spMkLst>
            <pc:docMk/>
            <pc:sldMk cId="3094975332" sldId="2147479053"/>
            <ac:spMk id="4" creationId="{F66B3043-8D81-4A1E-80B0-71557E45B16F}"/>
          </ac:spMkLst>
        </pc:spChg>
        <pc:spChg chg="mod ord">
          <ac:chgData name="Antoine LOREAU" userId="bca2a89e-27c2-4e59-9e0d-e77ea3dc6105" providerId="ADAL" clId="{1DACD3BA-EC89-477D-9485-F298484EBBA7}" dt="2024-04-09T08:19:32.417" v="2146" actId="700"/>
          <ac:spMkLst>
            <pc:docMk/>
            <pc:sldMk cId="3094975332" sldId="2147479053"/>
            <ac:spMk id="7" creationId="{EC1EF98A-7CBE-282F-FA31-330EC98D288C}"/>
          </ac:spMkLst>
        </pc:spChg>
        <pc:spChg chg="mod">
          <ac:chgData name="Antoine LOREAU" userId="bca2a89e-27c2-4e59-9e0d-e77ea3dc6105" providerId="ADAL" clId="{1DACD3BA-EC89-477D-9485-F298484EBBA7}" dt="2024-04-09T08:19:34.944" v="2147" actId="21"/>
          <ac:spMkLst>
            <pc:docMk/>
            <pc:sldMk cId="3094975332" sldId="2147479053"/>
            <ac:spMk id="8" creationId="{DFCD22E7-A407-381E-14C2-FA37DF2D8F9F}"/>
          </ac:spMkLst>
        </pc:spChg>
        <pc:picChg chg="mod">
          <ac:chgData name="Antoine LOREAU" userId="bca2a89e-27c2-4e59-9e0d-e77ea3dc6105" providerId="ADAL" clId="{1DACD3BA-EC89-477D-9485-F298484EBBA7}" dt="2024-04-09T08:23:25.726" v="2151" actId="1076"/>
          <ac:picMkLst>
            <pc:docMk/>
            <pc:sldMk cId="3094975332" sldId="2147479053"/>
            <ac:picMk id="3074" creationId="{44F39155-1A5B-8782-B417-F33ED925CBD5}"/>
          </ac:picMkLst>
        </pc:picChg>
      </pc:sldChg>
      <pc:sldMasterChg chg="delSldLayout">
        <pc:chgData name="Antoine LOREAU" userId="bca2a89e-27c2-4e59-9e0d-e77ea3dc6105" providerId="ADAL" clId="{1DACD3BA-EC89-477D-9485-F298484EBBA7}" dt="2024-04-08T07:47:16.259" v="937" actId="47"/>
        <pc:sldMasterMkLst>
          <pc:docMk/>
          <pc:sldMasterMk cId="2857623658" sldId="2147483741"/>
        </pc:sldMasterMkLst>
        <pc:sldLayoutChg chg="del">
          <pc:chgData name="Antoine LOREAU" userId="bca2a89e-27c2-4e59-9e0d-e77ea3dc6105" providerId="ADAL" clId="{1DACD3BA-EC89-477D-9485-F298484EBBA7}" dt="2024-04-02T14:08:27.057" v="273" actId="47"/>
          <pc:sldLayoutMkLst>
            <pc:docMk/>
            <pc:sldMasterMk cId="2857623658" sldId="2147483741"/>
            <pc:sldLayoutMk cId="1249223984" sldId="2147483799"/>
          </pc:sldLayoutMkLst>
        </pc:sldLayoutChg>
        <pc:sldLayoutChg chg="del">
          <pc:chgData name="Antoine LOREAU" userId="bca2a89e-27c2-4e59-9e0d-e77ea3dc6105" providerId="ADAL" clId="{1DACD3BA-EC89-477D-9485-F298484EBBA7}" dt="2024-04-08T07:41:05.916" v="815" actId="47"/>
          <pc:sldLayoutMkLst>
            <pc:docMk/>
            <pc:sldMasterMk cId="2857623658" sldId="2147483741"/>
            <pc:sldLayoutMk cId="3625415493" sldId="2147483801"/>
          </pc:sldLayoutMkLst>
        </pc:sldLayoutChg>
        <pc:sldLayoutChg chg="del">
          <pc:chgData name="Antoine LOREAU" userId="bca2a89e-27c2-4e59-9e0d-e77ea3dc6105" providerId="ADAL" clId="{1DACD3BA-EC89-477D-9485-F298484EBBA7}" dt="2024-04-08T07:47:16.259" v="937" actId="47"/>
          <pc:sldLayoutMkLst>
            <pc:docMk/>
            <pc:sldMasterMk cId="2857623658" sldId="2147483741"/>
            <pc:sldLayoutMk cId="2503771700" sldId="2147483805"/>
          </pc:sldLayoutMkLst>
        </pc:sldLayoutChg>
      </pc:sldMasterChg>
    </pc:docChg>
  </pc:docChgLst>
  <pc:docChgLst>
    <pc:chgData name="Alexandre CECCHINEL" userId="e394297b-7fe1-42c9-b584-8ba7368f4418" providerId="ADAL" clId="{BD5C3F8C-D88B-4F7E-880C-58D88BC97FDA}"/>
    <pc:docChg chg="undo custSel addSld delSld modSld sldOrd">
      <pc:chgData name="Alexandre CECCHINEL" userId="e394297b-7fe1-42c9-b584-8ba7368f4418" providerId="ADAL" clId="{BD5C3F8C-D88B-4F7E-880C-58D88BC97FDA}" dt="2024-04-09T11:47:44.303" v="3200" actId="20577"/>
      <pc:docMkLst>
        <pc:docMk/>
      </pc:docMkLst>
      <pc:sldChg chg="addSp delSp modSp add mod ord delAnim modAnim modNotesTx">
        <pc:chgData name="Alexandre CECCHINEL" userId="e394297b-7fe1-42c9-b584-8ba7368f4418" providerId="ADAL" clId="{BD5C3F8C-D88B-4F7E-880C-58D88BC97FDA}" dt="2024-04-09T07:42:21.102" v="2273"/>
        <pc:sldMkLst>
          <pc:docMk/>
          <pc:sldMk cId="605051601" sldId="257"/>
        </pc:sldMkLst>
        <pc:spChg chg="mod">
          <ac:chgData name="Alexandre CECCHINEL" userId="e394297b-7fe1-42c9-b584-8ba7368f4418" providerId="ADAL" clId="{BD5C3F8C-D88B-4F7E-880C-58D88BC97FDA}" dt="2024-04-08T08:17:19.743" v="1830" actId="1076"/>
          <ac:spMkLst>
            <pc:docMk/>
            <pc:sldMk cId="605051601" sldId="257"/>
            <ac:spMk id="3" creationId="{F3ACF272-335A-C667-D58B-9264599069EE}"/>
          </ac:spMkLst>
        </pc:spChg>
        <pc:spChg chg="mod">
          <ac:chgData name="Alexandre CECCHINEL" userId="e394297b-7fe1-42c9-b584-8ba7368f4418" providerId="ADAL" clId="{BD5C3F8C-D88B-4F7E-880C-58D88BC97FDA}" dt="2024-04-08T08:17:19.743" v="1830" actId="1076"/>
          <ac:spMkLst>
            <pc:docMk/>
            <pc:sldMk cId="605051601" sldId="257"/>
            <ac:spMk id="12" creationId="{FAD04CF0-7E36-5B9D-C3C3-13C27C6C4BDF}"/>
          </ac:spMkLst>
        </pc:spChg>
        <pc:spChg chg="mod">
          <ac:chgData name="Alexandre CECCHINEL" userId="e394297b-7fe1-42c9-b584-8ba7368f4418" providerId="ADAL" clId="{BD5C3F8C-D88B-4F7E-880C-58D88BC97FDA}" dt="2024-04-08T08:17:19.743" v="1830" actId="1076"/>
          <ac:spMkLst>
            <pc:docMk/>
            <pc:sldMk cId="605051601" sldId="257"/>
            <ac:spMk id="13" creationId="{35D7DD50-4B97-EB08-DD52-267A62B24203}"/>
          </ac:spMkLst>
        </pc:spChg>
        <pc:spChg chg="mod">
          <ac:chgData name="Alexandre CECCHINEL" userId="e394297b-7fe1-42c9-b584-8ba7368f4418" providerId="ADAL" clId="{BD5C3F8C-D88B-4F7E-880C-58D88BC97FDA}" dt="2024-04-08T08:17:19.743" v="1830" actId="1076"/>
          <ac:spMkLst>
            <pc:docMk/>
            <pc:sldMk cId="605051601" sldId="257"/>
            <ac:spMk id="14" creationId="{26472074-B800-63A9-06A0-9046608468C4}"/>
          </ac:spMkLst>
        </pc:spChg>
        <pc:spChg chg="add mod">
          <ac:chgData name="Alexandre CECCHINEL" userId="e394297b-7fe1-42c9-b584-8ba7368f4418" providerId="ADAL" clId="{BD5C3F8C-D88B-4F7E-880C-58D88BC97FDA}" dt="2024-04-08T08:17:19.743" v="1830" actId="1076"/>
          <ac:spMkLst>
            <pc:docMk/>
            <pc:sldMk cId="605051601" sldId="257"/>
            <ac:spMk id="16" creationId="{194629EE-BD28-48C2-B68A-914E8C5A9D8E}"/>
          </ac:spMkLst>
        </pc:spChg>
        <pc:spChg chg="add mod">
          <ac:chgData name="Alexandre CECCHINEL" userId="e394297b-7fe1-42c9-b584-8ba7368f4418" providerId="ADAL" clId="{BD5C3F8C-D88B-4F7E-880C-58D88BC97FDA}" dt="2024-04-08T08:17:19.743" v="1830" actId="1076"/>
          <ac:spMkLst>
            <pc:docMk/>
            <pc:sldMk cId="605051601" sldId="257"/>
            <ac:spMk id="17" creationId="{768E5232-9132-B1DB-EF06-9B1B9EE1BB8C}"/>
          </ac:spMkLst>
        </pc:spChg>
        <pc:spChg chg="add mod">
          <ac:chgData name="Alexandre CECCHINEL" userId="e394297b-7fe1-42c9-b584-8ba7368f4418" providerId="ADAL" clId="{BD5C3F8C-D88B-4F7E-880C-58D88BC97FDA}" dt="2024-04-08T08:17:19.743" v="1830" actId="1076"/>
          <ac:spMkLst>
            <pc:docMk/>
            <pc:sldMk cId="605051601" sldId="257"/>
            <ac:spMk id="18" creationId="{DC458357-A817-A322-9CA5-4393C9E4AD51}"/>
          </ac:spMkLst>
        </pc:spChg>
        <pc:spChg chg="mod">
          <ac:chgData name="Alexandre CECCHINEL" userId="e394297b-7fe1-42c9-b584-8ba7368f4418" providerId="ADAL" clId="{BD5C3F8C-D88B-4F7E-880C-58D88BC97FDA}" dt="2024-04-08T07:52:42.185" v="1124"/>
          <ac:spMkLst>
            <pc:docMk/>
            <pc:sldMk cId="605051601" sldId="257"/>
            <ac:spMk id="20" creationId="{3D04B1B3-7586-0AFD-9732-51DADED31302}"/>
          </ac:spMkLst>
        </pc:spChg>
        <pc:spChg chg="mod">
          <ac:chgData name="Alexandre CECCHINEL" userId="e394297b-7fe1-42c9-b584-8ba7368f4418" providerId="ADAL" clId="{BD5C3F8C-D88B-4F7E-880C-58D88BC97FDA}" dt="2024-04-08T07:52:42.185" v="1124"/>
          <ac:spMkLst>
            <pc:docMk/>
            <pc:sldMk cId="605051601" sldId="257"/>
            <ac:spMk id="21" creationId="{13D15933-2CF9-ED67-51DB-7DA2EFE17CDE}"/>
          </ac:spMkLst>
        </pc:spChg>
        <pc:spChg chg="add mod">
          <ac:chgData name="Alexandre CECCHINEL" userId="e394297b-7fe1-42c9-b584-8ba7368f4418" providerId="ADAL" clId="{BD5C3F8C-D88B-4F7E-880C-58D88BC97FDA}" dt="2024-04-08T08:17:23.627" v="1832" actId="1076"/>
          <ac:spMkLst>
            <pc:docMk/>
            <pc:sldMk cId="605051601" sldId="257"/>
            <ac:spMk id="23" creationId="{F1CF7A6B-A5BC-3B80-D32B-219C2373F56F}"/>
          </ac:spMkLst>
        </pc:spChg>
        <pc:spChg chg="del">
          <ac:chgData name="Alexandre CECCHINEL" userId="e394297b-7fe1-42c9-b584-8ba7368f4418" providerId="ADAL" clId="{BD5C3F8C-D88B-4F7E-880C-58D88BC97FDA}" dt="2024-04-05T06:39:00.302" v="786" actId="478"/>
          <ac:spMkLst>
            <pc:docMk/>
            <pc:sldMk cId="605051601" sldId="257"/>
            <ac:spMk id="27" creationId="{657F4303-1EB4-3664-A12F-EBCD6709077F}"/>
          </ac:spMkLst>
        </pc:spChg>
        <pc:spChg chg="del mod">
          <ac:chgData name="Alexandre CECCHINEL" userId="e394297b-7fe1-42c9-b584-8ba7368f4418" providerId="ADAL" clId="{BD5C3F8C-D88B-4F7E-880C-58D88BC97FDA}" dt="2024-04-08T07:53:19.658" v="1132" actId="478"/>
          <ac:spMkLst>
            <pc:docMk/>
            <pc:sldMk cId="605051601" sldId="257"/>
            <ac:spMk id="33" creationId="{D8E37C86-87C3-B29B-9FF2-C34C37852358}"/>
          </ac:spMkLst>
        </pc:spChg>
        <pc:spChg chg="del mod">
          <ac:chgData name="Alexandre CECCHINEL" userId="e394297b-7fe1-42c9-b584-8ba7368f4418" providerId="ADAL" clId="{BD5C3F8C-D88B-4F7E-880C-58D88BC97FDA}" dt="2024-04-08T07:53:19.658" v="1132" actId="478"/>
          <ac:spMkLst>
            <pc:docMk/>
            <pc:sldMk cId="605051601" sldId="257"/>
            <ac:spMk id="34" creationId="{261DD39E-9622-33AB-6068-F85DCC5D6DB2}"/>
          </ac:spMkLst>
        </pc:spChg>
        <pc:spChg chg="del mod">
          <ac:chgData name="Alexandre CECCHINEL" userId="e394297b-7fe1-42c9-b584-8ba7368f4418" providerId="ADAL" clId="{BD5C3F8C-D88B-4F7E-880C-58D88BC97FDA}" dt="2024-04-08T07:53:19.658" v="1132" actId="478"/>
          <ac:spMkLst>
            <pc:docMk/>
            <pc:sldMk cId="605051601" sldId="257"/>
            <ac:spMk id="35" creationId="{33345B24-B8D2-8897-C656-A05B867EEF10}"/>
          </ac:spMkLst>
        </pc:spChg>
        <pc:spChg chg="mod">
          <ac:chgData name="Alexandre CECCHINEL" userId="e394297b-7fe1-42c9-b584-8ba7368f4418" providerId="ADAL" clId="{BD5C3F8C-D88B-4F7E-880C-58D88BC97FDA}" dt="2024-04-08T08:17:19.743" v="1830" actId="1076"/>
          <ac:spMkLst>
            <pc:docMk/>
            <pc:sldMk cId="605051601" sldId="257"/>
            <ac:spMk id="56" creationId="{B453E2DA-CA16-8A13-03BA-2802F3AAC250}"/>
          </ac:spMkLst>
        </pc:spChg>
        <pc:spChg chg="mod">
          <ac:chgData name="Alexandre CECCHINEL" userId="e394297b-7fe1-42c9-b584-8ba7368f4418" providerId="ADAL" clId="{BD5C3F8C-D88B-4F7E-880C-58D88BC97FDA}" dt="2024-04-08T08:17:19.743" v="1830" actId="1076"/>
          <ac:spMkLst>
            <pc:docMk/>
            <pc:sldMk cId="605051601" sldId="257"/>
            <ac:spMk id="57" creationId="{DB12D560-26A3-F7F9-0C44-56AA70E375FD}"/>
          </ac:spMkLst>
        </pc:spChg>
        <pc:spChg chg="mod">
          <ac:chgData name="Alexandre CECCHINEL" userId="e394297b-7fe1-42c9-b584-8ba7368f4418" providerId="ADAL" clId="{BD5C3F8C-D88B-4F7E-880C-58D88BC97FDA}" dt="2024-04-08T08:17:19.743" v="1830" actId="1076"/>
          <ac:spMkLst>
            <pc:docMk/>
            <pc:sldMk cId="605051601" sldId="257"/>
            <ac:spMk id="58" creationId="{5AC54B47-B1A2-64AF-253A-78777242AF2B}"/>
          </ac:spMkLst>
        </pc:spChg>
        <pc:grpChg chg="add mod">
          <ac:chgData name="Alexandre CECCHINEL" userId="e394297b-7fe1-42c9-b584-8ba7368f4418" providerId="ADAL" clId="{BD5C3F8C-D88B-4F7E-880C-58D88BC97FDA}" dt="2024-04-08T08:17:19.743" v="1830" actId="1076"/>
          <ac:grpSpMkLst>
            <pc:docMk/>
            <pc:sldMk cId="605051601" sldId="257"/>
            <ac:grpSpMk id="19" creationId="{DCEDB4D2-3967-DB08-60F3-BA7258BA8C86}"/>
          </ac:grpSpMkLst>
        </pc:grpChg>
        <pc:grpChg chg="mod">
          <ac:chgData name="Alexandre CECCHINEL" userId="e394297b-7fe1-42c9-b584-8ba7368f4418" providerId="ADAL" clId="{BD5C3F8C-D88B-4F7E-880C-58D88BC97FDA}" dt="2024-04-08T08:17:19.743" v="1830" actId="1076"/>
          <ac:grpSpMkLst>
            <pc:docMk/>
            <pc:sldMk cId="605051601" sldId="257"/>
            <ac:grpSpMk id="36" creationId="{420BEB06-8483-3053-62C8-5769DC937A0C}"/>
          </ac:grpSpMkLst>
        </pc:grpChg>
        <pc:grpChg chg="mod">
          <ac:chgData name="Alexandre CECCHINEL" userId="e394297b-7fe1-42c9-b584-8ba7368f4418" providerId="ADAL" clId="{BD5C3F8C-D88B-4F7E-880C-58D88BC97FDA}" dt="2024-04-08T08:17:19.743" v="1830" actId="1076"/>
          <ac:grpSpMkLst>
            <pc:docMk/>
            <pc:sldMk cId="605051601" sldId="257"/>
            <ac:grpSpMk id="44" creationId="{A5DCD445-C093-B87D-F1CB-CA1539620176}"/>
          </ac:grpSpMkLst>
        </pc:grpChg>
        <pc:grpChg chg="mod">
          <ac:chgData name="Alexandre CECCHINEL" userId="e394297b-7fe1-42c9-b584-8ba7368f4418" providerId="ADAL" clId="{BD5C3F8C-D88B-4F7E-880C-58D88BC97FDA}" dt="2024-04-08T08:17:19.743" v="1830" actId="1076"/>
          <ac:grpSpMkLst>
            <pc:docMk/>
            <pc:sldMk cId="605051601" sldId="257"/>
            <ac:grpSpMk id="47" creationId="{3F57F723-1103-FD0B-A3D7-B0F32EBA7294}"/>
          </ac:grpSpMkLst>
        </pc:grpChg>
        <pc:grpChg chg="mod">
          <ac:chgData name="Alexandre CECCHINEL" userId="e394297b-7fe1-42c9-b584-8ba7368f4418" providerId="ADAL" clId="{BD5C3F8C-D88B-4F7E-880C-58D88BC97FDA}" dt="2024-04-08T08:17:19.743" v="1830" actId="1076"/>
          <ac:grpSpMkLst>
            <pc:docMk/>
            <pc:sldMk cId="605051601" sldId="257"/>
            <ac:grpSpMk id="50" creationId="{39233AF9-B87A-773A-CE5D-8D029161DAA3}"/>
          </ac:grpSpMkLst>
        </pc:grpChg>
        <pc:grpChg chg="mod">
          <ac:chgData name="Alexandre CECCHINEL" userId="e394297b-7fe1-42c9-b584-8ba7368f4418" providerId="ADAL" clId="{BD5C3F8C-D88B-4F7E-880C-58D88BC97FDA}" dt="2024-04-08T08:17:19.743" v="1830" actId="1076"/>
          <ac:grpSpMkLst>
            <pc:docMk/>
            <pc:sldMk cId="605051601" sldId="257"/>
            <ac:grpSpMk id="65" creationId="{BEFD73C1-5515-C577-A527-C8CBA3D71066}"/>
          </ac:grpSpMkLst>
        </pc:grpChg>
        <pc:picChg chg="add mod">
          <ac:chgData name="Alexandre CECCHINEL" userId="e394297b-7fe1-42c9-b584-8ba7368f4418" providerId="ADAL" clId="{BD5C3F8C-D88B-4F7E-880C-58D88BC97FDA}" dt="2024-04-08T08:57:16.291" v="2153" actId="14100"/>
          <ac:picMkLst>
            <pc:docMk/>
            <pc:sldMk cId="605051601" sldId="257"/>
            <ac:picMk id="2" creationId="{7606AE8B-42DB-856D-27A5-E620ED3C746D}"/>
          </ac:picMkLst>
        </pc:picChg>
        <pc:picChg chg="mod">
          <ac:chgData name="Alexandre CECCHINEL" userId="e394297b-7fe1-42c9-b584-8ba7368f4418" providerId="ADAL" clId="{BD5C3F8C-D88B-4F7E-880C-58D88BC97FDA}" dt="2024-04-08T08:17:19.743" v="1830" actId="1076"/>
          <ac:picMkLst>
            <pc:docMk/>
            <pc:sldMk cId="605051601" sldId="257"/>
            <ac:picMk id="4" creationId="{DE553ECE-80F8-69DC-6299-292AF1671FFC}"/>
          </ac:picMkLst>
        </pc:picChg>
        <pc:picChg chg="add mod">
          <ac:chgData name="Alexandre CECCHINEL" userId="e394297b-7fe1-42c9-b584-8ba7368f4418" providerId="ADAL" clId="{BD5C3F8C-D88B-4F7E-880C-58D88BC97FDA}" dt="2024-04-08T08:17:19.743" v="1830" actId="1076"/>
          <ac:picMkLst>
            <pc:docMk/>
            <pc:sldMk cId="605051601" sldId="257"/>
            <ac:picMk id="5" creationId="{46719347-2EF2-95BF-9878-DE00F5D02E19}"/>
          </ac:picMkLst>
        </pc:picChg>
        <pc:picChg chg="mod">
          <ac:chgData name="Alexandre CECCHINEL" userId="e394297b-7fe1-42c9-b584-8ba7368f4418" providerId="ADAL" clId="{BD5C3F8C-D88B-4F7E-880C-58D88BC97FDA}" dt="2024-04-08T08:17:19.743" v="1830" actId="1076"/>
          <ac:picMkLst>
            <pc:docMk/>
            <pc:sldMk cId="605051601" sldId="257"/>
            <ac:picMk id="6" creationId="{23749088-A335-89E5-BCC7-216309CAC78E}"/>
          </ac:picMkLst>
        </pc:picChg>
        <pc:picChg chg="add mod">
          <ac:chgData name="Alexandre CECCHINEL" userId="e394297b-7fe1-42c9-b584-8ba7368f4418" providerId="ADAL" clId="{BD5C3F8C-D88B-4F7E-880C-58D88BC97FDA}" dt="2024-04-08T08:17:19.743" v="1830" actId="1076"/>
          <ac:picMkLst>
            <pc:docMk/>
            <pc:sldMk cId="605051601" sldId="257"/>
            <ac:picMk id="7" creationId="{F9C80DB5-992D-D244-234F-65556C1D0390}"/>
          </ac:picMkLst>
        </pc:picChg>
        <pc:picChg chg="mod">
          <ac:chgData name="Alexandre CECCHINEL" userId="e394297b-7fe1-42c9-b584-8ba7368f4418" providerId="ADAL" clId="{BD5C3F8C-D88B-4F7E-880C-58D88BC97FDA}" dt="2024-04-08T08:17:19.743" v="1830" actId="1076"/>
          <ac:picMkLst>
            <pc:docMk/>
            <pc:sldMk cId="605051601" sldId="257"/>
            <ac:picMk id="8" creationId="{3EB7BCD8-6653-5756-CFB9-475E35DDC164}"/>
          </ac:picMkLst>
        </pc:picChg>
        <pc:picChg chg="add mod">
          <ac:chgData name="Alexandre CECCHINEL" userId="e394297b-7fe1-42c9-b584-8ba7368f4418" providerId="ADAL" clId="{BD5C3F8C-D88B-4F7E-880C-58D88BC97FDA}" dt="2024-04-08T08:57:19.406" v="2154"/>
          <ac:picMkLst>
            <pc:docMk/>
            <pc:sldMk cId="605051601" sldId="257"/>
            <ac:picMk id="9" creationId="{62ABB75F-E4A3-43EB-6D6B-C2D0BC58CF71}"/>
          </ac:picMkLst>
        </pc:picChg>
        <pc:picChg chg="mod">
          <ac:chgData name="Alexandre CECCHINEL" userId="e394297b-7fe1-42c9-b584-8ba7368f4418" providerId="ADAL" clId="{BD5C3F8C-D88B-4F7E-880C-58D88BC97FDA}" dt="2024-04-08T08:17:19.743" v="1830" actId="1076"/>
          <ac:picMkLst>
            <pc:docMk/>
            <pc:sldMk cId="605051601" sldId="257"/>
            <ac:picMk id="11" creationId="{9575E057-A520-4C8C-7020-AC3EBA6D0500}"/>
          </ac:picMkLst>
        </pc:picChg>
        <pc:picChg chg="add mod">
          <ac:chgData name="Alexandre CECCHINEL" userId="e394297b-7fe1-42c9-b584-8ba7368f4418" providerId="ADAL" clId="{BD5C3F8C-D88B-4F7E-880C-58D88BC97FDA}" dt="2024-04-08T08:57:08.854" v="2151" actId="1076"/>
          <ac:picMkLst>
            <pc:docMk/>
            <pc:sldMk cId="605051601" sldId="257"/>
            <ac:picMk id="22" creationId="{E404254E-DBBF-EA96-B2C4-106312931166}"/>
          </ac:picMkLst>
        </pc:picChg>
        <pc:picChg chg="mod">
          <ac:chgData name="Alexandre CECCHINEL" userId="e394297b-7fe1-42c9-b584-8ba7368f4418" providerId="ADAL" clId="{BD5C3F8C-D88B-4F7E-880C-58D88BC97FDA}" dt="2024-04-08T08:17:19.743" v="1830" actId="1076"/>
          <ac:picMkLst>
            <pc:docMk/>
            <pc:sldMk cId="605051601" sldId="257"/>
            <ac:picMk id="39" creationId="{2A9000B7-15C7-28AA-FD25-4D10B91EF175}"/>
          </ac:picMkLst>
        </pc:picChg>
        <pc:picChg chg="mod">
          <ac:chgData name="Alexandre CECCHINEL" userId="e394297b-7fe1-42c9-b584-8ba7368f4418" providerId="ADAL" clId="{BD5C3F8C-D88B-4F7E-880C-58D88BC97FDA}" dt="2024-04-08T08:17:19.743" v="1830" actId="1076"/>
          <ac:picMkLst>
            <pc:docMk/>
            <pc:sldMk cId="605051601" sldId="257"/>
            <ac:picMk id="71" creationId="{09CC3452-4D93-02E1-C32A-0207B2609DA3}"/>
          </ac:picMkLst>
        </pc:picChg>
        <pc:picChg chg="mod">
          <ac:chgData name="Alexandre CECCHINEL" userId="e394297b-7fe1-42c9-b584-8ba7368f4418" providerId="ADAL" clId="{BD5C3F8C-D88B-4F7E-880C-58D88BC97FDA}" dt="2024-04-08T08:17:19.743" v="1830" actId="1076"/>
          <ac:picMkLst>
            <pc:docMk/>
            <pc:sldMk cId="605051601" sldId="257"/>
            <ac:picMk id="75" creationId="{2F458A6A-4833-D352-49DE-485F37D826A6}"/>
          </ac:picMkLst>
        </pc:picChg>
      </pc:sldChg>
      <pc:sldChg chg="delSp modSp add del mod ord">
        <pc:chgData name="Alexandre CECCHINEL" userId="e394297b-7fe1-42c9-b584-8ba7368f4418" providerId="ADAL" clId="{BD5C3F8C-D88B-4F7E-880C-58D88BC97FDA}" dt="2024-04-08T07:49:57.021" v="1098" actId="47"/>
        <pc:sldMkLst>
          <pc:docMk/>
          <pc:sldMk cId="522046788" sldId="259"/>
        </pc:sldMkLst>
        <pc:spChg chg="del">
          <ac:chgData name="Alexandre CECCHINEL" userId="e394297b-7fe1-42c9-b584-8ba7368f4418" providerId="ADAL" clId="{BD5C3F8C-D88B-4F7E-880C-58D88BC97FDA}" dt="2024-04-05T06:38:42.561" v="783" actId="478"/>
          <ac:spMkLst>
            <pc:docMk/>
            <pc:sldMk cId="522046788" sldId="259"/>
            <ac:spMk id="2" creationId="{93811D86-AA2F-06F0-2F3B-D8A5AC610896}"/>
          </ac:spMkLst>
        </pc:spChg>
        <pc:spChg chg="mod">
          <ac:chgData name="Alexandre CECCHINEL" userId="e394297b-7fe1-42c9-b584-8ba7368f4418" providerId="ADAL" clId="{BD5C3F8C-D88B-4F7E-880C-58D88BC97FDA}" dt="2024-04-05T06:42:23.693" v="976" actId="1076"/>
          <ac:spMkLst>
            <pc:docMk/>
            <pc:sldMk cId="522046788" sldId="259"/>
            <ac:spMk id="11" creationId="{B01CDE3C-B347-1C6B-911D-2AC51BECF3E9}"/>
          </ac:spMkLst>
        </pc:spChg>
        <pc:spChg chg="mod">
          <ac:chgData name="Alexandre CECCHINEL" userId="e394297b-7fe1-42c9-b584-8ba7368f4418" providerId="ADAL" clId="{BD5C3F8C-D88B-4F7E-880C-58D88BC97FDA}" dt="2024-04-05T06:42:23.693" v="976" actId="1076"/>
          <ac:spMkLst>
            <pc:docMk/>
            <pc:sldMk cId="522046788" sldId="259"/>
            <ac:spMk id="50" creationId="{A46048CB-4A69-3EF3-3717-1D3BA7D9E25B}"/>
          </ac:spMkLst>
        </pc:spChg>
        <pc:spChg chg="mod">
          <ac:chgData name="Alexandre CECCHINEL" userId="e394297b-7fe1-42c9-b584-8ba7368f4418" providerId="ADAL" clId="{BD5C3F8C-D88B-4F7E-880C-58D88BC97FDA}" dt="2024-04-05T06:42:23.693" v="976" actId="1076"/>
          <ac:spMkLst>
            <pc:docMk/>
            <pc:sldMk cId="522046788" sldId="259"/>
            <ac:spMk id="51" creationId="{E7EC3652-806C-2D82-E97F-9E376F1A15C5}"/>
          </ac:spMkLst>
        </pc:spChg>
        <pc:spChg chg="mod">
          <ac:chgData name="Alexandre CECCHINEL" userId="e394297b-7fe1-42c9-b584-8ba7368f4418" providerId="ADAL" clId="{BD5C3F8C-D88B-4F7E-880C-58D88BC97FDA}" dt="2024-04-05T06:42:23.693" v="976" actId="1076"/>
          <ac:spMkLst>
            <pc:docMk/>
            <pc:sldMk cId="522046788" sldId="259"/>
            <ac:spMk id="52" creationId="{63799043-369F-5C64-0DDD-019E0FAB66F3}"/>
          </ac:spMkLst>
        </pc:spChg>
        <pc:grpChg chg="del mod">
          <ac:chgData name="Alexandre CECCHINEL" userId="e394297b-7fe1-42c9-b584-8ba7368f4418" providerId="ADAL" clId="{BD5C3F8C-D88B-4F7E-880C-58D88BC97FDA}" dt="2024-04-08T07:46:37.662" v="1022" actId="478"/>
          <ac:grpSpMkLst>
            <pc:docMk/>
            <pc:sldMk cId="522046788" sldId="259"/>
            <ac:grpSpMk id="4" creationId="{1B0056E0-CFE0-73B9-1933-2BCA56787372}"/>
          </ac:grpSpMkLst>
        </pc:grpChg>
        <pc:grpChg chg="del mod">
          <ac:chgData name="Alexandre CECCHINEL" userId="e394297b-7fe1-42c9-b584-8ba7368f4418" providerId="ADAL" clId="{BD5C3F8C-D88B-4F7E-880C-58D88BC97FDA}" dt="2024-04-08T07:46:38.322" v="1023" actId="478"/>
          <ac:grpSpMkLst>
            <pc:docMk/>
            <pc:sldMk cId="522046788" sldId="259"/>
            <ac:grpSpMk id="17" creationId="{AAFED060-E2E5-77FA-9217-D73B2D7A799A}"/>
          </ac:grpSpMkLst>
        </pc:grpChg>
        <pc:grpChg chg="mod">
          <ac:chgData name="Alexandre CECCHINEL" userId="e394297b-7fe1-42c9-b584-8ba7368f4418" providerId="ADAL" clId="{BD5C3F8C-D88B-4F7E-880C-58D88BC97FDA}" dt="2024-04-05T06:42:23.693" v="976" actId="1076"/>
          <ac:grpSpMkLst>
            <pc:docMk/>
            <pc:sldMk cId="522046788" sldId="259"/>
            <ac:grpSpMk id="24" creationId="{F2840F25-1770-450F-8341-99B2208722CE}"/>
          </ac:grpSpMkLst>
        </pc:grpChg>
        <pc:grpChg chg="mod">
          <ac:chgData name="Alexandre CECCHINEL" userId="e394297b-7fe1-42c9-b584-8ba7368f4418" providerId="ADAL" clId="{BD5C3F8C-D88B-4F7E-880C-58D88BC97FDA}" dt="2024-04-05T06:42:23.693" v="976" actId="1076"/>
          <ac:grpSpMkLst>
            <pc:docMk/>
            <pc:sldMk cId="522046788" sldId="259"/>
            <ac:grpSpMk id="41" creationId="{474DE92E-8AE6-5B7E-35E2-3484551F119D}"/>
          </ac:grpSpMkLst>
        </pc:grpChg>
        <pc:grpChg chg="mod">
          <ac:chgData name="Alexandre CECCHINEL" userId="e394297b-7fe1-42c9-b584-8ba7368f4418" providerId="ADAL" clId="{BD5C3F8C-D88B-4F7E-880C-58D88BC97FDA}" dt="2024-04-05T06:42:23.693" v="976" actId="1076"/>
          <ac:grpSpMkLst>
            <pc:docMk/>
            <pc:sldMk cId="522046788" sldId="259"/>
            <ac:grpSpMk id="44" creationId="{FC577B34-618D-62EF-F973-08E92AC3A64F}"/>
          </ac:grpSpMkLst>
        </pc:grpChg>
        <pc:grpChg chg="mod">
          <ac:chgData name="Alexandre CECCHINEL" userId="e394297b-7fe1-42c9-b584-8ba7368f4418" providerId="ADAL" clId="{BD5C3F8C-D88B-4F7E-880C-58D88BC97FDA}" dt="2024-04-05T06:42:23.693" v="976" actId="1076"/>
          <ac:grpSpMkLst>
            <pc:docMk/>
            <pc:sldMk cId="522046788" sldId="259"/>
            <ac:grpSpMk id="53" creationId="{0E06932C-6AFE-EFC3-36B5-5D6AAA9F664D}"/>
          </ac:grpSpMkLst>
        </pc:grpChg>
        <pc:picChg chg="mod">
          <ac:chgData name="Alexandre CECCHINEL" userId="e394297b-7fe1-42c9-b584-8ba7368f4418" providerId="ADAL" clId="{BD5C3F8C-D88B-4F7E-880C-58D88BC97FDA}" dt="2024-04-05T06:42:23.693" v="976" actId="1076"/>
          <ac:picMkLst>
            <pc:docMk/>
            <pc:sldMk cId="522046788" sldId="259"/>
            <ac:picMk id="12" creationId="{28845C6A-A609-BDBA-8346-EA8D5CA035D4}"/>
          </ac:picMkLst>
        </pc:picChg>
        <pc:picChg chg="mod">
          <ac:chgData name="Alexandre CECCHINEL" userId="e394297b-7fe1-42c9-b584-8ba7368f4418" providerId="ADAL" clId="{BD5C3F8C-D88B-4F7E-880C-58D88BC97FDA}" dt="2024-04-05T06:42:23.693" v="976" actId="1076"/>
          <ac:picMkLst>
            <pc:docMk/>
            <pc:sldMk cId="522046788" sldId="259"/>
            <ac:picMk id="13" creationId="{12A06DB7-E217-9E55-232D-0339090468F0}"/>
          </ac:picMkLst>
        </pc:picChg>
        <pc:picChg chg="mod">
          <ac:chgData name="Alexandre CECCHINEL" userId="e394297b-7fe1-42c9-b584-8ba7368f4418" providerId="ADAL" clId="{BD5C3F8C-D88B-4F7E-880C-58D88BC97FDA}" dt="2024-04-05T06:42:23.693" v="976" actId="1076"/>
          <ac:picMkLst>
            <pc:docMk/>
            <pc:sldMk cId="522046788" sldId="259"/>
            <ac:picMk id="14" creationId="{F189B916-E3A2-07A5-D714-F17B3E0C23CB}"/>
          </ac:picMkLst>
        </pc:picChg>
        <pc:picChg chg="mod">
          <ac:chgData name="Alexandre CECCHINEL" userId="e394297b-7fe1-42c9-b584-8ba7368f4418" providerId="ADAL" clId="{BD5C3F8C-D88B-4F7E-880C-58D88BC97FDA}" dt="2024-04-05T06:42:23.693" v="976" actId="1076"/>
          <ac:picMkLst>
            <pc:docMk/>
            <pc:sldMk cId="522046788" sldId="259"/>
            <ac:picMk id="59" creationId="{0F81C0E5-EA8B-FF43-AD09-6C0DDA3DA69D}"/>
          </ac:picMkLst>
        </pc:picChg>
        <pc:picChg chg="mod">
          <ac:chgData name="Alexandre CECCHINEL" userId="e394297b-7fe1-42c9-b584-8ba7368f4418" providerId="ADAL" clId="{BD5C3F8C-D88B-4F7E-880C-58D88BC97FDA}" dt="2024-04-05T06:42:23.693" v="976" actId="1076"/>
          <ac:picMkLst>
            <pc:docMk/>
            <pc:sldMk cId="522046788" sldId="259"/>
            <ac:picMk id="60" creationId="{2F99C266-8690-F8EA-92BC-2ECBDFB2F2BE}"/>
          </ac:picMkLst>
        </pc:picChg>
      </pc:sldChg>
      <pc:sldChg chg="addSp delSp modSp add mod ord modAnim modNotesTx">
        <pc:chgData name="Alexandre CECCHINEL" userId="e394297b-7fe1-42c9-b584-8ba7368f4418" providerId="ADAL" clId="{BD5C3F8C-D88B-4F7E-880C-58D88BC97FDA}" dt="2024-04-09T07:42:44.617" v="2274"/>
        <pc:sldMkLst>
          <pc:docMk/>
          <pc:sldMk cId="998602278" sldId="260"/>
        </pc:sldMkLst>
        <pc:spChg chg="del mod">
          <ac:chgData name="Alexandre CECCHINEL" userId="e394297b-7fe1-42c9-b584-8ba7368f4418" providerId="ADAL" clId="{BD5C3F8C-D88B-4F7E-880C-58D88BC97FDA}" dt="2024-04-05T06:39:27.480" v="792"/>
          <ac:spMkLst>
            <pc:docMk/>
            <pc:sldMk cId="998602278" sldId="260"/>
            <ac:spMk id="2" creationId="{08A217A7-94A3-2617-0784-ACD060A292FE}"/>
          </ac:spMkLst>
        </pc:spChg>
        <pc:spChg chg="add mod ord">
          <ac:chgData name="Alexandre CECCHINEL" userId="e394297b-7fe1-42c9-b584-8ba7368f4418" providerId="ADAL" clId="{BD5C3F8C-D88B-4F7E-880C-58D88BC97FDA}" dt="2024-04-08T08:03:58.680" v="1704" actId="1076"/>
          <ac:spMkLst>
            <pc:docMk/>
            <pc:sldMk cId="998602278" sldId="260"/>
            <ac:spMk id="3" creationId="{C7697E4F-A424-CBBF-ED03-EDB3CAD4963C}"/>
          </ac:spMkLst>
        </pc:spChg>
        <pc:spChg chg="add mod">
          <ac:chgData name="Alexandre CECCHINEL" userId="e394297b-7fe1-42c9-b584-8ba7368f4418" providerId="ADAL" clId="{BD5C3F8C-D88B-4F7E-880C-58D88BC97FDA}" dt="2024-04-08T08:18:44.723" v="1907" actId="20577"/>
          <ac:spMkLst>
            <pc:docMk/>
            <pc:sldMk cId="998602278" sldId="260"/>
            <ac:spMk id="5" creationId="{D2DF39D0-D7DA-588D-A405-52CFDA5C4F9B}"/>
          </ac:spMkLst>
        </pc:spChg>
        <pc:spChg chg="mod">
          <ac:chgData name="Alexandre CECCHINEL" userId="e394297b-7fe1-42c9-b584-8ba7368f4418" providerId="ADAL" clId="{BD5C3F8C-D88B-4F7E-880C-58D88BC97FDA}" dt="2024-04-08T08:03:52.560" v="1699" actId="1076"/>
          <ac:spMkLst>
            <pc:docMk/>
            <pc:sldMk cId="998602278" sldId="260"/>
            <ac:spMk id="18" creationId="{4A53F6B5-F700-2F69-FD6D-74BA62B660E2}"/>
          </ac:spMkLst>
        </pc:spChg>
        <pc:spChg chg="mod">
          <ac:chgData name="Alexandre CECCHINEL" userId="e394297b-7fe1-42c9-b584-8ba7368f4418" providerId="ADAL" clId="{BD5C3F8C-D88B-4F7E-880C-58D88BC97FDA}" dt="2024-04-08T08:03:52.560" v="1699" actId="1076"/>
          <ac:spMkLst>
            <pc:docMk/>
            <pc:sldMk cId="998602278" sldId="260"/>
            <ac:spMk id="21" creationId="{2C69CFC2-9732-3CA9-4E54-060245FFBEBF}"/>
          </ac:spMkLst>
        </pc:spChg>
        <pc:spChg chg="mod">
          <ac:chgData name="Alexandre CECCHINEL" userId="e394297b-7fe1-42c9-b584-8ba7368f4418" providerId="ADAL" clId="{BD5C3F8C-D88B-4F7E-880C-58D88BC97FDA}" dt="2024-04-08T08:03:52.560" v="1699" actId="1076"/>
          <ac:spMkLst>
            <pc:docMk/>
            <pc:sldMk cId="998602278" sldId="260"/>
            <ac:spMk id="22" creationId="{FB168C52-EE74-4DDD-9478-2FB8084B946D}"/>
          </ac:spMkLst>
        </pc:spChg>
        <pc:spChg chg="mod">
          <ac:chgData name="Alexandre CECCHINEL" userId="e394297b-7fe1-42c9-b584-8ba7368f4418" providerId="ADAL" clId="{BD5C3F8C-D88B-4F7E-880C-58D88BC97FDA}" dt="2024-04-05T06:39:35.999" v="793" actId="1076"/>
          <ac:spMkLst>
            <pc:docMk/>
            <pc:sldMk cId="998602278" sldId="260"/>
            <ac:spMk id="53" creationId="{7F4081E8-3C0D-1BD2-EC8F-51E776BD0246}"/>
          </ac:spMkLst>
        </pc:spChg>
        <pc:spChg chg="mod">
          <ac:chgData name="Alexandre CECCHINEL" userId="e394297b-7fe1-42c9-b584-8ba7368f4418" providerId="ADAL" clId="{BD5C3F8C-D88B-4F7E-880C-58D88BC97FDA}" dt="2024-04-05T06:39:35.999" v="793" actId="1076"/>
          <ac:spMkLst>
            <pc:docMk/>
            <pc:sldMk cId="998602278" sldId="260"/>
            <ac:spMk id="54" creationId="{8568CD12-5F05-9690-8675-4A20458B773B}"/>
          </ac:spMkLst>
        </pc:spChg>
        <pc:spChg chg="mod">
          <ac:chgData name="Alexandre CECCHINEL" userId="e394297b-7fe1-42c9-b584-8ba7368f4418" providerId="ADAL" clId="{BD5C3F8C-D88B-4F7E-880C-58D88BC97FDA}" dt="2024-04-05T06:39:35.999" v="793" actId="1076"/>
          <ac:spMkLst>
            <pc:docMk/>
            <pc:sldMk cId="998602278" sldId="260"/>
            <ac:spMk id="55" creationId="{87B5CDBE-FECA-C9D5-D0B6-7164679FB403}"/>
          </ac:spMkLst>
        </pc:spChg>
        <pc:grpChg chg="mod">
          <ac:chgData name="Alexandre CECCHINEL" userId="e394297b-7fe1-42c9-b584-8ba7368f4418" providerId="ADAL" clId="{BD5C3F8C-D88B-4F7E-880C-58D88BC97FDA}" dt="2024-04-08T08:03:52.560" v="1699" actId="1076"/>
          <ac:grpSpMkLst>
            <pc:docMk/>
            <pc:sldMk cId="998602278" sldId="260"/>
            <ac:grpSpMk id="34" creationId="{14949077-5095-5670-4793-9E23646BCD5A}"/>
          </ac:grpSpMkLst>
        </pc:grpChg>
        <pc:grpChg chg="mod">
          <ac:chgData name="Alexandre CECCHINEL" userId="e394297b-7fe1-42c9-b584-8ba7368f4418" providerId="ADAL" clId="{BD5C3F8C-D88B-4F7E-880C-58D88BC97FDA}" dt="2024-04-05T06:39:35.999" v="793" actId="1076"/>
          <ac:grpSpMkLst>
            <pc:docMk/>
            <pc:sldMk cId="998602278" sldId="260"/>
            <ac:grpSpMk id="37" creationId="{B2F34EB6-B57F-04FE-CF0E-6132C4D8B1C3}"/>
          </ac:grpSpMkLst>
        </pc:grpChg>
        <pc:grpChg chg="mod">
          <ac:chgData name="Alexandre CECCHINEL" userId="e394297b-7fe1-42c9-b584-8ba7368f4418" providerId="ADAL" clId="{BD5C3F8C-D88B-4F7E-880C-58D88BC97FDA}" dt="2024-04-05T06:39:35.999" v="793" actId="1076"/>
          <ac:grpSpMkLst>
            <pc:docMk/>
            <pc:sldMk cId="998602278" sldId="260"/>
            <ac:grpSpMk id="41" creationId="{5637BD53-201C-D085-5111-EC0B5BD9BFE0}"/>
          </ac:grpSpMkLst>
        </pc:grpChg>
        <pc:grpChg chg="mod">
          <ac:chgData name="Alexandre CECCHINEL" userId="e394297b-7fe1-42c9-b584-8ba7368f4418" providerId="ADAL" clId="{BD5C3F8C-D88B-4F7E-880C-58D88BC97FDA}" dt="2024-04-05T06:39:35.999" v="793" actId="1076"/>
          <ac:grpSpMkLst>
            <pc:docMk/>
            <pc:sldMk cId="998602278" sldId="260"/>
            <ac:grpSpMk id="44" creationId="{0F61094E-0F1E-DBAC-0D10-C7AE5FA047A1}"/>
          </ac:grpSpMkLst>
        </pc:grpChg>
        <pc:grpChg chg="mod">
          <ac:chgData name="Alexandre CECCHINEL" userId="e394297b-7fe1-42c9-b584-8ba7368f4418" providerId="ADAL" clId="{BD5C3F8C-D88B-4F7E-880C-58D88BC97FDA}" dt="2024-04-05T06:39:35.999" v="793" actId="1076"/>
          <ac:grpSpMkLst>
            <pc:docMk/>
            <pc:sldMk cId="998602278" sldId="260"/>
            <ac:grpSpMk id="47" creationId="{88C10CEC-ACB8-57E1-AEB0-9BCD6F862B19}"/>
          </ac:grpSpMkLst>
        </pc:grpChg>
        <pc:grpChg chg="mod">
          <ac:chgData name="Alexandre CECCHINEL" userId="e394297b-7fe1-42c9-b584-8ba7368f4418" providerId="ADAL" clId="{BD5C3F8C-D88B-4F7E-880C-58D88BC97FDA}" dt="2024-04-05T06:39:35.999" v="793" actId="1076"/>
          <ac:grpSpMkLst>
            <pc:docMk/>
            <pc:sldMk cId="998602278" sldId="260"/>
            <ac:grpSpMk id="56" creationId="{6831595E-F057-9DF9-8072-CB7AB4E82B40}"/>
          </ac:grpSpMkLst>
        </pc:grpChg>
        <pc:picChg chg="add mod">
          <ac:chgData name="Alexandre CECCHINEL" userId="e394297b-7fe1-42c9-b584-8ba7368f4418" providerId="ADAL" clId="{BD5C3F8C-D88B-4F7E-880C-58D88BC97FDA}" dt="2024-04-08T08:57:01.592" v="2149" actId="1076"/>
          <ac:picMkLst>
            <pc:docMk/>
            <pc:sldMk cId="998602278" sldId="260"/>
            <ac:picMk id="2" creationId="{6083945D-DF6F-4763-C1EB-38C3636AA979}"/>
          </ac:picMkLst>
        </pc:picChg>
        <pc:picChg chg="add mod">
          <ac:chgData name="Alexandre CECCHINEL" userId="e394297b-7fe1-42c9-b584-8ba7368f4418" providerId="ADAL" clId="{BD5C3F8C-D88B-4F7E-880C-58D88BC97FDA}" dt="2024-04-05T06:39:35.999" v="793" actId="1076"/>
          <ac:picMkLst>
            <pc:docMk/>
            <pc:sldMk cId="998602278" sldId="260"/>
            <ac:picMk id="4" creationId="{83060CDB-3E67-3CE0-6615-C26226F5BD5D}"/>
          </ac:picMkLst>
        </pc:picChg>
        <pc:picChg chg="del">
          <ac:chgData name="Alexandre CECCHINEL" userId="e394297b-7fe1-42c9-b584-8ba7368f4418" providerId="ADAL" clId="{BD5C3F8C-D88B-4F7E-880C-58D88BC97FDA}" dt="2024-04-05T06:18:06.989" v="684" actId="478"/>
          <ac:picMkLst>
            <pc:docMk/>
            <pc:sldMk cId="998602278" sldId="260"/>
            <ac:picMk id="5" creationId="{586F4FC6-C8A2-1887-B65E-96272D3E5AE6}"/>
          </ac:picMkLst>
        </pc:picChg>
        <pc:picChg chg="add mod">
          <ac:chgData name="Alexandre CECCHINEL" userId="e394297b-7fe1-42c9-b584-8ba7368f4418" providerId="ADAL" clId="{BD5C3F8C-D88B-4F7E-880C-58D88BC97FDA}" dt="2024-04-08T08:03:52.560" v="1699" actId="1076"/>
          <ac:picMkLst>
            <pc:docMk/>
            <pc:sldMk cId="998602278" sldId="260"/>
            <ac:picMk id="6" creationId="{B3F39273-B571-6C70-C02B-17F33875CC49}"/>
          </ac:picMkLst>
        </pc:picChg>
        <pc:picChg chg="del">
          <ac:chgData name="Alexandre CECCHINEL" userId="e394297b-7fe1-42c9-b584-8ba7368f4418" providerId="ADAL" clId="{BD5C3F8C-D88B-4F7E-880C-58D88BC97FDA}" dt="2024-04-05T06:18:08.134" v="685" actId="478"/>
          <ac:picMkLst>
            <pc:docMk/>
            <pc:sldMk cId="998602278" sldId="260"/>
            <ac:picMk id="7" creationId="{8B850233-15EA-91FD-AD92-D0BB3C3AFE4E}"/>
          </ac:picMkLst>
        </pc:picChg>
        <pc:picChg chg="mod">
          <ac:chgData name="Alexandre CECCHINEL" userId="e394297b-7fe1-42c9-b584-8ba7368f4418" providerId="ADAL" clId="{BD5C3F8C-D88B-4F7E-880C-58D88BC97FDA}" dt="2024-04-08T08:03:52.560" v="1699" actId="1076"/>
          <ac:picMkLst>
            <pc:docMk/>
            <pc:sldMk cId="998602278" sldId="260"/>
            <ac:picMk id="13" creationId="{0E9EB3C4-67C0-2FE7-F0B2-EC3EFDE39DD5}"/>
          </ac:picMkLst>
        </pc:picChg>
        <pc:picChg chg="mod">
          <ac:chgData name="Alexandre CECCHINEL" userId="e394297b-7fe1-42c9-b584-8ba7368f4418" providerId="ADAL" clId="{BD5C3F8C-D88B-4F7E-880C-58D88BC97FDA}" dt="2024-04-09T07:34:12.223" v="2266" actId="1076"/>
          <ac:picMkLst>
            <pc:docMk/>
            <pc:sldMk cId="998602278" sldId="260"/>
            <ac:picMk id="15" creationId="{C98CA5FB-A26B-408F-AB73-CC139767576E}"/>
          </ac:picMkLst>
        </pc:picChg>
        <pc:picChg chg="mod">
          <ac:chgData name="Alexandre CECCHINEL" userId="e394297b-7fe1-42c9-b584-8ba7368f4418" providerId="ADAL" clId="{BD5C3F8C-D88B-4F7E-880C-58D88BC97FDA}" dt="2024-04-08T08:04:04.192" v="1706" actId="1076"/>
          <ac:picMkLst>
            <pc:docMk/>
            <pc:sldMk cId="998602278" sldId="260"/>
            <ac:picMk id="16" creationId="{99F1ED8C-7921-23EB-0235-7E9290DEC28A}"/>
          </ac:picMkLst>
        </pc:picChg>
        <pc:picChg chg="mod">
          <ac:chgData name="Alexandre CECCHINEL" userId="e394297b-7fe1-42c9-b584-8ba7368f4418" providerId="ADAL" clId="{BD5C3F8C-D88B-4F7E-880C-58D88BC97FDA}" dt="2024-04-08T08:03:52.560" v="1699" actId="1076"/>
          <ac:picMkLst>
            <pc:docMk/>
            <pc:sldMk cId="998602278" sldId="260"/>
            <ac:picMk id="26" creationId="{22C88434-7B66-473F-CEE9-E4FD8113E740}"/>
          </ac:picMkLst>
        </pc:picChg>
        <pc:picChg chg="mod">
          <ac:chgData name="Alexandre CECCHINEL" userId="e394297b-7fe1-42c9-b584-8ba7368f4418" providerId="ADAL" clId="{BD5C3F8C-D88B-4F7E-880C-58D88BC97FDA}" dt="2024-04-05T06:39:35.999" v="793" actId="1076"/>
          <ac:picMkLst>
            <pc:docMk/>
            <pc:sldMk cId="998602278" sldId="260"/>
            <ac:picMk id="62" creationId="{13DA1ABD-DF4F-7C07-8D4C-580E0E84FB77}"/>
          </ac:picMkLst>
        </pc:picChg>
        <pc:picChg chg="mod">
          <ac:chgData name="Alexandre CECCHINEL" userId="e394297b-7fe1-42c9-b584-8ba7368f4418" providerId="ADAL" clId="{BD5C3F8C-D88B-4F7E-880C-58D88BC97FDA}" dt="2024-04-05T06:39:35.999" v="793" actId="1076"/>
          <ac:picMkLst>
            <pc:docMk/>
            <pc:sldMk cId="998602278" sldId="260"/>
            <ac:picMk id="63" creationId="{9CFE3B91-5588-1011-C9AA-2D6A910572E2}"/>
          </ac:picMkLst>
        </pc:picChg>
        <pc:cxnChg chg="add mod">
          <ac:chgData name="Alexandre CECCHINEL" userId="e394297b-7fe1-42c9-b584-8ba7368f4418" providerId="ADAL" clId="{BD5C3F8C-D88B-4F7E-880C-58D88BC97FDA}" dt="2024-04-08T08:03:52.560" v="1699" actId="1076"/>
          <ac:cxnSpMkLst>
            <pc:docMk/>
            <pc:sldMk cId="998602278" sldId="260"/>
            <ac:cxnSpMk id="9" creationId="{E3E25C56-C9BC-551E-76C2-8F1A169A728E}"/>
          </ac:cxnSpMkLst>
        </pc:cxnChg>
        <pc:cxnChg chg="mod">
          <ac:chgData name="Alexandre CECCHINEL" userId="e394297b-7fe1-42c9-b584-8ba7368f4418" providerId="ADAL" clId="{BD5C3F8C-D88B-4F7E-880C-58D88BC97FDA}" dt="2024-04-08T08:03:52.560" v="1699" actId="1076"/>
          <ac:cxnSpMkLst>
            <pc:docMk/>
            <pc:sldMk cId="998602278" sldId="260"/>
            <ac:cxnSpMk id="11" creationId="{E1BDD8A7-5FFE-BF29-528A-345D5D7AD2D9}"/>
          </ac:cxnSpMkLst>
        </pc:cxnChg>
      </pc:sldChg>
      <pc:sldChg chg="addSp delSp modSp add mod modAnim addCm modNotesTx">
        <pc:chgData name="Alexandre CECCHINEL" userId="e394297b-7fe1-42c9-b584-8ba7368f4418" providerId="ADAL" clId="{BD5C3F8C-D88B-4F7E-880C-58D88BC97FDA}" dt="2024-04-09T11:47:06.305" v="3165" actId="20577"/>
        <pc:sldMkLst>
          <pc:docMk/>
          <pc:sldMk cId="1805753443" sldId="261"/>
        </pc:sldMkLst>
        <pc:spChg chg="mod">
          <ac:chgData name="Alexandre CECCHINEL" userId="e394297b-7fe1-42c9-b584-8ba7368f4418" providerId="ADAL" clId="{BD5C3F8C-D88B-4F7E-880C-58D88BC97FDA}" dt="2024-04-09T07:33:48.259" v="2239" actId="14100"/>
          <ac:spMkLst>
            <pc:docMk/>
            <pc:sldMk cId="1805753443" sldId="261"/>
            <ac:spMk id="3" creationId="{DAAC7E69-BF0C-222B-D0AF-14964D224CB4}"/>
          </ac:spMkLst>
        </pc:spChg>
        <pc:spChg chg="add mod">
          <ac:chgData name="Alexandre CECCHINEL" userId="e394297b-7fe1-42c9-b584-8ba7368f4418" providerId="ADAL" clId="{BD5C3F8C-D88B-4F7E-880C-58D88BC97FDA}" dt="2024-04-08T08:18:05.697" v="1858" actId="20577"/>
          <ac:spMkLst>
            <pc:docMk/>
            <pc:sldMk cId="1805753443" sldId="261"/>
            <ac:spMk id="8" creationId="{FF087A9D-487C-8720-CF84-BFCD12907AC0}"/>
          </ac:spMkLst>
        </pc:spChg>
        <pc:spChg chg="add mod">
          <ac:chgData name="Alexandre CECCHINEL" userId="e394297b-7fe1-42c9-b584-8ba7368f4418" providerId="ADAL" clId="{BD5C3F8C-D88B-4F7E-880C-58D88BC97FDA}" dt="2024-04-09T09:41:56.391" v="2964" actId="1076"/>
          <ac:spMkLst>
            <pc:docMk/>
            <pc:sldMk cId="1805753443" sldId="261"/>
            <ac:spMk id="9" creationId="{23667A36-D354-1204-ABF6-56ACEF3C9376}"/>
          </ac:spMkLst>
        </pc:spChg>
        <pc:spChg chg="add mod">
          <ac:chgData name="Alexandre CECCHINEL" userId="e394297b-7fe1-42c9-b584-8ba7368f4418" providerId="ADAL" clId="{BD5C3F8C-D88B-4F7E-880C-58D88BC97FDA}" dt="2024-04-09T09:41:56.391" v="2964" actId="1076"/>
          <ac:spMkLst>
            <pc:docMk/>
            <pc:sldMk cId="1805753443" sldId="261"/>
            <ac:spMk id="10" creationId="{D41769D8-5561-4E45-F135-FF01D00D4104}"/>
          </ac:spMkLst>
        </pc:spChg>
        <pc:spChg chg="add mod">
          <ac:chgData name="Alexandre CECCHINEL" userId="e394297b-7fe1-42c9-b584-8ba7368f4418" providerId="ADAL" clId="{BD5C3F8C-D88B-4F7E-880C-58D88BC97FDA}" dt="2024-04-09T09:41:56.391" v="2964" actId="1076"/>
          <ac:spMkLst>
            <pc:docMk/>
            <pc:sldMk cId="1805753443" sldId="261"/>
            <ac:spMk id="11" creationId="{6804AF97-55FD-6DC7-314D-F8BF1CDF036A}"/>
          </ac:spMkLst>
        </pc:spChg>
        <pc:spChg chg="del">
          <ac:chgData name="Alexandre CECCHINEL" userId="e394297b-7fe1-42c9-b584-8ba7368f4418" providerId="ADAL" clId="{BD5C3F8C-D88B-4F7E-880C-58D88BC97FDA}" dt="2024-04-05T06:38:25.589" v="781" actId="478"/>
          <ac:spMkLst>
            <pc:docMk/>
            <pc:sldMk cId="1805753443" sldId="261"/>
            <ac:spMk id="27" creationId="{B45AB9B0-EA59-B52C-84A3-0CBD49A9B6BE}"/>
          </ac:spMkLst>
        </pc:spChg>
        <pc:spChg chg="mod">
          <ac:chgData name="Alexandre CECCHINEL" userId="e394297b-7fe1-42c9-b584-8ba7368f4418" providerId="ADAL" clId="{BD5C3F8C-D88B-4F7E-880C-58D88BC97FDA}" dt="2024-04-08T08:18:13.339" v="1859" actId="1076"/>
          <ac:spMkLst>
            <pc:docMk/>
            <pc:sldMk cId="1805753443" sldId="261"/>
            <ac:spMk id="56" creationId="{00B0648E-D2A8-6C80-5FF4-93F587F977B5}"/>
          </ac:spMkLst>
        </pc:spChg>
        <pc:spChg chg="mod">
          <ac:chgData name="Alexandre CECCHINEL" userId="e394297b-7fe1-42c9-b584-8ba7368f4418" providerId="ADAL" clId="{BD5C3F8C-D88B-4F7E-880C-58D88BC97FDA}" dt="2024-04-08T08:18:13.339" v="1859" actId="1076"/>
          <ac:spMkLst>
            <pc:docMk/>
            <pc:sldMk cId="1805753443" sldId="261"/>
            <ac:spMk id="57" creationId="{F73820CB-C61E-F4AC-EBD5-6EF6902E8517}"/>
          </ac:spMkLst>
        </pc:spChg>
        <pc:spChg chg="mod">
          <ac:chgData name="Alexandre CECCHINEL" userId="e394297b-7fe1-42c9-b584-8ba7368f4418" providerId="ADAL" clId="{BD5C3F8C-D88B-4F7E-880C-58D88BC97FDA}" dt="2024-04-08T08:18:13.339" v="1859" actId="1076"/>
          <ac:spMkLst>
            <pc:docMk/>
            <pc:sldMk cId="1805753443" sldId="261"/>
            <ac:spMk id="58" creationId="{FCE851C1-6992-9B30-6F55-B49F8A7AD34D}"/>
          </ac:spMkLst>
        </pc:spChg>
        <pc:grpChg chg="mod">
          <ac:chgData name="Alexandre CECCHINEL" userId="e394297b-7fe1-42c9-b584-8ba7368f4418" providerId="ADAL" clId="{BD5C3F8C-D88B-4F7E-880C-58D88BC97FDA}" dt="2024-04-08T08:18:13.339" v="1859" actId="1076"/>
          <ac:grpSpMkLst>
            <pc:docMk/>
            <pc:sldMk cId="1805753443" sldId="261"/>
            <ac:grpSpMk id="44" creationId="{684F37DD-F35A-6136-0F07-4249EF2F0617}"/>
          </ac:grpSpMkLst>
        </pc:grpChg>
        <pc:grpChg chg="mod">
          <ac:chgData name="Alexandre CECCHINEL" userId="e394297b-7fe1-42c9-b584-8ba7368f4418" providerId="ADAL" clId="{BD5C3F8C-D88B-4F7E-880C-58D88BC97FDA}" dt="2024-04-08T08:18:13.339" v="1859" actId="1076"/>
          <ac:grpSpMkLst>
            <pc:docMk/>
            <pc:sldMk cId="1805753443" sldId="261"/>
            <ac:grpSpMk id="47" creationId="{24148EBC-0C87-CC46-0E05-F24E129A96E0}"/>
          </ac:grpSpMkLst>
        </pc:grpChg>
        <pc:grpChg chg="mod">
          <ac:chgData name="Alexandre CECCHINEL" userId="e394297b-7fe1-42c9-b584-8ba7368f4418" providerId="ADAL" clId="{BD5C3F8C-D88B-4F7E-880C-58D88BC97FDA}" dt="2024-04-08T08:18:13.339" v="1859" actId="1076"/>
          <ac:grpSpMkLst>
            <pc:docMk/>
            <pc:sldMk cId="1805753443" sldId="261"/>
            <ac:grpSpMk id="50" creationId="{B15AB67E-79F4-52C7-E803-8F53F31BCD68}"/>
          </ac:grpSpMkLst>
        </pc:grpChg>
        <pc:grpChg chg="mod">
          <ac:chgData name="Alexandre CECCHINEL" userId="e394297b-7fe1-42c9-b584-8ba7368f4418" providerId="ADAL" clId="{BD5C3F8C-D88B-4F7E-880C-58D88BC97FDA}" dt="2024-04-08T08:18:13.339" v="1859" actId="1076"/>
          <ac:grpSpMkLst>
            <pc:docMk/>
            <pc:sldMk cId="1805753443" sldId="261"/>
            <ac:grpSpMk id="65" creationId="{798BC729-AB98-4A93-C12F-034A4B07BE0C}"/>
          </ac:grpSpMkLst>
        </pc:grpChg>
        <pc:picChg chg="mod">
          <ac:chgData name="Alexandre CECCHINEL" userId="e394297b-7fe1-42c9-b584-8ba7368f4418" providerId="ADAL" clId="{BD5C3F8C-D88B-4F7E-880C-58D88BC97FDA}" dt="2024-04-08T08:18:13.339" v="1859" actId="1076"/>
          <ac:picMkLst>
            <pc:docMk/>
            <pc:sldMk cId="1805753443" sldId="261"/>
            <ac:picMk id="2" creationId="{3E6FAC95-B944-3C5E-2E87-34FB77FD2743}"/>
          </ac:picMkLst>
        </pc:picChg>
        <pc:picChg chg="add mod">
          <ac:chgData name="Alexandre CECCHINEL" userId="e394297b-7fe1-42c9-b584-8ba7368f4418" providerId="ADAL" clId="{BD5C3F8C-D88B-4F7E-880C-58D88BC97FDA}" dt="2024-04-08T08:18:13.339" v="1859" actId="1076"/>
          <ac:picMkLst>
            <pc:docMk/>
            <pc:sldMk cId="1805753443" sldId="261"/>
            <ac:picMk id="4" creationId="{B5E51644-7CEB-2AB7-5FDA-FD2237A09565}"/>
          </ac:picMkLst>
        </pc:picChg>
        <pc:picChg chg="mod">
          <ac:chgData name="Alexandre CECCHINEL" userId="e394297b-7fe1-42c9-b584-8ba7368f4418" providerId="ADAL" clId="{BD5C3F8C-D88B-4F7E-880C-58D88BC97FDA}" dt="2024-04-08T08:18:13.339" v="1859" actId="1076"/>
          <ac:picMkLst>
            <pc:docMk/>
            <pc:sldMk cId="1805753443" sldId="261"/>
            <ac:picMk id="5" creationId="{9DD05399-F72A-63A6-9CB3-6FC3B43EF2E6}"/>
          </ac:picMkLst>
        </pc:picChg>
        <pc:picChg chg="add mod">
          <ac:chgData name="Alexandre CECCHINEL" userId="e394297b-7fe1-42c9-b584-8ba7368f4418" providerId="ADAL" clId="{BD5C3F8C-D88B-4F7E-880C-58D88BC97FDA}" dt="2024-04-08T08:18:13.339" v="1859" actId="1076"/>
          <ac:picMkLst>
            <pc:docMk/>
            <pc:sldMk cId="1805753443" sldId="261"/>
            <ac:picMk id="6" creationId="{37477544-ADA6-A0AF-C50F-3BB63F66F5B6}"/>
          </ac:picMkLst>
        </pc:picChg>
        <pc:picChg chg="mod">
          <ac:chgData name="Alexandre CECCHINEL" userId="e394297b-7fe1-42c9-b584-8ba7368f4418" providerId="ADAL" clId="{BD5C3F8C-D88B-4F7E-880C-58D88BC97FDA}" dt="2024-04-08T08:18:13.339" v="1859" actId="1076"/>
          <ac:picMkLst>
            <pc:docMk/>
            <pc:sldMk cId="1805753443" sldId="261"/>
            <ac:picMk id="7" creationId="{FB58C997-CE6C-CAA3-8AB3-9D90897280F4}"/>
          </ac:picMkLst>
        </pc:picChg>
        <pc:picChg chg="mod">
          <ac:chgData name="Alexandre CECCHINEL" userId="e394297b-7fe1-42c9-b584-8ba7368f4418" providerId="ADAL" clId="{BD5C3F8C-D88B-4F7E-880C-58D88BC97FDA}" dt="2024-04-08T08:18:13.339" v="1859" actId="1076"/>
          <ac:picMkLst>
            <pc:docMk/>
            <pc:sldMk cId="1805753443" sldId="261"/>
            <ac:picMk id="71" creationId="{2E649A3F-A6C2-A2EF-3936-39BA29A45DA4}"/>
          </ac:picMkLst>
        </pc:picChg>
        <pc:picChg chg="mod">
          <ac:chgData name="Alexandre CECCHINEL" userId="e394297b-7fe1-42c9-b584-8ba7368f4418" providerId="ADAL" clId="{BD5C3F8C-D88B-4F7E-880C-58D88BC97FDA}" dt="2024-04-08T08:18:13.339" v="1859" actId="1076"/>
          <ac:picMkLst>
            <pc:docMk/>
            <pc:sldMk cId="1805753443" sldId="261"/>
            <ac:picMk id="75" creationId="{182B1E28-0C27-18E2-0067-A318B8A62905}"/>
          </ac:picMkLst>
        </pc:picChg>
        <pc:extLst>
          <p:ext xmlns:p="http://schemas.openxmlformats.org/presentationml/2006/main" uri="{D6D511B9-2390-475A-947B-AFAB55BFBCF1}">
            <pc226:cmChg xmlns:pc226="http://schemas.microsoft.com/office/powerpoint/2022/06/main/command" chg="add">
              <pc226:chgData name="Alexandre CECCHINEL" userId="e394297b-7fe1-42c9-b584-8ba7368f4418" providerId="ADAL" clId="{BD5C3F8C-D88B-4F7E-880C-58D88BC97FDA}" dt="2024-04-04T08:04:40.856" v="581"/>
              <pc2:cmMkLst xmlns:pc2="http://schemas.microsoft.com/office/powerpoint/2019/9/main/command">
                <pc:docMk/>
                <pc:sldMk cId="1805753443" sldId="261"/>
                <pc2:cmMk id="{ADAAFEB2-934D-436C-8556-E9E28016B86A}"/>
              </pc2:cmMkLst>
            </pc226:cmChg>
          </p:ext>
        </pc:extLst>
      </pc:sldChg>
      <pc:sldChg chg="add del">
        <pc:chgData name="Alexandre CECCHINEL" userId="e394297b-7fe1-42c9-b584-8ba7368f4418" providerId="ADAL" clId="{BD5C3F8C-D88B-4F7E-880C-58D88BC97FDA}" dt="2024-04-05T06:29:51.186" v="703" actId="2696"/>
        <pc:sldMkLst>
          <pc:docMk/>
          <pc:sldMk cId="1196024485" sldId="262"/>
        </pc:sldMkLst>
      </pc:sldChg>
      <pc:sldChg chg="addSp delSp modSp add mod modAnim modNotesTx">
        <pc:chgData name="Alexandre CECCHINEL" userId="e394297b-7fe1-42c9-b584-8ba7368f4418" providerId="ADAL" clId="{BD5C3F8C-D88B-4F7E-880C-58D88BC97FDA}" dt="2024-04-08T08:56:47.629" v="2147" actId="1076"/>
        <pc:sldMkLst>
          <pc:docMk/>
          <pc:sldMk cId="3315377669" sldId="262"/>
        </pc:sldMkLst>
        <pc:spChg chg="add mod ord">
          <ac:chgData name="Alexandre CECCHINEL" userId="e394297b-7fe1-42c9-b584-8ba7368f4418" providerId="ADAL" clId="{BD5C3F8C-D88B-4F7E-880C-58D88BC97FDA}" dt="2024-04-08T08:42:51.686" v="1982" actId="14100"/>
          <ac:spMkLst>
            <pc:docMk/>
            <pc:sldMk cId="3315377669" sldId="262"/>
            <ac:spMk id="2" creationId="{64620977-B353-76B4-F34F-D6BB3210CABC}"/>
          </ac:spMkLst>
        </pc:spChg>
        <pc:spChg chg="mod">
          <ac:chgData name="Alexandre CECCHINEL" userId="e394297b-7fe1-42c9-b584-8ba7368f4418" providerId="ADAL" clId="{BD5C3F8C-D88B-4F7E-880C-58D88BC97FDA}" dt="2024-04-08T08:13:03.830" v="1765" actId="1076"/>
          <ac:spMkLst>
            <pc:docMk/>
            <pc:sldMk cId="3315377669" sldId="262"/>
            <ac:spMk id="6" creationId="{F67DD1F7-4ED6-94CD-34D2-5C0362C144B6}"/>
          </ac:spMkLst>
        </pc:spChg>
        <pc:spChg chg="mod">
          <ac:chgData name="Alexandre CECCHINEL" userId="e394297b-7fe1-42c9-b584-8ba7368f4418" providerId="ADAL" clId="{BD5C3F8C-D88B-4F7E-880C-58D88BC97FDA}" dt="2024-04-08T08:13:03.830" v="1765" actId="1076"/>
          <ac:spMkLst>
            <pc:docMk/>
            <pc:sldMk cId="3315377669" sldId="262"/>
            <ac:spMk id="8" creationId="{BA960EEE-E3A4-09BA-6CD9-516CE9BF656B}"/>
          </ac:spMkLst>
        </pc:spChg>
        <pc:spChg chg="add mod">
          <ac:chgData name="Alexandre CECCHINEL" userId="e394297b-7fe1-42c9-b584-8ba7368f4418" providerId="ADAL" clId="{BD5C3F8C-D88B-4F7E-880C-58D88BC97FDA}" dt="2024-04-08T08:19:07.218" v="1939" actId="20577"/>
          <ac:spMkLst>
            <pc:docMk/>
            <pc:sldMk cId="3315377669" sldId="262"/>
            <ac:spMk id="10" creationId="{A4CBD745-6DD0-2221-16F6-B6E0A25023ED}"/>
          </ac:spMkLst>
        </pc:spChg>
        <pc:spChg chg="mod">
          <ac:chgData name="Alexandre CECCHINEL" userId="e394297b-7fe1-42c9-b584-8ba7368f4418" providerId="ADAL" clId="{BD5C3F8C-D88B-4F7E-880C-58D88BC97FDA}" dt="2024-04-08T08:42:41.004" v="1979" actId="1076"/>
          <ac:spMkLst>
            <pc:docMk/>
            <pc:sldMk cId="3315377669" sldId="262"/>
            <ac:spMk id="12" creationId="{BDB19BED-7CB7-7D23-B05E-8CC0DF43DB9E}"/>
          </ac:spMkLst>
        </pc:spChg>
        <pc:spChg chg="mod">
          <ac:chgData name="Alexandre CECCHINEL" userId="e394297b-7fe1-42c9-b584-8ba7368f4418" providerId="ADAL" clId="{BD5C3F8C-D88B-4F7E-880C-58D88BC97FDA}" dt="2024-04-08T08:42:41.004" v="1979" actId="1076"/>
          <ac:spMkLst>
            <pc:docMk/>
            <pc:sldMk cId="3315377669" sldId="262"/>
            <ac:spMk id="13" creationId="{73E4A8F4-97CB-E574-4394-A697020CB0F7}"/>
          </ac:spMkLst>
        </pc:spChg>
        <pc:spChg chg="mod">
          <ac:chgData name="Alexandre CECCHINEL" userId="e394297b-7fe1-42c9-b584-8ba7368f4418" providerId="ADAL" clId="{BD5C3F8C-D88B-4F7E-880C-58D88BC97FDA}" dt="2024-04-08T08:42:41.004" v="1979" actId="1076"/>
          <ac:spMkLst>
            <pc:docMk/>
            <pc:sldMk cId="3315377669" sldId="262"/>
            <ac:spMk id="14" creationId="{CF3F02B5-ABD7-D854-1005-DAF37C55D451}"/>
          </ac:spMkLst>
        </pc:spChg>
        <pc:spChg chg="add mod">
          <ac:chgData name="Alexandre CECCHINEL" userId="e394297b-7fe1-42c9-b584-8ba7368f4418" providerId="ADAL" clId="{BD5C3F8C-D88B-4F7E-880C-58D88BC97FDA}" dt="2024-04-08T08:42:30.364" v="1978" actId="571"/>
          <ac:spMkLst>
            <pc:docMk/>
            <pc:sldMk cId="3315377669" sldId="262"/>
            <ac:spMk id="15" creationId="{81B9D856-E70F-C20A-3796-19867A250822}"/>
          </ac:spMkLst>
        </pc:spChg>
        <pc:spChg chg="del mod">
          <ac:chgData name="Alexandre CECCHINEL" userId="e394297b-7fe1-42c9-b584-8ba7368f4418" providerId="ADAL" clId="{BD5C3F8C-D88B-4F7E-880C-58D88BC97FDA}" dt="2024-04-05T06:39:43.264" v="797"/>
          <ac:spMkLst>
            <pc:docMk/>
            <pc:sldMk cId="3315377669" sldId="262"/>
            <ac:spMk id="27" creationId="{2142C9D2-1383-A15B-1B68-CDDE62D09A89}"/>
          </ac:spMkLst>
        </pc:spChg>
        <pc:spChg chg="mod">
          <ac:chgData name="Alexandre CECCHINEL" userId="e394297b-7fe1-42c9-b584-8ba7368f4418" providerId="ADAL" clId="{BD5C3F8C-D88B-4F7E-880C-58D88BC97FDA}" dt="2024-04-08T08:13:03.830" v="1765" actId="1076"/>
          <ac:spMkLst>
            <pc:docMk/>
            <pc:sldMk cId="3315377669" sldId="262"/>
            <ac:spMk id="58" creationId="{25D7CDD0-BA79-C988-C421-B8D3F3C6E6EB}"/>
          </ac:spMkLst>
        </pc:spChg>
        <pc:picChg chg="mod">
          <ac:chgData name="Alexandre CECCHINEL" userId="e394297b-7fe1-42c9-b584-8ba7368f4418" providerId="ADAL" clId="{BD5C3F8C-D88B-4F7E-880C-58D88BC97FDA}" dt="2024-04-08T08:13:03.830" v="1765" actId="1076"/>
          <ac:picMkLst>
            <pc:docMk/>
            <pc:sldMk cId="3315377669" sldId="262"/>
            <ac:picMk id="3" creationId="{4F478443-D8C4-CE5C-775B-2DB8375F82E3}"/>
          </ac:picMkLst>
        </pc:picChg>
        <pc:picChg chg="add mod">
          <ac:chgData name="Alexandre CECCHINEL" userId="e394297b-7fe1-42c9-b584-8ba7368f4418" providerId="ADAL" clId="{BD5C3F8C-D88B-4F7E-880C-58D88BC97FDA}" dt="2024-04-08T08:13:03.830" v="1765" actId="1076"/>
          <ac:picMkLst>
            <pc:docMk/>
            <pc:sldMk cId="3315377669" sldId="262"/>
            <ac:picMk id="4" creationId="{11077472-C066-B8F5-6604-AE7FF6B0F57F}"/>
          </ac:picMkLst>
        </pc:picChg>
        <pc:picChg chg="add mod">
          <ac:chgData name="Alexandre CECCHINEL" userId="e394297b-7fe1-42c9-b584-8ba7368f4418" providerId="ADAL" clId="{BD5C3F8C-D88B-4F7E-880C-58D88BC97FDA}" dt="2024-04-08T08:56:45.809" v="2146" actId="1076"/>
          <ac:picMkLst>
            <pc:docMk/>
            <pc:sldMk cId="3315377669" sldId="262"/>
            <ac:picMk id="5" creationId="{27932B09-7709-D09B-4218-6F27F4F4E0E0}"/>
          </ac:picMkLst>
        </pc:picChg>
        <pc:picChg chg="del">
          <ac:chgData name="Alexandre CECCHINEL" userId="e394297b-7fe1-42c9-b584-8ba7368f4418" providerId="ADAL" clId="{BD5C3F8C-D88B-4F7E-880C-58D88BC97FDA}" dt="2024-04-05T06:30:34.608" v="709" actId="478"/>
          <ac:picMkLst>
            <pc:docMk/>
            <pc:sldMk cId="3315377669" sldId="262"/>
            <ac:picMk id="5" creationId="{31FCD4EC-FF33-B342-AA14-DFF7E3DC9055}"/>
          </ac:picMkLst>
        </pc:picChg>
        <pc:picChg chg="add mod">
          <ac:chgData name="Alexandre CECCHINEL" userId="e394297b-7fe1-42c9-b584-8ba7368f4418" providerId="ADAL" clId="{BD5C3F8C-D88B-4F7E-880C-58D88BC97FDA}" dt="2024-04-08T08:13:34.349" v="1768" actId="1076"/>
          <ac:picMkLst>
            <pc:docMk/>
            <pc:sldMk cId="3315377669" sldId="262"/>
            <ac:picMk id="7" creationId="{63E83620-B5EF-F268-81B3-480A175FC481}"/>
          </ac:picMkLst>
        </pc:picChg>
        <pc:picChg chg="del">
          <ac:chgData name="Alexandre CECCHINEL" userId="e394297b-7fe1-42c9-b584-8ba7368f4418" providerId="ADAL" clId="{BD5C3F8C-D88B-4F7E-880C-58D88BC97FDA}" dt="2024-04-05T06:30:38.394" v="710" actId="478"/>
          <ac:picMkLst>
            <pc:docMk/>
            <pc:sldMk cId="3315377669" sldId="262"/>
            <ac:picMk id="7" creationId="{FB7350B7-A7DF-6DD7-C384-60CC6EC2424D}"/>
          </ac:picMkLst>
        </pc:picChg>
        <pc:picChg chg="add mod">
          <ac:chgData name="Alexandre CECCHINEL" userId="e394297b-7fe1-42c9-b584-8ba7368f4418" providerId="ADAL" clId="{BD5C3F8C-D88B-4F7E-880C-58D88BC97FDA}" dt="2024-04-08T08:42:41.004" v="1979" actId="1076"/>
          <ac:picMkLst>
            <pc:docMk/>
            <pc:sldMk cId="3315377669" sldId="262"/>
            <ac:picMk id="9" creationId="{45ECF9A2-794E-7251-7C1D-D9263870B774}"/>
          </ac:picMkLst>
        </pc:picChg>
        <pc:picChg chg="add del mod">
          <ac:chgData name="Alexandre CECCHINEL" userId="e394297b-7fe1-42c9-b584-8ba7368f4418" providerId="ADAL" clId="{BD5C3F8C-D88B-4F7E-880C-58D88BC97FDA}" dt="2024-04-08T08:13:03.830" v="1765" actId="1076"/>
          <ac:picMkLst>
            <pc:docMk/>
            <pc:sldMk cId="3315377669" sldId="262"/>
            <ac:picMk id="11" creationId="{87AF6847-41EC-E5C4-C76E-D32D1E284121}"/>
          </ac:picMkLst>
        </pc:picChg>
        <pc:picChg chg="mod">
          <ac:chgData name="Alexandre CECCHINEL" userId="e394297b-7fe1-42c9-b584-8ba7368f4418" providerId="ADAL" clId="{BD5C3F8C-D88B-4F7E-880C-58D88BC97FDA}" dt="2024-04-08T08:56:47.629" v="2147" actId="1076"/>
          <ac:picMkLst>
            <pc:docMk/>
            <pc:sldMk cId="3315377669" sldId="262"/>
            <ac:picMk id="22" creationId="{999A9CDF-A4AF-3003-833C-DFAFB2F26111}"/>
          </ac:picMkLst>
        </pc:picChg>
        <pc:picChg chg="mod">
          <ac:chgData name="Alexandre CECCHINEL" userId="e394297b-7fe1-42c9-b584-8ba7368f4418" providerId="ADAL" clId="{BD5C3F8C-D88B-4F7E-880C-58D88BC97FDA}" dt="2024-04-08T08:13:03.830" v="1765" actId="1076"/>
          <ac:picMkLst>
            <pc:docMk/>
            <pc:sldMk cId="3315377669" sldId="262"/>
            <ac:picMk id="23" creationId="{5386B612-1989-D5AD-79EA-3F3AD794170C}"/>
          </ac:picMkLst>
        </pc:picChg>
        <pc:picChg chg="mod">
          <ac:chgData name="Alexandre CECCHINEL" userId="e394297b-7fe1-42c9-b584-8ba7368f4418" providerId="ADAL" clId="{BD5C3F8C-D88B-4F7E-880C-58D88BC97FDA}" dt="2024-04-08T08:13:03.830" v="1765" actId="1076"/>
          <ac:picMkLst>
            <pc:docMk/>
            <pc:sldMk cId="3315377669" sldId="262"/>
            <ac:picMk id="71" creationId="{0AFA9422-32DA-5EDF-DE45-69910CC3889B}"/>
          </ac:picMkLst>
        </pc:picChg>
      </pc:sldChg>
      <pc:sldChg chg="addSp delSp modSp add mod modAnim modNotesTx">
        <pc:chgData name="Alexandre CECCHINEL" userId="e394297b-7fe1-42c9-b584-8ba7368f4418" providerId="ADAL" clId="{BD5C3F8C-D88B-4F7E-880C-58D88BC97FDA}" dt="2024-04-08T08:56:20.535" v="2144" actId="1076"/>
        <pc:sldMkLst>
          <pc:docMk/>
          <pc:sldMk cId="612552442" sldId="263"/>
        </pc:sldMkLst>
        <pc:spChg chg="mod">
          <ac:chgData name="Alexandre CECCHINEL" userId="e394297b-7fe1-42c9-b584-8ba7368f4418" providerId="ADAL" clId="{BD5C3F8C-D88B-4F7E-880C-58D88BC97FDA}" dt="2024-04-08T08:14:52.949" v="1775" actId="1076"/>
          <ac:spMkLst>
            <pc:docMk/>
            <pc:sldMk cId="612552442" sldId="263"/>
            <ac:spMk id="6" creationId="{B837EE56-C2D2-D23C-8B06-CE9686D6908D}"/>
          </ac:spMkLst>
        </pc:spChg>
        <pc:spChg chg="mod">
          <ac:chgData name="Alexandre CECCHINEL" userId="e394297b-7fe1-42c9-b584-8ba7368f4418" providerId="ADAL" clId="{BD5C3F8C-D88B-4F7E-880C-58D88BC97FDA}" dt="2024-04-08T08:14:52.949" v="1775" actId="1076"/>
          <ac:spMkLst>
            <pc:docMk/>
            <pc:sldMk cId="612552442" sldId="263"/>
            <ac:spMk id="8" creationId="{0BD12ACB-3684-94B7-4FE0-4E857DEF3E7B}"/>
          </ac:spMkLst>
        </pc:spChg>
        <pc:spChg chg="add mod ord">
          <ac:chgData name="Alexandre CECCHINEL" userId="e394297b-7fe1-42c9-b584-8ba7368f4418" providerId="ADAL" clId="{BD5C3F8C-D88B-4F7E-880C-58D88BC97FDA}" dt="2024-04-08T08:14:27.991" v="1769" actId="14100"/>
          <ac:spMkLst>
            <pc:docMk/>
            <pc:sldMk cId="612552442" sldId="263"/>
            <ac:spMk id="9" creationId="{020967D4-DDAD-C184-E270-8A74B266CD02}"/>
          </ac:spMkLst>
        </pc:spChg>
        <pc:spChg chg="add mod">
          <ac:chgData name="Alexandre CECCHINEL" userId="e394297b-7fe1-42c9-b584-8ba7368f4418" providerId="ADAL" clId="{BD5C3F8C-D88B-4F7E-880C-58D88BC97FDA}" dt="2024-04-08T08:15:00.291" v="1777" actId="1076"/>
          <ac:spMkLst>
            <pc:docMk/>
            <pc:sldMk cId="612552442" sldId="263"/>
            <ac:spMk id="11" creationId="{A68FA843-12BC-A755-BD85-1EE3F2417C90}"/>
          </ac:spMkLst>
        </pc:spChg>
        <pc:spChg chg="del">
          <ac:chgData name="Alexandre CECCHINEL" userId="e394297b-7fe1-42c9-b584-8ba7368f4418" providerId="ADAL" clId="{BD5C3F8C-D88B-4F7E-880C-58D88BC97FDA}" dt="2024-04-05T06:32:44.461" v="742" actId="478"/>
          <ac:spMkLst>
            <pc:docMk/>
            <pc:sldMk cId="612552442" sldId="263"/>
            <ac:spMk id="12" creationId="{101447CB-83B3-9B3E-8DEC-80F39A395E6E}"/>
          </ac:spMkLst>
        </pc:spChg>
        <pc:spChg chg="add mod">
          <ac:chgData name="Alexandre CECCHINEL" userId="e394297b-7fe1-42c9-b584-8ba7368f4418" providerId="ADAL" clId="{BD5C3F8C-D88B-4F7E-880C-58D88BC97FDA}" dt="2024-04-08T08:15:00.291" v="1777" actId="1076"/>
          <ac:spMkLst>
            <pc:docMk/>
            <pc:sldMk cId="612552442" sldId="263"/>
            <ac:spMk id="12" creationId="{6A1AFD70-3256-209B-9ABC-56A9D049F87E}"/>
          </ac:spMkLst>
        </pc:spChg>
        <pc:spChg chg="del">
          <ac:chgData name="Alexandre CECCHINEL" userId="e394297b-7fe1-42c9-b584-8ba7368f4418" providerId="ADAL" clId="{BD5C3F8C-D88B-4F7E-880C-58D88BC97FDA}" dt="2024-04-05T06:32:42.184" v="741" actId="478"/>
          <ac:spMkLst>
            <pc:docMk/>
            <pc:sldMk cId="612552442" sldId="263"/>
            <ac:spMk id="13" creationId="{2909C849-E79E-77CA-D0ED-28E4DE933358}"/>
          </ac:spMkLst>
        </pc:spChg>
        <pc:spChg chg="add mod">
          <ac:chgData name="Alexandre CECCHINEL" userId="e394297b-7fe1-42c9-b584-8ba7368f4418" providerId="ADAL" clId="{BD5C3F8C-D88B-4F7E-880C-58D88BC97FDA}" dt="2024-04-08T08:15:00.291" v="1777" actId="1076"/>
          <ac:spMkLst>
            <pc:docMk/>
            <pc:sldMk cId="612552442" sldId="263"/>
            <ac:spMk id="14" creationId="{21F2B1F9-B694-91F4-E617-4479C00CABC2}"/>
          </ac:spMkLst>
        </pc:spChg>
        <pc:spChg chg="del">
          <ac:chgData name="Alexandre CECCHINEL" userId="e394297b-7fe1-42c9-b584-8ba7368f4418" providerId="ADAL" clId="{BD5C3F8C-D88B-4F7E-880C-58D88BC97FDA}" dt="2024-04-05T06:32:45.502" v="743" actId="478"/>
          <ac:spMkLst>
            <pc:docMk/>
            <pc:sldMk cId="612552442" sldId="263"/>
            <ac:spMk id="14" creationId="{FDDBF6E3-37CD-4956-7424-F01477557BE0}"/>
          </ac:spMkLst>
        </pc:spChg>
        <pc:spChg chg="add mod">
          <ac:chgData name="Alexandre CECCHINEL" userId="e394297b-7fe1-42c9-b584-8ba7368f4418" providerId="ADAL" clId="{BD5C3F8C-D88B-4F7E-880C-58D88BC97FDA}" dt="2024-04-08T08:14:38.633" v="1772" actId="1076"/>
          <ac:spMkLst>
            <pc:docMk/>
            <pc:sldMk cId="612552442" sldId="263"/>
            <ac:spMk id="16" creationId="{C51A3189-EBBD-F621-37E3-D1795FC1A5F9}"/>
          </ac:spMkLst>
        </pc:spChg>
        <pc:spChg chg="mod">
          <ac:chgData name="Alexandre CECCHINEL" userId="e394297b-7fe1-42c9-b584-8ba7368f4418" providerId="ADAL" clId="{BD5C3F8C-D88B-4F7E-880C-58D88BC97FDA}" dt="2024-04-08T08:14:52.949" v="1775" actId="1076"/>
          <ac:spMkLst>
            <pc:docMk/>
            <pc:sldMk cId="612552442" sldId="263"/>
            <ac:spMk id="17" creationId="{174F7FD8-750D-01FA-01CC-E500E16542D0}"/>
          </ac:spMkLst>
        </pc:spChg>
        <pc:spChg chg="mod">
          <ac:chgData name="Alexandre CECCHINEL" userId="e394297b-7fe1-42c9-b584-8ba7368f4418" providerId="ADAL" clId="{BD5C3F8C-D88B-4F7E-880C-58D88BC97FDA}" dt="2024-04-08T08:14:52.949" v="1775" actId="1076"/>
          <ac:spMkLst>
            <pc:docMk/>
            <pc:sldMk cId="612552442" sldId="263"/>
            <ac:spMk id="19" creationId="{C1780404-35DE-08C6-EACC-382995F5A73D}"/>
          </ac:spMkLst>
        </pc:spChg>
        <pc:spChg chg="mod">
          <ac:chgData name="Alexandre CECCHINEL" userId="e394297b-7fe1-42c9-b584-8ba7368f4418" providerId="ADAL" clId="{BD5C3F8C-D88B-4F7E-880C-58D88BC97FDA}" dt="2024-04-08T08:14:52.949" v="1775" actId="1076"/>
          <ac:spMkLst>
            <pc:docMk/>
            <pc:sldMk cId="612552442" sldId="263"/>
            <ac:spMk id="21" creationId="{93612E96-3D5E-B98B-9F59-4FA3D379067C}"/>
          </ac:spMkLst>
        </pc:spChg>
        <pc:spChg chg="mod">
          <ac:chgData name="Alexandre CECCHINEL" userId="e394297b-7fe1-42c9-b584-8ba7368f4418" providerId="ADAL" clId="{BD5C3F8C-D88B-4F7E-880C-58D88BC97FDA}" dt="2024-04-08T08:14:38.633" v="1772" actId="1076"/>
          <ac:spMkLst>
            <pc:docMk/>
            <pc:sldMk cId="612552442" sldId="263"/>
            <ac:spMk id="22" creationId="{B03B82E3-527F-272C-7870-984803FB4305}"/>
          </ac:spMkLst>
        </pc:spChg>
        <pc:spChg chg="mod">
          <ac:chgData name="Alexandre CECCHINEL" userId="e394297b-7fe1-42c9-b584-8ba7368f4418" providerId="ADAL" clId="{BD5C3F8C-D88B-4F7E-880C-58D88BC97FDA}" dt="2024-04-08T08:14:38.633" v="1772" actId="1076"/>
          <ac:spMkLst>
            <pc:docMk/>
            <pc:sldMk cId="612552442" sldId="263"/>
            <ac:spMk id="23" creationId="{BD939E70-6B1E-DEC7-F068-2BFB078C1EA0}"/>
          </ac:spMkLst>
        </pc:spChg>
        <pc:spChg chg="add mod">
          <ac:chgData name="Alexandre CECCHINEL" userId="e394297b-7fe1-42c9-b584-8ba7368f4418" providerId="ADAL" clId="{BD5C3F8C-D88B-4F7E-880C-58D88BC97FDA}" dt="2024-04-08T08:14:38.633" v="1772" actId="1076"/>
          <ac:spMkLst>
            <pc:docMk/>
            <pc:sldMk cId="612552442" sldId="263"/>
            <ac:spMk id="24" creationId="{9AA088FF-1384-596E-56F8-D77BAB38FA96}"/>
          </ac:spMkLst>
        </pc:spChg>
        <pc:spChg chg="add mod">
          <ac:chgData name="Alexandre CECCHINEL" userId="e394297b-7fe1-42c9-b584-8ba7368f4418" providerId="ADAL" clId="{BD5C3F8C-D88B-4F7E-880C-58D88BC97FDA}" dt="2024-04-08T08:14:38.633" v="1772" actId="1076"/>
          <ac:spMkLst>
            <pc:docMk/>
            <pc:sldMk cId="612552442" sldId="263"/>
            <ac:spMk id="25" creationId="{49472DC4-6A79-4A86-B7B5-C0EBE1472CEA}"/>
          </ac:spMkLst>
        </pc:spChg>
        <pc:spChg chg="del mod">
          <ac:chgData name="Alexandre CECCHINEL" userId="e394297b-7fe1-42c9-b584-8ba7368f4418" providerId="ADAL" clId="{BD5C3F8C-D88B-4F7E-880C-58D88BC97FDA}" dt="2024-04-05T06:39:55.164" v="802"/>
          <ac:spMkLst>
            <pc:docMk/>
            <pc:sldMk cId="612552442" sldId="263"/>
            <ac:spMk id="27" creationId="{A69173D3-BE12-0B5C-4AEB-2C3CA728B5E7}"/>
          </ac:spMkLst>
        </pc:spChg>
        <pc:spChg chg="add mod">
          <ac:chgData name="Alexandre CECCHINEL" userId="e394297b-7fe1-42c9-b584-8ba7368f4418" providerId="ADAL" clId="{BD5C3F8C-D88B-4F7E-880C-58D88BC97FDA}" dt="2024-04-08T08:19:17.011" v="1943"/>
          <ac:spMkLst>
            <pc:docMk/>
            <pc:sldMk cId="612552442" sldId="263"/>
            <ac:spMk id="32" creationId="{E423FCBA-1646-F2CD-9E66-E75EA55CDA58}"/>
          </ac:spMkLst>
        </pc:spChg>
        <pc:spChg chg="mod">
          <ac:chgData name="Alexandre CECCHINEL" userId="e394297b-7fe1-42c9-b584-8ba7368f4418" providerId="ADAL" clId="{BD5C3F8C-D88B-4F7E-880C-58D88BC97FDA}" dt="2024-04-08T08:14:52.949" v="1775" actId="1076"/>
          <ac:spMkLst>
            <pc:docMk/>
            <pc:sldMk cId="612552442" sldId="263"/>
            <ac:spMk id="58" creationId="{7B61811C-DCD6-68E6-4A09-7F5DCA46E4D6}"/>
          </ac:spMkLst>
        </pc:spChg>
        <pc:picChg chg="mod">
          <ac:chgData name="Alexandre CECCHINEL" userId="e394297b-7fe1-42c9-b584-8ba7368f4418" providerId="ADAL" clId="{BD5C3F8C-D88B-4F7E-880C-58D88BC97FDA}" dt="2024-04-08T08:14:52.949" v="1775" actId="1076"/>
          <ac:picMkLst>
            <pc:docMk/>
            <pc:sldMk cId="612552442" sldId="263"/>
            <ac:picMk id="2" creationId="{BF590BE0-1D58-D362-2FE4-E97DA08A1A63}"/>
          </ac:picMkLst>
        </pc:picChg>
        <pc:picChg chg="mod">
          <ac:chgData name="Alexandre CECCHINEL" userId="e394297b-7fe1-42c9-b584-8ba7368f4418" providerId="ADAL" clId="{BD5C3F8C-D88B-4F7E-880C-58D88BC97FDA}" dt="2024-04-08T08:14:52.949" v="1775" actId="1076"/>
          <ac:picMkLst>
            <pc:docMk/>
            <pc:sldMk cId="612552442" sldId="263"/>
            <ac:picMk id="3" creationId="{554770D3-432E-77F5-ACF8-72DD382FD143}"/>
          </ac:picMkLst>
        </pc:picChg>
        <pc:picChg chg="mod">
          <ac:chgData name="Alexandre CECCHINEL" userId="e394297b-7fe1-42c9-b584-8ba7368f4418" providerId="ADAL" clId="{BD5C3F8C-D88B-4F7E-880C-58D88BC97FDA}" dt="2024-04-05T06:40:00.429" v="803" actId="1076"/>
          <ac:picMkLst>
            <pc:docMk/>
            <pc:sldMk cId="612552442" sldId="263"/>
            <ac:picMk id="4" creationId="{72128636-523C-1B2B-B631-3886221E4C05}"/>
          </ac:picMkLst>
        </pc:picChg>
        <pc:picChg chg="add mod">
          <ac:chgData name="Alexandre CECCHINEL" userId="e394297b-7fe1-42c9-b584-8ba7368f4418" providerId="ADAL" clId="{BD5C3F8C-D88B-4F7E-880C-58D88BC97FDA}" dt="2024-04-08T08:56:20.535" v="2144" actId="1076"/>
          <ac:picMkLst>
            <pc:docMk/>
            <pc:sldMk cId="612552442" sldId="263"/>
            <ac:picMk id="5" creationId="{375CCB24-5157-A16D-4F74-EE5A6FEAF4C5}"/>
          </ac:picMkLst>
        </pc:picChg>
        <pc:picChg chg="del">
          <ac:chgData name="Alexandre CECCHINEL" userId="e394297b-7fe1-42c9-b584-8ba7368f4418" providerId="ADAL" clId="{BD5C3F8C-D88B-4F7E-880C-58D88BC97FDA}" dt="2024-04-05T06:32:17.275" v="736" actId="478"/>
          <ac:picMkLst>
            <pc:docMk/>
            <pc:sldMk cId="612552442" sldId="263"/>
            <ac:picMk id="5" creationId="{D5AEE2D1-6156-D857-2162-65080B14033A}"/>
          </ac:picMkLst>
        </pc:picChg>
        <pc:picChg chg="del">
          <ac:chgData name="Alexandre CECCHINEL" userId="e394297b-7fe1-42c9-b584-8ba7368f4418" providerId="ADAL" clId="{BD5C3F8C-D88B-4F7E-880C-58D88BC97FDA}" dt="2024-04-05T06:32:19.854" v="737" actId="478"/>
          <ac:picMkLst>
            <pc:docMk/>
            <pc:sldMk cId="612552442" sldId="263"/>
            <ac:picMk id="7" creationId="{5EF4B830-DF93-393E-202F-1973FFFE7671}"/>
          </ac:picMkLst>
        </pc:picChg>
        <pc:picChg chg="add mod">
          <ac:chgData name="Alexandre CECCHINEL" userId="e394297b-7fe1-42c9-b584-8ba7368f4418" providerId="ADAL" clId="{BD5C3F8C-D88B-4F7E-880C-58D88BC97FDA}" dt="2024-04-08T08:15:00.291" v="1777" actId="1076"/>
          <ac:picMkLst>
            <pc:docMk/>
            <pc:sldMk cId="612552442" sldId="263"/>
            <ac:picMk id="7" creationId="{BA989D2D-48D7-E718-72AE-7DA97B2905EF}"/>
          </ac:picMkLst>
        </pc:picChg>
        <pc:picChg chg="mod">
          <ac:chgData name="Alexandre CECCHINEL" userId="e394297b-7fe1-42c9-b584-8ba7368f4418" providerId="ADAL" clId="{BD5C3F8C-D88B-4F7E-880C-58D88BC97FDA}" dt="2024-04-08T08:14:52.949" v="1775" actId="1076"/>
          <ac:picMkLst>
            <pc:docMk/>
            <pc:sldMk cId="612552442" sldId="263"/>
            <ac:picMk id="10" creationId="{73A2646B-304D-4B9F-F149-3707627A0B83}"/>
          </ac:picMkLst>
        </pc:picChg>
        <pc:picChg chg="del">
          <ac:chgData name="Alexandre CECCHINEL" userId="e394297b-7fe1-42c9-b584-8ba7368f4418" providerId="ADAL" clId="{BD5C3F8C-D88B-4F7E-880C-58D88BC97FDA}" dt="2024-04-05T06:32:27.258" v="738" actId="478"/>
          <ac:picMkLst>
            <pc:docMk/>
            <pc:sldMk cId="612552442" sldId="263"/>
            <ac:picMk id="11" creationId="{5E211C12-3302-A2E6-E56F-67AA4E966573}"/>
          </ac:picMkLst>
        </pc:picChg>
        <pc:picChg chg="add mod">
          <ac:chgData name="Alexandre CECCHINEL" userId="e394297b-7fe1-42c9-b584-8ba7368f4418" providerId="ADAL" clId="{BD5C3F8C-D88B-4F7E-880C-58D88BC97FDA}" dt="2024-04-08T08:15:00.291" v="1777" actId="1076"/>
          <ac:picMkLst>
            <pc:docMk/>
            <pc:sldMk cId="612552442" sldId="263"/>
            <ac:picMk id="13" creationId="{679712E6-BBFE-4819-3EA4-6B9E581AD60F}"/>
          </ac:picMkLst>
        </pc:picChg>
        <pc:picChg chg="add mod">
          <ac:chgData name="Alexandre CECCHINEL" userId="e394297b-7fe1-42c9-b584-8ba7368f4418" providerId="ADAL" clId="{BD5C3F8C-D88B-4F7E-880C-58D88BC97FDA}" dt="2024-04-08T08:14:46.830" v="1774" actId="14100"/>
          <ac:picMkLst>
            <pc:docMk/>
            <pc:sldMk cId="612552442" sldId="263"/>
            <ac:picMk id="15" creationId="{27AAFB78-A70C-0B6E-0A72-B1015B2C4C59}"/>
          </ac:picMkLst>
        </pc:picChg>
        <pc:picChg chg="mod">
          <ac:chgData name="Alexandre CECCHINEL" userId="e394297b-7fe1-42c9-b584-8ba7368f4418" providerId="ADAL" clId="{BD5C3F8C-D88B-4F7E-880C-58D88BC97FDA}" dt="2024-04-08T08:14:38.633" v="1772" actId="1076"/>
          <ac:picMkLst>
            <pc:docMk/>
            <pc:sldMk cId="612552442" sldId="263"/>
            <ac:picMk id="18" creationId="{9F0D084F-5792-4AAC-9032-7A0EDE77BC26}"/>
          </ac:picMkLst>
        </pc:picChg>
        <pc:picChg chg="mod">
          <ac:chgData name="Alexandre CECCHINEL" userId="e394297b-7fe1-42c9-b584-8ba7368f4418" providerId="ADAL" clId="{BD5C3F8C-D88B-4F7E-880C-58D88BC97FDA}" dt="2024-04-08T08:14:52.949" v="1775" actId="1076"/>
          <ac:picMkLst>
            <pc:docMk/>
            <pc:sldMk cId="612552442" sldId="263"/>
            <ac:picMk id="20" creationId="{2CA798BC-6C0F-5C3D-E77D-C627F7AAFEB2}"/>
          </ac:picMkLst>
        </pc:picChg>
        <pc:picChg chg="add mod">
          <ac:chgData name="Alexandre CECCHINEL" userId="e394297b-7fe1-42c9-b584-8ba7368f4418" providerId="ADAL" clId="{BD5C3F8C-D88B-4F7E-880C-58D88BC97FDA}" dt="2024-04-08T08:56:17.001" v="2143" actId="1076"/>
          <ac:picMkLst>
            <pc:docMk/>
            <pc:sldMk cId="612552442" sldId="263"/>
            <ac:picMk id="26" creationId="{02D2AC52-F545-0948-B515-8615A714E6FF}"/>
          </ac:picMkLst>
        </pc:picChg>
        <pc:picChg chg="add mod">
          <ac:chgData name="Alexandre CECCHINEL" userId="e394297b-7fe1-42c9-b584-8ba7368f4418" providerId="ADAL" clId="{BD5C3F8C-D88B-4F7E-880C-58D88BC97FDA}" dt="2024-04-08T08:15:00.291" v="1777" actId="1076"/>
          <ac:picMkLst>
            <pc:docMk/>
            <pc:sldMk cId="612552442" sldId="263"/>
            <ac:picMk id="27" creationId="{F5EC18CE-497A-4772-8667-410FE6DC0A9A}"/>
          </ac:picMkLst>
        </pc:picChg>
        <pc:picChg chg="add mod">
          <ac:chgData name="Alexandre CECCHINEL" userId="e394297b-7fe1-42c9-b584-8ba7368f4418" providerId="ADAL" clId="{BD5C3F8C-D88B-4F7E-880C-58D88BC97FDA}" dt="2024-04-05T06:40:00.429" v="803" actId="1076"/>
          <ac:picMkLst>
            <pc:docMk/>
            <pc:sldMk cId="612552442" sldId="263"/>
            <ac:picMk id="28" creationId="{77CFC409-FB7F-898F-3AD3-CAC4D8FD059B}"/>
          </ac:picMkLst>
        </pc:picChg>
        <pc:picChg chg="add mod">
          <ac:chgData name="Alexandre CECCHINEL" userId="e394297b-7fe1-42c9-b584-8ba7368f4418" providerId="ADAL" clId="{BD5C3F8C-D88B-4F7E-880C-58D88BC97FDA}" dt="2024-04-08T08:14:38.633" v="1772" actId="1076"/>
          <ac:picMkLst>
            <pc:docMk/>
            <pc:sldMk cId="612552442" sldId="263"/>
            <ac:picMk id="29" creationId="{7FC6EBE1-CCB6-3854-C64C-C732DBE3FDF1}"/>
          </ac:picMkLst>
        </pc:picChg>
        <pc:picChg chg="add mod">
          <ac:chgData name="Alexandre CECCHINEL" userId="e394297b-7fe1-42c9-b584-8ba7368f4418" providerId="ADAL" clId="{BD5C3F8C-D88B-4F7E-880C-58D88BC97FDA}" dt="2024-04-08T08:15:12.123" v="1778"/>
          <ac:picMkLst>
            <pc:docMk/>
            <pc:sldMk cId="612552442" sldId="263"/>
            <ac:picMk id="30" creationId="{6ADEB53D-8B7C-F421-80EB-C2419D5EBA9A}"/>
          </ac:picMkLst>
        </pc:picChg>
        <pc:picChg chg="add mod">
          <ac:chgData name="Alexandre CECCHINEL" userId="e394297b-7fe1-42c9-b584-8ba7368f4418" providerId="ADAL" clId="{BD5C3F8C-D88B-4F7E-880C-58D88BC97FDA}" dt="2024-04-08T08:15:21.652" v="1782" actId="688"/>
          <ac:picMkLst>
            <pc:docMk/>
            <pc:sldMk cId="612552442" sldId="263"/>
            <ac:picMk id="31" creationId="{7223382B-457C-F5B6-44C2-3A7D6DE7AA87}"/>
          </ac:picMkLst>
        </pc:picChg>
        <pc:picChg chg="mod">
          <ac:chgData name="Alexandre CECCHINEL" userId="e394297b-7fe1-42c9-b584-8ba7368f4418" providerId="ADAL" clId="{BD5C3F8C-D88B-4F7E-880C-58D88BC97FDA}" dt="2024-04-08T08:14:52.949" v="1775" actId="1076"/>
          <ac:picMkLst>
            <pc:docMk/>
            <pc:sldMk cId="612552442" sldId="263"/>
            <ac:picMk id="71" creationId="{245AA7B8-D89D-B5C7-F669-12E9996AA959}"/>
          </ac:picMkLst>
        </pc:picChg>
        <pc:picChg chg="mod">
          <ac:chgData name="Alexandre CECCHINEL" userId="e394297b-7fe1-42c9-b584-8ba7368f4418" providerId="ADAL" clId="{BD5C3F8C-D88B-4F7E-880C-58D88BC97FDA}" dt="2024-04-08T08:14:52.949" v="1775" actId="1076"/>
          <ac:picMkLst>
            <pc:docMk/>
            <pc:sldMk cId="612552442" sldId="263"/>
            <ac:picMk id="1034" creationId="{C4CAC66B-361E-94DA-3D17-8F79766952E4}"/>
          </ac:picMkLst>
        </pc:picChg>
        <pc:picChg chg="del">
          <ac:chgData name="Alexandre CECCHINEL" userId="e394297b-7fe1-42c9-b584-8ba7368f4418" providerId="ADAL" clId="{BD5C3F8C-D88B-4F7E-880C-58D88BC97FDA}" dt="2024-04-05T06:32:49.026" v="744" actId="478"/>
          <ac:picMkLst>
            <pc:docMk/>
            <pc:sldMk cId="612552442" sldId="263"/>
            <ac:picMk id="2050" creationId="{AA60329D-4033-A886-663B-5ACB6F2962C6}"/>
          </ac:picMkLst>
        </pc:picChg>
      </pc:sldChg>
      <pc:sldChg chg="addSp modSp add del mod">
        <pc:chgData name="Alexandre CECCHINEL" userId="e394297b-7fe1-42c9-b584-8ba7368f4418" providerId="ADAL" clId="{BD5C3F8C-D88B-4F7E-880C-58D88BC97FDA}" dt="2024-04-05T06:29:51.186" v="703" actId="2696"/>
        <pc:sldMkLst>
          <pc:docMk/>
          <pc:sldMk cId="1310757659" sldId="263"/>
        </pc:sldMkLst>
        <pc:spChg chg="add mod">
          <ac:chgData name="Alexandre CECCHINEL" userId="e394297b-7fe1-42c9-b584-8ba7368f4418" providerId="ADAL" clId="{BD5C3F8C-D88B-4F7E-880C-58D88BC97FDA}" dt="2024-04-05T06:09:49.127" v="584" actId="1076"/>
          <ac:spMkLst>
            <pc:docMk/>
            <pc:sldMk cId="1310757659" sldId="263"/>
            <ac:spMk id="15" creationId="{35ECF7BD-5E67-01BC-F501-6929C1E4D1A4}"/>
          </ac:spMkLst>
        </pc:spChg>
        <pc:spChg chg="add mod">
          <ac:chgData name="Alexandre CECCHINEL" userId="e394297b-7fe1-42c9-b584-8ba7368f4418" providerId="ADAL" clId="{BD5C3F8C-D88B-4F7E-880C-58D88BC97FDA}" dt="2024-04-05T06:10:02.053" v="588" actId="1076"/>
          <ac:spMkLst>
            <pc:docMk/>
            <pc:sldMk cId="1310757659" sldId="263"/>
            <ac:spMk id="22" creationId="{9BF8F260-DE50-C50F-0352-4EEEDF92B784}"/>
          </ac:spMkLst>
        </pc:spChg>
        <pc:spChg chg="add mod">
          <ac:chgData name="Alexandre CECCHINEL" userId="e394297b-7fe1-42c9-b584-8ba7368f4418" providerId="ADAL" clId="{BD5C3F8C-D88B-4F7E-880C-58D88BC97FDA}" dt="2024-04-05T06:10:02.053" v="588" actId="1076"/>
          <ac:spMkLst>
            <pc:docMk/>
            <pc:sldMk cId="1310757659" sldId="263"/>
            <ac:spMk id="23" creationId="{19B88A02-7FD6-1C62-FE5B-59DDDA45EEFB}"/>
          </ac:spMkLst>
        </pc:spChg>
        <pc:picChg chg="add mod">
          <ac:chgData name="Alexandre CECCHINEL" userId="e394297b-7fe1-42c9-b584-8ba7368f4418" providerId="ADAL" clId="{BD5C3F8C-D88B-4F7E-880C-58D88BC97FDA}" dt="2024-04-05T06:09:49.127" v="584" actId="1076"/>
          <ac:picMkLst>
            <pc:docMk/>
            <pc:sldMk cId="1310757659" sldId="263"/>
            <ac:picMk id="9" creationId="{A812A5D5-B0B7-9FDF-705E-4385A4319083}"/>
          </ac:picMkLst>
        </pc:picChg>
        <pc:picChg chg="add mod">
          <ac:chgData name="Alexandre CECCHINEL" userId="e394297b-7fe1-42c9-b584-8ba7368f4418" providerId="ADAL" clId="{BD5C3F8C-D88B-4F7E-880C-58D88BC97FDA}" dt="2024-04-05T06:09:52.414" v="586" actId="571"/>
          <ac:picMkLst>
            <pc:docMk/>
            <pc:sldMk cId="1310757659" sldId="263"/>
            <ac:picMk id="16" creationId="{031C6728-B387-FFFA-0A23-38035BEA08B5}"/>
          </ac:picMkLst>
        </pc:picChg>
        <pc:picChg chg="add mod">
          <ac:chgData name="Alexandre CECCHINEL" userId="e394297b-7fe1-42c9-b584-8ba7368f4418" providerId="ADAL" clId="{BD5C3F8C-D88B-4F7E-880C-58D88BC97FDA}" dt="2024-04-05T06:10:02.053" v="588" actId="1076"/>
          <ac:picMkLst>
            <pc:docMk/>
            <pc:sldMk cId="1310757659" sldId="263"/>
            <ac:picMk id="18" creationId="{ABDB8E82-C31A-2B8B-436B-457AFC56765D}"/>
          </ac:picMkLst>
        </pc:picChg>
      </pc:sldChg>
      <pc:sldChg chg="add del">
        <pc:chgData name="Alexandre CECCHINEL" userId="e394297b-7fe1-42c9-b584-8ba7368f4418" providerId="ADAL" clId="{BD5C3F8C-D88B-4F7E-880C-58D88BC97FDA}" dt="2024-04-05T06:29:59.486" v="705" actId="2696"/>
        <pc:sldMkLst>
          <pc:docMk/>
          <pc:sldMk cId="2338780782" sldId="263"/>
        </pc:sldMkLst>
      </pc:sldChg>
      <pc:sldChg chg="add del">
        <pc:chgData name="Alexandre CECCHINEL" userId="e394297b-7fe1-42c9-b584-8ba7368f4418" providerId="ADAL" clId="{BD5C3F8C-D88B-4F7E-880C-58D88BC97FDA}" dt="2024-04-02T09:12:01.953" v="153" actId="47"/>
        <pc:sldMkLst>
          <pc:docMk/>
          <pc:sldMk cId="710704232" sldId="2076137117"/>
        </pc:sldMkLst>
      </pc:sldChg>
      <pc:sldChg chg="add ord">
        <pc:chgData name="Alexandre CECCHINEL" userId="e394297b-7fe1-42c9-b584-8ba7368f4418" providerId="ADAL" clId="{BD5C3F8C-D88B-4F7E-880C-58D88BC97FDA}" dt="2024-04-02T09:11:07.909" v="149"/>
        <pc:sldMkLst>
          <pc:docMk/>
          <pc:sldMk cId="3377016053" sldId="2076137142"/>
        </pc:sldMkLst>
      </pc:sldChg>
      <pc:sldChg chg="addSp modSp add">
        <pc:chgData name="Alexandre CECCHINEL" userId="e394297b-7fe1-42c9-b584-8ba7368f4418" providerId="ADAL" clId="{BD5C3F8C-D88B-4F7E-880C-58D88BC97FDA}" dt="2024-04-04T06:48:35.738" v="576"/>
        <pc:sldMkLst>
          <pc:docMk/>
          <pc:sldMk cId="604700549" sldId="2076137143"/>
        </pc:sldMkLst>
        <pc:picChg chg="add mod">
          <ac:chgData name="Alexandre CECCHINEL" userId="e394297b-7fe1-42c9-b584-8ba7368f4418" providerId="ADAL" clId="{BD5C3F8C-D88B-4F7E-880C-58D88BC97FDA}" dt="2024-04-04T06:48:35.738" v="576"/>
          <ac:picMkLst>
            <pc:docMk/>
            <pc:sldMk cId="604700549" sldId="2076137143"/>
            <ac:picMk id="4" creationId="{38FCF8DD-17A5-A2B3-38C8-56E9D65F355D}"/>
          </ac:picMkLst>
        </pc:picChg>
      </pc:sldChg>
      <pc:sldChg chg="addSp delSp modSp mod ord modAnim modNotesTx">
        <pc:chgData name="Alexandre CECCHINEL" userId="e394297b-7fe1-42c9-b584-8ba7368f4418" providerId="ADAL" clId="{BD5C3F8C-D88B-4F7E-880C-58D88BC97FDA}" dt="2024-04-09T11:46:52.860" v="3152" actId="20577"/>
        <pc:sldMkLst>
          <pc:docMk/>
          <pc:sldMk cId="1724548990" sldId="2076137639"/>
        </pc:sldMkLst>
        <pc:spChg chg="add mod">
          <ac:chgData name="Alexandre CECCHINEL" userId="e394297b-7fe1-42c9-b584-8ba7368f4418" providerId="ADAL" clId="{BD5C3F8C-D88B-4F7E-880C-58D88BC97FDA}" dt="2024-03-26T09:18:07.649" v="54"/>
          <ac:spMkLst>
            <pc:docMk/>
            <pc:sldMk cId="1724548990" sldId="2076137639"/>
            <ac:spMk id="2" creationId="{847F301B-7EC1-4847-AD41-4DCE1D3C03D6}"/>
          </ac:spMkLst>
        </pc:spChg>
        <pc:spChg chg="add mod ord">
          <ac:chgData name="Alexandre CECCHINEL" userId="e394297b-7fe1-42c9-b584-8ba7368f4418" providerId="ADAL" clId="{BD5C3F8C-D88B-4F7E-880C-58D88BC97FDA}" dt="2024-04-09T11:37:30.636" v="3085" actId="1076"/>
          <ac:spMkLst>
            <pc:docMk/>
            <pc:sldMk cId="1724548990" sldId="2076137639"/>
            <ac:spMk id="3" creationId="{9F4FB39E-A7DC-3D37-2440-B30617C0E3BD}"/>
          </ac:spMkLst>
        </pc:spChg>
        <pc:spChg chg="add mod">
          <ac:chgData name="Alexandre CECCHINEL" userId="e394297b-7fe1-42c9-b584-8ba7368f4418" providerId="ADAL" clId="{BD5C3F8C-D88B-4F7E-880C-58D88BC97FDA}" dt="2024-04-09T11:31:05.275" v="3071" actId="108"/>
          <ac:spMkLst>
            <pc:docMk/>
            <pc:sldMk cId="1724548990" sldId="2076137639"/>
            <ac:spMk id="4" creationId="{2FA70021-3840-C05D-E1AC-4E520628A32A}"/>
          </ac:spMkLst>
        </pc:spChg>
        <pc:spChg chg="add mod">
          <ac:chgData name="Alexandre CECCHINEL" userId="e394297b-7fe1-42c9-b584-8ba7368f4418" providerId="ADAL" clId="{BD5C3F8C-D88B-4F7E-880C-58D88BC97FDA}" dt="2024-03-26T09:20:20.956" v="78"/>
          <ac:spMkLst>
            <pc:docMk/>
            <pc:sldMk cId="1724548990" sldId="2076137639"/>
            <ac:spMk id="4" creationId="{5F0222FB-90E3-F9A1-C657-6D469AD5A197}"/>
          </ac:spMkLst>
        </pc:spChg>
        <pc:spChg chg="add del mod ord">
          <ac:chgData name="Alexandre CECCHINEL" userId="e394297b-7fe1-42c9-b584-8ba7368f4418" providerId="ADAL" clId="{BD5C3F8C-D88B-4F7E-880C-58D88BC97FDA}" dt="2024-03-26T09:22:27.722" v="110" actId="478"/>
          <ac:spMkLst>
            <pc:docMk/>
            <pc:sldMk cId="1724548990" sldId="2076137639"/>
            <ac:spMk id="5" creationId="{08412299-C1D1-A015-7626-0DC55CA0862B}"/>
          </ac:spMkLst>
        </pc:spChg>
        <pc:spChg chg="add del mod">
          <ac:chgData name="Alexandre CECCHINEL" userId="e394297b-7fe1-42c9-b584-8ba7368f4418" providerId="ADAL" clId="{BD5C3F8C-D88B-4F7E-880C-58D88BC97FDA}" dt="2024-04-08T07:45:49.832" v="1015" actId="478"/>
          <ac:spMkLst>
            <pc:docMk/>
            <pc:sldMk cId="1724548990" sldId="2076137639"/>
            <ac:spMk id="5" creationId="{17639926-C5DA-7305-68D6-DFEBD264B84E}"/>
          </ac:spMkLst>
        </pc:spChg>
        <pc:spChg chg="add mod">
          <ac:chgData name="Alexandre CECCHINEL" userId="e394297b-7fe1-42c9-b584-8ba7368f4418" providerId="ADAL" clId="{BD5C3F8C-D88B-4F7E-880C-58D88BC97FDA}" dt="2024-04-09T11:37:26.756" v="3083"/>
          <ac:spMkLst>
            <pc:docMk/>
            <pc:sldMk cId="1724548990" sldId="2076137639"/>
            <ac:spMk id="5" creationId="{A1806E13-4BD0-87FE-2B6E-03448AFAC0B0}"/>
          </ac:spMkLst>
        </pc:spChg>
        <pc:spChg chg="mod">
          <ac:chgData name="Alexandre CECCHINEL" userId="e394297b-7fe1-42c9-b584-8ba7368f4418" providerId="ADAL" clId="{BD5C3F8C-D88B-4F7E-880C-58D88BC97FDA}" dt="2024-04-09T11:26:43.175" v="3028" actId="1076"/>
          <ac:spMkLst>
            <pc:docMk/>
            <pc:sldMk cId="1724548990" sldId="2076137639"/>
            <ac:spMk id="9" creationId="{9355508C-7D84-76C0-1FC7-4F80B639CD90}"/>
          </ac:spMkLst>
        </pc:spChg>
        <pc:spChg chg="mod">
          <ac:chgData name="Alexandre CECCHINEL" userId="e394297b-7fe1-42c9-b584-8ba7368f4418" providerId="ADAL" clId="{BD5C3F8C-D88B-4F7E-880C-58D88BC97FDA}" dt="2024-04-09T11:26:43.175" v="3028" actId="1076"/>
          <ac:spMkLst>
            <pc:docMk/>
            <pc:sldMk cId="1724548990" sldId="2076137639"/>
            <ac:spMk id="10" creationId="{F6846696-514C-B658-DB0E-ECD9C799397A}"/>
          </ac:spMkLst>
        </pc:spChg>
        <pc:spChg chg="add mod">
          <ac:chgData name="Alexandre CECCHINEL" userId="e394297b-7fe1-42c9-b584-8ba7368f4418" providerId="ADAL" clId="{BD5C3F8C-D88B-4F7E-880C-58D88BC97FDA}" dt="2024-04-09T11:37:31.708" v="3086"/>
          <ac:spMkLst>
            <pc:docMk/>
            <pc:sldMk cId="1724548990" sldId="2076137639"/>
            <ac:spMk id="12" creationId="{99BAB94C-2081-87E7-F821-F79881391A74}"/>
          </ac:spMkLst>
        </pc:spChg>
        <pc:spChg chg="mod">
          <ac:chgData name="Alexandre CECCHINEL" userId="e394297b-7fe1-42c9-b584-8ba7368f4418" providerId="ADAL" clId="{BD5C3F8C-D88B-4F7E-880C-58D88BC97FDA}" dt="2024-04-09T11:26:43.175" v="3028" actId="1076"/>
          <ac:spMkLst>
            <pc:docMk/>
            <pc:sldMk cId="1724548990" sldId="2076137639"/>
            <ac:spMk id="14" creationId="{9659C702-4A5C-7268-7E01-2A43D1E931C3}"/>
          </ac:spMkLst>
        </pc:spChg>
        <pc:spChg chg="mod">
          <ac:chgData name="Alexandre CECCHINEL" userId="e394297b-7fe1-42c9-b584-8ba7368f4418" providerId="ADAL" clId="{BD5C3F8C-D88B-4F7E-880C-58D88BC97FDA}" dt="2024-04-09T11:26:43.175" v="3028" actId="1076"/>
          <ac:spMkLst>
            <pc:docMk/>
            <pc:sldMk cId="1724548990" sldId="2076137639"/>
            <ac:spMk id="15" creationId="{797D9673-8144-2E49-8AB8-4C8C2971FEED}"/>
          </ac:spMkLst>
        </pc:spChg>
        <pc:spChg chg="mod">
          <ac:chgData name="Alexandre CECCHINEL" userId="e394297b-7fe1-42c9-b584-8ba7368f4418" providerId="ADAL" clId="{BD5C3F8C-D88B-4F7E-880C-58D88BC97FDA}" dt="2024-04-09T11:26:43.175" v="3028" actId="1076"/>
          <ac:spMkLst>
            <pc:docMk/>
            <pc:sldMk cId="1724548990" sldId="2076137639"/>
            <ac:spMk id="16" creationId="{7E1BF0E4-A23E-05CE-FE19-A01ACF8769A5}"/>
          </ac:spMkLst>
        </pc:spChg>
        <pc:spChg chg="mod">
          <ac:chgData name="Alexandre CECCHINEL" userId="e394297b-7fe1-42c9-b584-8ba7368f4418" providerId="ADAL" clId="{BD5C3F8C-D88B-4F7E-880C-58D88BC97FDA}" dt="2024-04-09T11:26:43.175" v="3028" actId="1076"/>
          <ac:spMkLst>
            <pc:docMk/>
            <pc:sldMk cId="1724548990" sldId="2076137639"/>
            <ac:spMk id="17" creationId="{7C0BEF75-43FD-7DBE-2462-EF2F17A29D28}"/>
          </ac:spMkLst>
        </pc:spChg>
        <pc:spChg chg="add mod">
          <ac:chgData name="Alexandre CECCHINEL" userId="e394297b-7fe1-42c9-b584-8ba7368f4418" providerId="ADAL" clId="{BD5C3F8C-D88B-4F7E-880C-58D88BC97FDA}" dt="2024-04-09T11:38:25.835" v="3113" actId="1076"/>
          <ac:spMkLst>
            <pc:docMk/>
            <pc:sldMk cId="1724548990" sldId="2076137639"/>
            <ac:spMk id="18" creationId="{DE62DB71-CE43-9C03-C3F1-18026D03964C}"/>
          </ac:spMkLst>
        </pc:spChg>
        <pc:spChg chg="mod ord">
          <ac:chgData name="Alexandre CECCHINEL" userId="e394297b-7fe1-42c9-b584-8ba7368f4418" providerId="ADAL" clId="{BD5C3F8C-D88B-4F7E-880C-58D88BC97FDA}" dt="2024-04-09T11:26:43.175" v="3028" actId="1076"/>
          <ac:spMkLst>
            <pc:docMk/>
            <pc:sldMk cId="1724548990" sldId="2076137639"/>
            <ac:spMk id="21" creationId="{5287844E-6649-4071-9154-3C6FE2D8C549}"/>
          </ac:spMkLst>
        </pc:spChg>
        <pc:spChg chg="mod">
          <ac:chgData name="Alexandre CECCHINEL" userId="e394297b-7fe1-42c9-b584-8ba7368f4418" providerId="ADAL" clId="{BD5C3F8C-D88B-4F7E-880C-58D88BC97FDA}" dt="2024-04-09T11:26:43.175" v="3028" actId="1076"/>
          <ac:spMkLst>
            <pc:docMk/>
            <pc:sldMk cId="1724548990" sldId="2076137639"/>
            <ac:spMk id="34" creationId="{554DA174-A001-24AB-5BFB-7E0ECFB64D4B}"/>
          </ac:spMkLst>
        </pc:spChg>
        <pc:spChg chg="mod">
          <ac:chgData name="Alexandre CECCHINEL" userId="e394297b-7fe1-42c9-b584-8ba7368f4418" providerId="ADAL" clId="{BD5C3F8C-D88B-4F7E-880C-58D88BC97FDA}" dt="2024-04-09T11:26:43.175" v="3028" actId="1076"/>
          <ac:spMkLst>
            <pc:docMk/>
            <pc:sldMk cId="1724548990" sldId="2076137639"/>
            <ac:spMk id="35" creationId="{2D84974B-24C0-EC1A-8C86-0D156A41E6BB}"/>
          </ac:spMkLst>
        </pc:spChg>
        <pc:spChg chg="mod">
          <ac:chgData name="Alexandre CECCHINEL" userId="e394297b-7fe1-42c9-b584-8ba7368f4418" providerId="ADAL" clId="{BD5C3F8C-D88B-4F7E-880C-58D88BC97FDA}" dt="2024-04-09T11:26:43.175" v="3028" actId="1076"/>
          <ac:spMkLst>
            <pc:docMk/>
            <pc:sldMk cId="1724548990" sldId="2076137639"/>
            <ac:spMk id="37" creationId="{F818C6FB-9482-7D85-57BD-A995D022E64D}"/>
          </ac:spMkLst>
        </pc:spChg>
        <pc:spChg chg="mod">
          <ac:chgData name="Alexandre CECCHINEL" userId="e394297b-7fe1-42c9-b584-8ba7368f4418" providerId="ADAL" clId="{BD5C3F8C-D88B-4F7E-880C-58D88BC97FDA}" dt="2024-04-09T11:26:43.175" v="3028" actId="1076"/>
          <ac:spMkLst>
            <pc:docMk/>
            <pc:sldMk cId="1724548990" sldId="2076137639"/>
            <ac:spMk id="38" creationId="{ED5A28B1-611E-D247-8094-D374D41F629D}"/>
          </ac:spMkLst>
        </pc:spChg>
        <pc:spChg chg="mod">
          <ac:chgData name="Alexandre CECCHINEL" userId="e394297b-7fe1-42c9-b584-8ba7368f4418" providerId="ADAL" clId="{BD5C3F8C-D88B-4F7E-880C-58D88BC97FDA}" dt="2024-04-09T11:26:43.175" v="3028" actId="1076"/>
          <ac:spMkLst>
            <pc:docMk/>
            <pc:sldMk cId="1724548990" sldId="2076137639"/>
            <ac:spMk id="50" creationId="{EB675DED-2DB1-344B-AC0B-8D1E3E342578}"/>
          </ac:spMkLst>
        </pc:spChg>
        <pc:spChg chg="mod">
          <ac:chgData name="Alexandre CECCHINEL" userId="e394297b-7fe1-42c9-b584-8ba7368f4418" providerId="ADAL" clId="{BD5C3F8C-D88B-4F7E-880C-58D88BC97FDA}" dt="2024-04-09T11:26:43.175" v="3028" actId="1076"/>
          <ac:spMkLst>
            <pc:docMk/>
            <pc:sldMk cId="1724548990" sldId="2076137639"/>
            <ac:spMk id="51" creationId="{65834547-4B6E-760F-967C-297A296A808C}"/>
          </ac:spMkLst>
        </pc:spChg>
        <pc:spChg chg="mod">
          <ac:chgData name="Alexandre CECCHINEL" userId="e394297b-7fe1-42c9-b584-8ba7368f4418" providerId="ADAL" clId="{BD5C3F8C-D88B-4F7E-880C-58D88BC97FDA}" dt="2024-04-09T11:26:43.175" v="3028" actId="1076"/>
          <ac:spMkLst>
            <pc:docMk/>
            <pc:sldMk cId="1724548990" sldId="2076137639"/>
            <ac:spMk id="52" creationId="{CAFAEB5D-3217-2C84-26DC-4E38C930897A}"/>
          </ac:spMkLst>
        </pc:spChg>
        <pc:spChg chg="mod">
          <ac:chgData name="Alexandre CECCHINEL" userId="e394297b-7fe1-42c9-b584-8ba7368f4418" providerId="ADAL" clId="{BD5C3F8C-D88B-4F7E-880C-58D88BC97FDA}" dt="2024-04-09T11:26:43.175" v="3028" actId="1076"/>
          <ac:spMkLst>
            <pc:docMk/>
            <pc:sldMk cId="1724548990" sldId="2076137639"/>
            <ac:spMk id="53" creationId="{B45D256D-8F13-B5A1-9A3C-9CAAC6C16697}"/>
          </ac:spMkLst>
        </pc:spChg>
        <pc:spChg chg="mod">
          <ac:chgData name="Alexandre CECCHINEL" userId="e394297b-7fe1-42c9-b584-8ba7368f4418" providerId="ADAL" clId="{BD5C3F8C-D88B-4F7E-880C-58D88BC97FDA}" dt="2024-04-09T11:26:43.175" v="3028" actId="1076"/>
          <ac:spMkLst>
            <pc:docMk/>
            <pc:sldMk cId="1724548990" sldId="2076137639"/>
            <ac:spMk id="54" creationId="{011720AD-1279-1E8B-FE20-CCFB722A6528}"/>
          </ac:spMkLst>
        </pc:spChg>
        <pc:spChg chg="mod">
          <ac:chgData name="Alexandre CECCHINEL" userId="e394297b-7fe1-42c9-b584-8ba7368f4418" providerId="ADAL" clId="{BD5C3F8C-D88B-4F7E-880C-58D88BC97FDA}" dt="2024-04-09T11:26:43.175" v="3028" actId="1076"/>
          <ac:spMkLst>
            <pc:docMk/>
            <pc:sldMk cId="1724548990" sldId="2076137639"/>
            <ac:spMk id="58" creationId="{8FD3A2D2-79F5-8ACA-E8F9-C50B1A95181B}"/>
          </ac:spMkLst>
        </pc:spChg>
        <pc:spChg chg="mod">
          <ac:chgData name="Alexandre CECCHINEL" userId="e394297b-7fe1-42c9-b584-8ba7368f4418" providerId="ADAL" clId="{BD5C3F8C-D88B-4F7E-880C-58D88BC97FDA}" dt="2024-04-09T11:26:43.175" v="3028" actId="1076"/>
          <ac:spMkLst>
            <pc:docMk/>
            <pc:sldMk cId="1724548990" sldId="2076137639"/>
            <ac:spMk id="61" creationId="{29D67753-F36B-1999-54D1-89E7160D68ED}"/>
          </ac:spMkLst>
        </pc:spChg>
        <pc:spChg chg="mod">
          <ac:chgData name="Alexandre CECCHINEL" userId="e394297b-7fe1-42c9-b584-8ba7368f4418" providerId="ADAL" clId="{BD5C3F8C-D88B-4F7E-880C-58D88BC97FDA}" dt="2024-04-09T11:26:43.175" v="3028" actId="1076"/>
          <ac:spMkLst>
            <pc:docMk/>
            <pc:sldMk cId="1724548990" sldId="2076137639"/>
            <ac:spMk id="62" creationId="{BE88F65E-EA5F-2238-8405-CE58448D2F18}"/>
          </ac:spMkLst>
        </pc:spChg>
        <pc:spChg chg="mod">
          <ac:chgData name="Alexandre CECCHINEL" userId="e394297b-7fe1-42c9-b584-8ba7368f4418" providerId="ADAL" clId="{BD5C3F8C-D88B-4F7E-880C-58D88BC97FDA}" dt="2024-04-09T11:26:43.175" v="3028" actId="1076"/>
          <ac:spMkLst>
            <pc:docMk/>
            <pc:sldMk cId="1724548990" sldId="2076137639"/>
            <ac:spMk id="63" creationId="{950CCF24-F449-DAA4-2FB3-729427CBE2C9}"/>
          </ac:spMkLst>
        </pc:spChg>
        <pc:spChg chg="mod">
          <ac:chgData name="Alexandre CECCHINEL" userId="e394297b-7fe1-42c9-b584-8ba7368f4418" providerId="ADAL" clId="{BD5C3F8C-D88B-4F7E-880C-58D88BC97FDA}" dt="2024-04-09T11:26:43.175" v="3028" actId="1076"/>
          <ac:spMkLst>
            <pc:docMk/>
            <pc:sldMk cId="1724548990" sldId="2076137639"/>
            <ac:spMk id="128" creationId="{AC61286E-5903-441C-98FD-49C7F569301A}"/>
          </ac:spMkLst>
        </pc:spChg>
        <pc:spChg chg="mod">
          <ac:chgData name="Alexandre CECCHINEL" userId="e394297b-7fe1-42c9-b584-8ba7368f4418" providerId="ADAL" clId="{BD5C3F8C-D88B-4F7E-880C-58D88BC97FDA}" dt="2024-04-09T11:26:43.175" v="3028" actId="1076"/>
          <ac:spMkLst>
            <pc:docMk/>
            <pc:sldMk cId="1724548990" sldId="2076137639"/>
            <ac:spMk id="129" creationId="{C94B91DB-A544-2223-DFD6-C0E8D524A5CB}"/>
          </ac:spMkLst>
        </pc:spChg>
        <pc:spChg chg="mod">
          <ac:chgData name="Alexandre CECCHINEL" userId="e394297b-7fe1-42c9-b584-8ba7368f4418" providerId="ADAL" clId="{BD5C3F8C-D88B-4F7E-880C-58D88BC97FDA}" dt="2024-04-09T11:26:43.175" v="3028" actId="1076"/>
          <ac:spMkLst>
            <pc:docMk/>
            <pc:sldMk cId="1724548990" sldId="2076137639"/>
            <ac:spMk id="132" creationId="{851FC8A8-8137-342A-483E-C6BA08468FD8}"/>
          </ac:spMkLst>
        </pc:spChg>
        <pc:spChg chg="mod">
          <ac:chgData name="Alexandre CECCHINEL" userId="e394297b-7fe1-42c9-b584-8ba7368f4418" providerId="ADAL" clId="{BD5C3F8C-D88B-4F7E-880C-58D88BC97FDA}" dt="2024-04-09T11:26:43.175" v="3028" actId="1076"/>
          <ac:spMkLst>
            <pc:docMk/>
            <pc:sldMk cId="1724548990" sldId="2076137639"/>
            <ac:spMk id="133" creationId="{A67588E8-9B00-1363-6516-A0D5A4EBFC51}"/>
          </ac:spMkLst>
        </pc:spChg>
        <pc:spChg chg="mod">
          <ac:chgData name="Alexandre CECCHINEL" userId="e394297b-7fe1-42c9-b584-8ba7368f4418" providerId="ADAL" clId="{BD5C3F8C-D88B-4F7E-880C-58D88BC97FDA}" dt="2024-04-09T11:26:43.175" v="3028" actId="1076"/>
          <ac:spMkLst>
            <pc:docMk/>
            <pc:sldMk cId="1724548990" sldId="2076137639"/>
            <ac:spMk id="134" creationId="{2E6D3AC7-BB08-4084-8B90-3B427179B67D}"/>
          </ac:spMkLst>
        </pc:spChg>
        <pc:spChg chg="mod">
          <ac:chgData name="Alexandre CECCHINEL" userId="e394297b-7fe1-42c9-b584-8ba7368f4418" providerId="ADAL" clId="{BD5C3F8C-D88B-4F7E-880C-58D88BC97FDA}" dt="2024-04-09T11:26:43.175" v="3028" actId="1076"/>
          <ac:spMkLst>
            <pc:docMk/>
            <pc:sldMk cId="1724548990" sldId="2076137639"/>
            <ac:spMk id="135" creationId="{9060354E-AB88-186D-662D-A5FE818B577D}"/>
          </ac:spMkLst>
        </pc:spChg>
        <pc:spChg chg="mod">
          <ac:chgData name="Alexandre CECCHINEL" userId="e394297b-7fe1-42c9-b584-8ba7368f4418" providerId="ADAL" clId="{BD5C3F8C-D88B-4F7E-880C-58D88BC97FDA}" dt="2024-04-09T11:26:43.175" v="3028" actId="1076"/>
          <ac:spMkLst>
            <pc:docMk/>
            <pc:sldMk cId="1724548990" sldId="2076137639"/>
            <ac:spMk id="136" creationId="{7C54036C-859D-6E05-113F-50BC0398FB19}"/>
          </ac:spMkLst>
        </pc:spChg>
        <pc:spChg chg="mod">
          <ac:chgData name="Alexandre CECCHINEL" userId="e394297b-7fe1-42c9-b584-8ba7368f4418" providerId="ADAL" clId="{BD5C3F8C-D88B-4F7E-880C-58D88BC97FDA}" dt="2024-04-09T11:26:43.175" v="3028" actId="1076"/>
          <ac:spMkLst>
            <pc:docMk/>
            <pc:sldMk cId="1724548990" sldId="2076137639"/>
            <ac:spMk id="137" creationId="{D7685920-92FB-54AE-27F0-CF1329C87AB5}"/>
          </ac:spMkLst>
        </pc:spChg>
        <pc:spChg chg="mod">
          <ac:chgData name="Alexandre CECCHINEL" userId="e394297b-7fe1-42c9-b584-8ba7368f4418" providerId="ADAL" clId="{BD5C3F8C-D88B-4F7E-880C-58D88BC97FDA}" dt="2024-04-09T11:26:43.175" v="3028" actId="1076"/>
          <ac:spMkLst>
            <pc:docMk/>
            <pc:sldMk cId="1724548990" sldId="2076137639"/>
            <ac:spMk id="138" creationId="{78ACAB09-88EF-184D-5BE8-2DF685B66EE6}"/>
          </ac:spMkLst>
        </pc:spChg>
        <pc:spChg chg="mod">
          <ac:chgData name="Alexandre CECCHINEL" userId="e394297b-7fe1-42c9-b584-8ba7368f4418" providerId="ADAL" clId="{BD5C3F8C-D88B-4F7E-880C-58D88BC97FDA}" dt="2024-04-09T11:26:43.175" v="3028" actId="1076"/>
          <ac:spMkLst>
            <pc:docMk/>
            <pc:sldMk cId="1724548990" sldId="2076137639"/>
            <ac:spMk id="139" creationId="{EF74BC54-E8E0-257E-E878-F6E79E188299}"/>
          </ac:spMkLst>
        </pc:spChg>
        <pc:spChg chg="mod">
          <ac:chgData name="Alexandre CECCHINEL" userId="e394297b-7fe1-42c9-b584-8ba7368f4418" providerId="ADAL" clId="{BD5C3F8C-D88B-4F7E-880C-58D88BC97FDA}" dt="2024-04-09T11:26:43.175" v="3028" actId="1076"/>
          <ac:spMkLst>
            <pc:docMk/>
            <pc:sldMk cId="1724548990" sldId="2076137639"/>
            <ac:spMk id="140" creationId="{6307C55E-5621-EB2C-CA17-D9A8826381AE}"/>
          </ac:spMkLst>
        </pc:spChg>
        <pc:spChg chg="mod">
          <ac:chgData name="Alexandre CECCHINEL" userId="e394297b-7fe1-42c9-b584-8ba7368f4418" providerId="ADAL" clId="{BD5C3F8C-D88B-4F7E-880C-58D88BC97FDA}" dt="2024-04-09T11:26:43.175" v="3028" actId="1076"/>
          <ac:spMkLst>
            <pc:docMk/>
            <pc:sldMk cId="1724548990" sldId="2076137639"/>
            <ac:spMk id="141" creationId="{D6F5C84E-112A-2A19-02D3-D7D4756A37A3}"/>
          </ac:spMkLst>
        </pc:spChg>
        <pc:spChg chg="mod">
          <ac:chgData name="Alexandre CECCHINEL" userId="e394297b-7fe1-42c9-b584-8ba7368f4418" providerId="ADAL" clId="{BD5C3F8C-D88B-4F7E-880C-58D88BC97FDA}" dt="2024-04-09T11:26:43.175" v="3028" actId="1076"/>
          <ac:spMkLst>
            <pc:docMk/>
            <pc:sldMk cId="1724548990" sldId="2076137639"/>
            <ac:spMk id="144" creationId="{53B0A27B-2C2A-D1A9-98DA-BDA9663056E7}"/>
          </ac:spMkLst>
        </pc:spChg>
        <pc:spChg chg="mod">
          <ac:chgData name="Alexandre CECCHINEL" userId="e394297b-7fe1-42c9-b584-8ba7368f4418" providerId="ADAL" clId="{BD5C3F8C-D88B-4F7E-880C-58D88BC97FDA}" dt="2024-04-09T11:26:43.175" v="3028" actId="1076"/>
          <ac:spMkLst>
            <pc:docMk/>
            <pc:sldMk cId="1724548990" sldId="2076137639"/>
            <ac:spMk id="145" creationId="{08E88F89-305D-D240-A68F-08CED05A2917}"/>
          </ac:spMkLst>
        </pc:spChg>
        <pc:spChg chg="mod">
          <ac:chgData name="Alexandre CECCHINEL" userId="e394297b-7fe1-42c9-b584-8ba7368f4418" providerId="ADAL" clId="{BD5C3F8C-D88B-4F7E-880C-58D88BC97FDA}" dt="2024-04-09T11:26:43.175" v="3028" actId="1076"/>
          <ac:spMkLst>
            <pc:docMk/>
            <pc:sldMk cId="1724548990" sldId="2076137639"/>
            <ac:spMk id="146" creationId="{A73EB3F5-FDDA-FD83-D036-ADAE65BECC20}"/>
          </ac:spMkLst>
        </pc:spChg>
        <pc:spChg chg="mod">
          <ac:chgData name="Alexandre CECCHINEL" userId="e394297b-7fe1-42c9-b584-8ba7368f4418" providerId="ADAL" clId="{BD5C3F8C-D88B-4F7E-880C-58D88BC97FDA}" dt="2024-04-09T11:26:43.175" v="3028" actId="1076"/>
          <ac:spMkLst>
            <pc:docMk/>
            <pc:sldMk cId="1724548990" sldId="2076137639"/>
            <ac:spMk id="148" creationId="{722069C8-CB09-A5DF-65B2-FFCA1D2E4D03}"/>
          </ac:spMkLst>
        </pc:spChg>
        <pc:spChg chg="mod">
          <ac:chgData name="Alexandre CECCHINEL" userId="e394297b-7fe1-42c9-b584-8ba7368f4418" providerId="ADAL" clId="{BD5C3F8C-D88B-4F7E-880C-58D88BC97FDA}" dt="2024-04-09T11:26:43.175" v="3028" actId="1076"/>
          <ac:spMkLst>
            <pc:docMk/>
            <pc:sldMk cId="1724548990" sldId="2076137639"/>
            <ac:spMk id="151" creationId="{51163A63-A847-F61B-A139-72A7D79467A7}"/>
          </ac:spMkLst>
        </pc:spChg>
        <pc:spChg chg="mod">
          <ac:chgData name="Alexandre CECCHINEL" userId="e394297b-7fe1-42c9-b584-8ba7368f4418" providerId="ADAL" clId="{BD5C3F8C-D88B-4F7E-880C-58D88BC97FDA}" dt="2024-04-09T11:26:43.175" v="3028" actId="1076"/>
          <ac:spMkLst>
            <pc:docMk/>
            <pc:sldMk cId="1724548990" sldId="2076137639"/>
            <ac:spMk id="152" creationId="{DCE8F1C1-79CD-3F6C-7EA6-37C2AFED0A8E}"/>
          </ac:spMkLst>
        </pc:spChg>
        <pc:spChg chg="mod">
          <ac:chgData name="Alexandre CECCHINEL" userId="e394297b-7fe1-42c9-b584-8ba7368f4418" providerId="ADAL" clId="{BD5C3F8C-D88B-4F7E-880C-58D88BC97FDA}" dt="2024-04-09T11:26:43.175" v="3028" actId="1076"/>
          <ac:spMkLst>
            <pc:docMk/>
            <pc:sldMk cId="1724548990" sldId="2076137639"/>
            <ac:spMk id="153" creationId="{1934CA45-F8B8-CDDE-369E-EAF82183B1D1}"/>
          </ac:spMkLst>
        </pc:spChg>
        <pc:spChg chg="mod">
          <ac:chgData name="Alexandre CECCHINEL" userId="e394297b-7fe1-42c9-b584-8ba7368f4418" providerId="ADAL" clId="{BD5C3F8C-D88B-4F7E-880C-58D88BC97FDA}" dt="2024-04-09T11:26:43.175" v="3028" actId="1076"/>
          <ac:spMkLst>
            <pc:docMk/>
            <pc:sldMk cId="1724548990" sldId="2076137639"/>
            <ac:spMk id="155" creationId="{1C2989E7-0325-2ECF-093D-2142615FC0CD}"/>
          </ac:spMkLst>
        </pc:spChg>
        <pc:spChg chg="mod ord">
          <ac:chgData name="Alexandre CECCHINEL" userId="e394297b-7fe1-42c9-b584-8ba7368f4418" providerId="ADAL" clId="{BD5C3F8C-D88B-4F7E-880C-58D88BC97FDA}" dt="2024-04-09T11:26:43.175" v="3028" actId="1076"/>
          <ac:spMkLst>
            <pc:docMk/>
            <pc:sldMk cId="1724548990" sldId="2076137639"/>
            <ac:spMk id="156" creationId="{8AAC374B-FB3B-6B41-ECDC-3FC0A323CBAF}"/>
          </ac:spMkLst>
        </pc:spChg>
        <pc:spChg chg="del mod">
          <ac:chgData name="Alexandre CECCHINEL" userId="e394297b-7fe1-42c9-b584-8ba7368f4418" providerId="ADAL" clId="{BD5C3F8C-D88B-4F7E-880C-58D88BC97FDA}" dt="2024-04-08T07:45:47.932" v="1014" actId="478"/>
          <ac:spMkLst>
            <pc:docMk/>
            <pc:sldMk cId="1724548990" sldId="2076137639"/>
            <ac:spMk id="160" creationId="{FA721854-26B2-1F0A-B8FE-68D334EFF770}"/>
          </ac:spMkLst>
        </pc:spChg>
        <pc:spChg chg="mod">
          <ac:chgData name="Alexandre CECCHINEL" userId="e394297b-7fe1-42c9-b584-8ba7368f4418" providerId="ADAL" clId="{BD5C3F8C-D88B-4F7E-880C-58D88BC97FDA}" dt="2024-04-09T11:26:43.175" v="3028" actId="1076"/>
          <ac:spMkLst>
            <pc:docMk/>
            <pc:sldMk cId="1724548990" sldId="2076137639"/>
            <ac:spMk id="162" creationId="{CA8079D3-A7D0-1E9F-3E40-E14AA09A7D8E}"/>
          </ac:spMkLst>
        </pc:spChg>
        <pc:spChg chg="mod">
          <ac:chgData name="Alexandre CECCHINEL" userId="e394297b-7fe1-42c9-b584-8ba7368f4418" providerId="ADAL" clId="{BD5C3F8C-D88B-4F7E-880C-58D88BC97FDA}" dt="2024-04-09T11:26:43.175" v="3028" actId="1076"/>
          <ac:spMkLst>
            <pc:docMk/>
            <pc:sldMk cId="1724548990" sldId="2076137639"/>
            <ac:spMk id="163" creationId="{4F33D0B1-FB22-BDBF-F595-CAD49361043D}"/>
          </ac:spMkLst>
        </pc:spChg>
        <pc:spChg chg="mod">
          <ac:chgData name="Alexandre CECCHINEL" userId="e394297b-7fe1-42c9-b584-8ba7368f4418" providerId="ADAL" clId="{BD5C3F8C-D88B-4F7E-880C-58D88BC97FDA}" dt="2024-04-09T11:26:43.175" v="3028" actId="1076"/>
          <ac:spMkLst>
            <pc:docMk/>
            <pc:sldMk cId="1724548990" sldId="2076137639"/>
            <ac:spMk id="165" creationId="{885F82B1-A45A-CEE9-F928-E4A2D6E9ED50}"/>
          </ac:spMkLst>
        </pc:spChg>
        <pc:spChg chg="mod">
          <ac:chgData name="Alexandre CECCHINEL" userId="e394297b-7fe1-42c9-b584-8ba7368f4418" providerId="ADAL" clId="{BD5C3F8C-D88B-4F7E-880C-58D88BC97FDA}" dt="2024-04-08T07:45:55.912" v="1016" actId="1076"/>
          <ac:spMkLst>
            <pc:docMk/>
            <pc:sldMk cId="1724548990" sldId="2076137639"/>
            <ac:spMk id="168" creationId="{C99417E1-5B54-4E2F-A5CB-49299671111B}"/>
          </ac:spMkLst>
        </pc:spChg>
        <pc:spChg chg="mod">
          <ac:chgData name="Alexandre CECCHINEL" userId="e394297b-7fe1-42c9-b584-8ba7368f4418" providerId="ADAL" clId="{BD5C3F8C-D88B-4F7E-880C-58D88BC97FDA}" dt="2024-04-08T07:45:55.912" v="1016" actId="1076"/>
          <ac:spMkLst>
            <pc:docMk/>
            <pc:sldMk cId="1724548990" sldId="2076137639"/>
            <ac:spMk id="169" creationId="{9044516E-0DDE-4B28-BE94-F5AB03E52CA5}"/>
          </ac:spMkLst>
        </pc:spChg>
        <pc:spChg chg="mod">
          <ac:chgData name="Alexandre CECCHINEL" userId="e394297b-7fe1-42c9-b584-8ba7368f4418" providerId="ADAL" clId="{BD5C3F8C-D88B-4F7E-880C-58D88BC97FDA}" dt="2024-04-09T11:26:43.175" v="3028" actId="1076"/>
          <ac:spMkLst>
            <pc:docMk/>
            <pc:sldMk cId="1724548990" sldId="2076137639"/>
            <ac:spMk id="170" creationId="{14561865-6EF8-3F54-04CC-9DE780A6C1C2}"/>
          </ac:spMkLst>
        </pc:spChg>
        <pc:spChg chg="mod">
          <ac:chgData name="Alexandre CECCHINEL" userId="e394297b-7fe1-42c9-b584-8ba7368f4418" providerId="ADAL" clId="{BD5C3F8C-D88B-4F7E-880C-58D88BC97FDA}" dt="2024-04-09T11:26:43.175" v="3028" actId="1076"/>
          <ac:spMkLst>
            <pc:docMk/>
            <pc:sldMk cId="1724548990" sldId="2076137639"/>
            <ac:spMk id="178" creationId="{AA6B8EE3-F7E6-8068-7CB9-3AC02CFBA6F9}"/>
          </ac:spMkLst>
        </pc:spChg>
        <pc:spChg chg="mod">
          <ac:chgData name="Alexandre CECCHINEL" userId="e394297b-7fe1-42c9-b584-8ba7368f4418" providerId="ADAL" clId="{BD5C3F8C-D88B-4F7E-880C-58D88BC97FDA}" dt="2024-04-09T11:26:43.175" v="3028" actId="1076"/>
          <ac:spMkLst>
            <pc:docMk/>
            <pc:sldMk cId="1724548990" sldId="2076137639"/>
            <ac:spMk id="179" creationId="{33DE2B72-D234-8047-C0CE-98D31F55710B}"/>
          </ac:spMkLst>
        </pc:spChg>
        <pc:spChg chg="mod">
          <ac:chgData name="Alexandre CECCHINEL" userId="e394297b-7fe1-42c9-b584-8ba7368f4418" providerId="ADAL" clId="{BD5C3F8C-D88B-4F7E-880C-58D88BC97FDA}" dt="2024-04-09T11:26:43.175" v="3028" actId="1076"/>
          <ac:spMkLst>
            <pc:docMk/>
            <pc:sldMk cId="1724548990" sldId="2076137639"/>
            <ac:spMk id="180" creationId="{CD37445A-5DD8-F343-C2C8-31259B60D80C}"/>
          </ac:spMkLst>
        </pc:spChg>
        <pc:spChg chg="mod">
          <ac:chgData name="Alexandre CECCHINEL" userId="e394297b-7fe1-42c9-b584-8ba7368f4418" providerId="ADAL" clId="{BD5C3F8C-D88B-4F7E-880C-58D88BC97FDA}" dt="2024-04-09T11:26:43.175" v="3028" actId="1076"/>
          <ac:spMkLst>
            <pc:docMk/>
            <pc:sldMk cId="1724548990" sldId="2076137639"/>
            <ac:spMk id="181" creationId="{9106375B-6D53-80C7-5A9B-F606AAE5FC5C}"/>
          </ac:spMkLst>
        </pc:spChg>
        <pc:spChg chg="mod">
          <ac:chgData name="Alexandre CECCHINEL" userId="e394297b-7fe1-42c9-b584-8ba7368f4418" providerId="ADAL" clId="{BD5C3F8C-D88B-4F7E-880C-58D88BC97FDA}" dt="2024-04-09T11:26:43.175" v="3028" actId="1076"/>
          <ac:spMkLst>
            <pc:docMk/>
            <pc:sldMk cId="1724548990" sldId="2076137639"/>
            <ac:spMk id="197" creationId="{BF204991-DA5B-4245-A012-A1B42D1442B8}"/>
          </ac:spMkLst>
        </pc:spChg>
        <pc:spChg chg="mod">
          <ac:chgData name="Alexandre CECCHINEL" userId="e394297b-7fe1-42c9-b584-8ba7368f4418" providerId="ADAL" clId="{BD5C3F8C-D88B-4F7E-880C-58D88BC97FDA}" dt="2024-04-09T11:26:43.175" v="3028" actId="1076"/>
          <ac:spMkLst>
            <pc:docMk/>
            <pc:sldMk cId="1724548990" sldId="2076137639"/>
            <ac:spMk id="198" creationId="{01395019-6319-BD8C-52A7-896927A10970}"/>
          </ac:spMkLst>
        </pc:spChg>
        <pc:spChg chg="mod">
          <ac:chgData name="Alexandre CECCHINEL" userId="e394297b-7fe1-42c9-b584-8ba7368f4418" providerId="ADAL" clId="{BD5C3F8C-D88B-4F7E-880C-58D88BC97FDA}" dt="2024-04-09T11:26:43.175" v="3028" actId="1076"/>
          <ac:spMkLst>
            <pc:docMk/>
            <pc:sldMk cId="1724548990" sldId="2076137639"/>
            <ac:spMk id="200" creationId="{EDFDA636-9FB2-00B0-84DB-9406B4AD6A85}"/>
          </ac:spMkLst>
        </pc:spChg>
        <pc:spChg chg="mod">
          <ac:chgData name="Alexandre CECCHINEL" userId="e394297b-7fe1-42c9-b584-8ba7368f4418" providerId="ADAL" clId="{BD5C3F8C-D88B-4F7E-880C-58D88BC97FDA}" dt="2024-04-09T11:26:43.175" v="3028" actId="1076"/>
          <ac:spMkLst>
            <pc:docMk/>
            <pc:sldMk cId="1724548990" sldId="2076137639"/>
            <ac:spMk id="204" creationId="{7D74CCB4-BD08-4050-9983-C41C00E418EA}"/>
          </ac:spMkLst>
        </pc:spChg>
        <pc:spChg chg="mod">
          <ac:chgData name="Alexandre CECCHINEL" userId="e394297b-7fe1-42c9-b584-8ba7368f4418" providerId="ADAL" clId="{BD5C3F8C-D88B-4F7E-880C-58D88BC97FDA}" dt="2024-04-09T11:26:43.175" v="3028" actId="1076"/>
          <ac:spMkLst>
            <pc:docMk/>
            <pc:sldMk cId="1724548990" sldId="2076137639"/>
            <ac:spMk id="205" creationId="{737D39D8-3B5D-CF3C-1A84-CE7A47B6B243}"/>
          </ac:spMkLst>
        </pc:spChg>
        <pc:spChg chg="mod">
          <ac:chgData name="Alexandre CECCHINEL" userId="e394297b-7fe1-42c9-b584-8ba7368f4418" providerId="ADAL" clId="{BD5C3F8C-D88B-4F7E-880C-58D88BC97FDA}" dt="2024-04-09T11:26:43.175" v="3028" actId="1076"/>
          <ac:spMkLst>
            <pc:docMk/>
            <pc:sldMk cId="1724548990" sldId="2076137639"/>
            <ac:spMk id="206" creationId="{2528E2EF-8782-8B00-968F-2B5BB1A780AE}"/>
          </ac:spMkLst>
        </pc:spChg>
        <pc:spChg chg="mod">
          <ac:chgData name="Alexandre CECCHINEL" userId="e394297b-7fe1-42c9-b584-8ba7368f4418" providerId="ADAL" clId="{BD5C3F8C-D88B-4F7E-880C-58D88BC97FDA}" dt="2024-04-09T11:26:43.175" v="3028" actId="1076"/>
          <ac:spMkLst>
            <pc:docMk/>
            <pc:sldMk cId="1724548990" sldId="2076137639"/>
            <ac:spMk id="207" creationId="{FA5EB1E1-E62E-5BF4-EEB1-819E96559F42}"/>
          </ac:spMkLst>
        </pc:spChg>
        <pc:spChg chg="mod">
          <ac:chgData name="Alexandre CECCHINEL" userId="e394297b-7fe1-42c9-b584-8ba7368f4418" providerId="ADAL" clId="{BD5C3F8C-D88B-4F7E-880C-58D88BC97FDA}" dt="2024-04-09T11:26:43.175" v="3028" actId="1076"/>
          <ac:spMkLst>
            <pc:docMk/>
            <pc:sldMk cId="1724548990" sldId="2076137639"/>
            <ac:spMk id="208" creationId="{DAF50C27-CE52-8051-7C2F-2462453E799F}"/>
          </ac:spMkLst>
        </pc:spChg>
        <pc:spChg chg="mod">
          <ac:chgData name="Alexandre CECCHINEL" userId="e394297b-7fe1-42c9-b584-8ba7368f4418" providerId="ADAL" clId="{BD5C3F8C-D88B-4F7E-880C-58D88BC97FDA}" dt="2024-04-09T11:26:43.175" v="3028" actId="1076"/>
          <ac:spMkLst>
            <pc:docMk/>
            <pc:sldMk cId="1724548990" sldId="2076137639"/>
            <ac:spMk id="209" creationId="{304775CE-7188-D01B-E25E-1D9E39FCF0DF}"/>
          </ac:spMkLst>
        </pc:spChg>
        <pc:spChg chg="mod">
          <ac:chgData name="Alexandre CECCHINEL" userId="e394297b-7fe1-42c9-b584-8ba7368f4418" providerId="ADAL" clId="{BD5C3F8C-D88B-4F7E-880C-58D88BC97FDA}" dt="2024-04-09T11:26:43.175" v="3028" actId="1076"/>
          <ac:spMkLst>
            <pc:docMk/>
            <pc:sldMk cId="1724548990" sldId="2076137639"/>
            <ac:spMk id="210" creationId="{1FF3B747-C6FB-6B4A-64A4-CAAB702102E8}"/>
          </ac:spMkLst>
        </pc:spChg>
        <pc:spChg chg="mod">
          <ac:chgData name="Alexandre CECCHINEL" userId="e394297b-7fe1-42c9-b584-8ba7368f4418" providerId="ADAL" clId="{BD5C3F8C-D88B-4F7E-880C-58D88BC97FDA}" dt="2024-04-09T11:26:43.175" v="3028" actId="1076"/>
          <ac:spMkLst>
            <pc:docMk/>
            <pc:sldMk cId="1724548990" sldId="2076137639"/>
            <ac:spMk id="278" creationId="{730EDFA3-B1BA-4353-8AD2-C00E11AB52E4}"/>
          </ac:spMkLst>
        </pc:spChg>
        <pc:spChg chg="mod">
          <ac:chgData name="Alexandre CECCHINEL" userId="e394297b-7fe1-42c9-b584-8ba7368f4418" providerId="ADAL" clId="{BD5C3F8C-D88B-4F7E-880C-58D88BC97FDA}" dt="2024-04-09T11:26:43.175" v="3028" actId="1076"/>
          <ac:spMkLst>
            <pc:docMk/>
            <pc:sldMk cId="1724548990" sldId="2076137639"/>
            <ac:spMk id="280" creationId="{4A2D018D-0F60-4E1F-985C-410BE96E861C}"/>
          </ac:spMkLst>
        </pc:spChg>
        <pc:spChg chg="mod">
          <ac:chgData name="Alexandre CECCHINEL" userId="e394297b-7fe1-42c9-b584-8ba7368f4418" providerId="ADAL" clId="{BD5C3F8C-D88B-4F7E-880C-58D88BC97FDA}" dt="2024-04-09T11:26:43.175" v="3028" actId="1076"/>
          <ac:spMkLst>
            <pc:docMk/>
            <pc:sldMk cId="1724548990" sldId="2076137639"/>
            <ac:spMk id="281" creationId="{0E80746B-CAC0-4F90-8DC2-18448A553B8D}"/>
          </ac:spMkLst>
        </pc:spChg>
        <pc:spChg chg="mod">
          <ac:chgData name="Alexandre CECCHINEL" userId="e394297b-7fe1-42c9-b584-8ba7368f4418" providerId="ADAL" clId="{BD5C3F8C-D88B-4F7E-880C-58D88BC97FDA}" dt="2024-04-09T11:26:43.175" v="3028" actId="1076"/>
          <ac:spMkLst>
            <pc:docMk/>
            <pc:sldMk cId="1724548990" sldId="2076137639"/>
            <ac:spMk id="282" creationId="{015419EC-3707-4813-BC2C-264C1634F437}"/>
          </ac:spMkLst>
        </pc:spChg>
        <pc:spChg chg="del">
          <ac:chgData name="Alexandre CECCHINEL" userId="e394297b-7fe1-42c9-b584-8ba7368f4418" providerId="ADAL" clId="{BD5C3F8C-D88B-4F7E-880C-58D88BC97FDA}" dt="2024-04-02T08:02:10.868" v="140" actId="478"/>
          <ac:spMkLst>
            <pc:docMk/>
            <pc:sldMk cId="1724548990" sldId="2076137639"/>
            <ac:spMk id="287" creationId="{C25A44AA-BF2D-4645-93E8-9AD40BF4313F}"/>
          </ac:spMkLst>
        </pc:spChg>
        <pc:spChg chg="mod">
          <ac:chgData name="Alexandre CECCHINEL" userId="e394297b-7fe1-42c9-b584-8ba7368f4418" providerId="ADAL" clId="{BD5C3F8C-D88B-4F7E-880C-58D88BC97FDA}" dt="2024-04-09T11:26:43.175" v="3028" actId="1076"/>
          <ac:spMkLst>
            <pc:docMk/>
            <pc:sldMk cId="1724548990" sldId="2076137639"/>
            <ac:spMk id="294" creationId="{4E57ED11-2835-4A07-84BD-3CF58BCEE3D6}"/>
          </ac:spMkLst>
        </pc:spChg>
        <pc:spChg chg="mod">
          <ac:chgData name="Alexandre CECCHINEL" userId="e394297b-7fe1-42c9-b584-8ba7368f4418" providerId="ADAL" clId="{BD5C3F8C-D88B-4F7E-880C-58D88BC97FDA}" dt="2024-04-09T11:26:43.175" v="3028" actId="1076"/>
          <ac:spMkLst>
            <pc:docMk/>
            <pc:sldMk cId="1724548990" sldId="2076137639"/>
            <ac:spMk id="305" creationId="{B9D08099-B239-4FC3-91FC-6728A3DDE1FE}"/>
          </ac:spMkLst>
        </pc:spChg>
        <pc:spChg chg="mod">
          <ac:chgData name="Alexandre CECCHINEL" userId="e394297b-7fe1-42c9-b584-8ba7368f4418" providerId="ADAL" clId="{BD5C3F8C-D88B-4F7E-880C-58D88BC97FDA}" dt="2024-04-09T11:26:43.175" v="3028" actId="1076"/>
          <ac:spMkLst>
            <pc:docMk/>
            <pc:sldMk cId="1724548990" sldId="2076137639"/>
            <ac:spMk id="312" creationId="{2E7BA1BD-11EC-4DA7-BB8F-9333C0401262}"/>
          </ac:spMkLst>
        </pc:spChg>
        <pc:spChg chg="mod">
          <ac:chgData name="Alexandre CECCHINEL" userId="e394297b-7fe1-42c9-b584-8ba7368f4418" providerId="ADAL" clId="{BD5C3F8C-D88B-4F7E-880C-58D88BC97FDA}" dt="2024-04-09T11:26:43.175" v="3028" actId="1076"/>
          <ac:spMkLst>
            <pc:docMk/>
            <pc:sldMk cId="1724548990" sldId="2076137639"/>
            <ac:spMk id="314" creationId="{F2066461-8E54-4C8D-AB08-BBAF060F1433}"/>
          </ac:spMkLst>
        </pc:spChg>
        <pc:spChg chg="mod">
          <ac:chgData name="Alexandre CECCHINEL" userId="e394297b-7fe1-42c9-b584-8ba7368f4418" providerId="ADAL" clId="{BD5C3F8C-D88B-4F7E-880C-58D88BC97FDA}" dt="2024-04-09T11:26:43.175" v="3028" actId="1076"/>
          <ac:spMkLst>
            <pc:docMk/>
            <pc:sldMk cId="1724548990" sldId="2076137639"/>
            <ac:spMk id="323" creationId="{0E48574C-7A46-4AD6-A171-648C63E3565E}"/>
          </ac:spMkLst>
        </pc:spChg>
        <pc:spChg chg="mod">
          <ac:chgData name="Alexandre CECCHINEL" userId="e394297b-7fe1-42c9-b584-8ba7368f4418" providerId="ADAL" clId="{BD5C3F8C-D88B-4F7E-880C-58D88BC97FDA}" dt="2024-04-09T11:26:43.175" v="3028" actId="1076"/>
          <ac:spMkLst>
            <pc:docMk/>
            <pc:sldMk cId="1724548990" sldId="2076137639"/>
            <ac:spMk id="325" creationId="{CEFDC28C-4BFD-487C-B106-34A908E84C1D}"/>
          </ac:spMkLst>
        </pc:spChg>
        <pc:spChg chg="mod">
          <ac:chgData name="Alexandre CECCHINEL" userId="e394297b-7fe1-42c9-b584-8ba7368f4418" providerId="ADAL" clId="{BD5C3F8C-D88B-4F7E-880C-58D88BC97FDA}" dt="2024-04-09T11:26:43.175" v="3028" actId="1076"/>
          <ac:spMkLst>
            <pc:docMk/>
            <pc:sldMk cId="1724548990" sldId="2076137639"/>
            <ac:spMk id="328" creationId="{7EC568CD-2D46-433D-B2FC-29958516D633}"/>
          </ac:spMkLst>
        </pc:spChg>
        <pc:spChg chg="mod ord">
          <ac:chgData name="Alexandre CECCHINEL" userId="e394297b-7fe1-42c9-b584-8ba7368f4418" providerId="ADAL" clId="{BD5C3F8C-D88B-4F7E-880C-58D88BC97FDA}" dt="2024-04-09T11:26:43.175" v="3028" actId="1076"/>
          <ac:spMkLst>
            <pc:docMk/>
            <pc:sldMk cId="1724548990" sldId="2076137639"/>
            <ac:spMk id="349" creationId="{018C81D3-3AA3-43E3-91D1-901B28CD1E3F}"/>
          </ac:spMkLst>
        </pc:spChg>
        <pc:spChg chg="mod ord">
          <ac:chgData name="Alexandre CECCHINEL" userId="e394297b-7fe1-42c9-b584-8ba7368f4418" providerId="ADAL" clId="{BD5C3F8C-D88B-4F7E-880C-58D88BC97FDA}" dt="2024-04-09T11:26:43.175" v="3028" actId="1076"/>
          <ac:spMkLst>
            <pc:docMk/>
            <pc:sldMk cId="1724548990" sldId="2076137639"/>
            <ac:spMk id="350" creationId="{AEC499B1-240E-403B-A3F8-FD27F47EDF30}"/>
          </ac:spMkLst>
        </pc:spChg>
        <pc:spChg chg="mod">
          <ac:chgData name="Alexandre CECCHINEL" userId="e394297b-7fe1-42c9-b584-8ba7368f4418" providerId="ADAL" clId="{BD5C3F8C-D88B-4F7E-880C-58D88BC97FDA}" dt="2024-04-09T11:26:43.175" v="3028" actId="1076"/>
          <ac:spMkLst>
            <pc:docMk/>
            <pc:sldMk cId="1724548990" sldId="2076137639"/>
            <ac:spMk id="351" creationId="{36ACA7CC-6953-4975-AC7C-1EA9E88D2D11}"/>
          </ac:spMkLst>
        </pc:spChg>
        <pc:spChg chg="mod">
          <ac:chgData name="Alexandre CECCHINEL" userId="e394297b-7fe1-42c9-b584-8ba7368f4418" providerId="ADAL" clId="{BD5C3F8C-D88B-4F7E-880C-58D88BC97FDA}" dt="2024-04-09T11:26:43.175" v="3028" actId="1076"/>
          <ac:spMkLst>
            <pc:docMk/>
            <pc:sldMk cId="1724548990" sldId="2076137639"/>
            <ac:spMk id="352" creationId="{D2DFE5F5-34FB-4972-B360-8819E235089C}"/>
          </ac:spMkLst>
        </pc:spChg>
        <pc:spChg chg="mod">
          <ac:chgData name="Alexandre CECCHINEL" userId="e394297b-7fe1-42c9-b584-8ba7368f4418" providerId="ADAL" clId="{BD5C3F8C-D88B-4F7E-880C-58D88BC97FDA}" dt="2024-04-09T11:26:43.175" v="3028" actId="1076"/>
          <ac:spMkLst>
            <pc:docMk/>
            <pc:sldMk cId="1724548990" sldId="2076137639"/>
            <ac:spMk id="354" creationId="{04D82E7D-86DB-42FF-9B07-ACA17B46E5F4}"/>
          </ac:spMkLst>
        </pc:spChg>
        <pc:spChg chg="mod">
          <ac:chgData name="Alexandre CECCHINEL" userId="e394297b-7fe1-42c9-b584-8ba7368f4418" providerId="ADAL" clId="{BD5C3F8C-D88B-4F7E-880C-58D88BC97FDA}" dt="2024-04-09T11:26:43.175" v="3028" actId="1076"/>
          <ac:spMkLst>
            <pc:docMk/>
            <pc:sldMk cId="1724548990" sldId="2076137639"/>
            <ac:spMk id="355" creationId="{40A6ADAE-A4EA-423A-A330-31BF6186DF0A}"/>
          </ac:spMkLst>
        </pc:spChg>
        <pc:spChg chg="mod">
          <ac:chgData name="Alexandre CECCHINEL" userId="e394297b-7fe1-42c9-b584-8ba7368f4418" providerId="ADAL" clId="{BD5C3F8C-D88B-4F7E-880C-58D88BC97FDA}" dt="2024-04-09T11:26:43.175" v="3028" actId="1076"/>
          <ac:spMkLst>
            <pc:docMk/>
            <pc:sldMk cId="1724548990" sldId="2076137639"/>
            <ac:spMk id="356" creationId="{AFEE9A11-5EF2-4CBA-9A56-4428D37B941E}"/>
          </ac:spMkLst>
        </pc:spChg>
        <pc:spChg chg="mod">
          <ac:chgData name="Alexandre CECCHINEL" userId="e394297b-7fe1-42c9-b584-8ba7368f4418" providerId="ADAL" clId="{BD5C3F8C-D88B-4F7E-880C-58D88BC97FDA}" dt="2024-04-09T11:26:43.175" v="3028" actId="1076"/>
          <ac:spMkLst>
            <pc:docMk/>
            <pc:sldMk cId="1724548990" sldId="2076137639"/>
            <ac:spMk id="357" creationId="{2918533C-0C98-4A76-AC90-672E3512394A}"/>
          </ac:spMkLst>
        </pc:spChg>
        <pc:spChg chg="mod">
          <ac:chgData name="Alexandre CECCHINEL" userId="e394297b-7fe1-42c9-b584-8ba7368f4418" providerId="ADAL" clId="{BD5C3F8C-D88B-4F7E-880C-58D88BC97FDA}" dt="2024-04-09T11:26:43.175" v="3028" actId="1076"/>
          <ac:spMkLst>
            <pc:docMk/>
            <pc:sldMk cId="1724548990" sldId="2076137639"/>
            <ac:spMk id="358" creationId="{15B50695-B2D9-426F-9D18-62EAEB5DF6FF}"/>
          </ac:spMkLst>
        </pc:spChg>
        <pc:spChg chg="mod">
          <ac:chgData name="Alexandre CECCHINEL" userId="e394297b-7fe1-42c9-b584-8ba7368f4418" providerId="ADAL" clId="{BD5C3F8C-D88B-4F7E-880C-58D88BC97FDA}" dt="2024-04-09T11:26:43.175" v="3028" actId="1076"/>
          <ac:spMkLst>
            <pc:docMk/>
            <pc:sldMk cId="1724548990" sldId="2076137639"/>
            <ac:spMk id="359" creationId="{4739243D-CA68-4B80-9A40-5B8262926056}"/>
          </ac:spMkLst>
        </pc:spChg>
        <pc:spChg chg="mod">
          <ac:chgData name="Alexandre CECCHINEL" userId="e394297b-7fe1-42c9-b584-8ba7368f4418" providerId="ADAL" clId="{BD5C3F8C-D88B-4F7E-880C-58D88BC97FDA}" dt="2024-04-09T11:26:43.175" v="3028" actId="1076"/>
          <ac:spMkLst>
            <pc:docMk/>
            <pc:sldMk cId="1724548990" sldId="2076137639"/>
            <ac:spMk id="360" creationId="{58E241D4-EB30-487F-9222-1E267136079E}"/>
          </ac:spMkLst>
        </pc:spChg>
        <pc:spChg chg="mod">
          <ac:chgData name="Alexandre CECCHINEL" userId="e394297b-7fe1-42c9-b584-8ba7368f4418" providerId="ADAL" clId="{BD5C3F8C-D88B-4F7E-880C-58D88BC97FDA}" dt="2024-04-09T11:26:43.175" v="3028" actId="1076"/>
          <ac:spMkLst>
            <pc:docMk/>
            <pc:sldMk cId="1724548990" sldId="2076137639"/>
            <ac:spMk id="361" creationId="{786ECBDE-A7FE-444E-913A-A48A7D32D4C1}"/>
          </ac:spMkLst>
        </pc:spChg>
        <pc:spChg chg="mod">
          <ac:chgData name="Alexandre CECCHINEL" userId="e394297b-7fe1-42c9-b584-8ba7368f4418" providerId="ADAL" clId="{BD5C3F8C-D88B-4F7E-880C-58D88BC97FDA}" dt="2024-04-09T11:26:43.175" v="3028" actId="1076"/>
          <ac:spMkLst>
            <pc:docMk/>
            <pc:sldMk cId="1724548990" sldId="2076137639"/>
            <ac:spMk id="362" creationId="{CD7F4AA4-396F-4E4E-92B1-C6ECE8CF1F6C}"/>
          </ac:spMkLst>
        </pc:spChg>
        <pc:spChg chg="mod">
          <ac:chgData name="Alexandre CECCHINEL" userId="e394297b-7fe1-42c9-b584-8ba7368f4418" providerId="ADAL" clId="{BD5C3F8C-D88B-4F7E-880C-58D88BC97FDA}" dt="2024-04-09T11:26:43.175" v="3028" actId="1076"/>
          <ac:spMkLst>
            <pc:docMk/>
            <pc:sldMk cId="1724548990" sldId="2076137639"/>
            <ac:spMk id="363" creationId="{24E48265-B652-46EE-916E-DE1EEE481D53}"/>
          </ac:spMkLst>
        </pc:spChg>
        <pc:spChg chg="mod">
          <ac:chgData name="Alexandre CECCHINEL" userId="e394297b-7fe1-42c9-b584-8ba7368f4418" providerId="ADAL" clId="{BD5C3F8C-D88B-4F7E-880C-58D88BC97FDA}" dt="2024-04-09T11:26:43.175" v="3028" actId="1076"/>
          <ac:spMkLst>
            <pc:docMk/>
            <pc:sldMk cId="1724548990" sldId="2076137639"/>
            <ac:spMk id="364" creationId="{70390811-5FDE-4907-A420-0C1C8E9B0C8D}"/>
          </ac:spMkLst>
        </pc:spChg>
        <pc:spChg chg="mod">
          <ac:chgData name="Alexandre CECCHINEL" userId="e394297b-7fe1-42c9-b584-8ba7368f4418" providerId="ADAL" clId="{BD5C3F8C-D88B-4F7E-880C-58D88BC97FDA}" dt="2024-04-09T11:26:43.175" v="3028" actId="1076"/>
          <ac:spMkLst>
            <pc:docMk/>
            <pc:sldMk cId="1724548990" sldId="2076137639"/>
            <ac:spMk id="365" creationId="{5F3C7A5B-DA16-4AEF-858A-22D55E1AF17B}"/>
          </ac:spMkLst>
        </pc:spChg>
        <pc:spChg chg="mod">
          <ac:chgData name="Alexandre CECCHINEL" userId="e394297b-7fe1-42c9-b584-8ba7368f4418" providerId="ADAL" clId="{BD5C3F8C-D88B-4F7E-880C-58D88BC97FDA}" dt="2024-04-09T11:26:43.175" v="3028" actId="1076"/>
          <ac:spMkLst>
            <pc:docMk/>
            <pc:sldMk cId="1724548990" sldId="2076137639"/>
            <ac:spMk id="370" creationId="{97D0EB01-4E0D-444F-BFCF-4256900A609C}"/>
          </ac:spMkLst>
        </pc:spChg>
        <pc:spChg chg="mod">
          <ac:chgData name="Alexandre CECCHINEL" userId="e394297b-7fe1-42c9-b584-8ba7368f4418" providerId="ADAL" clId="{BD5C3F8C-D88B-4F7E-880C-58D88BC97FDA}" dt="2024-04-09T11:26:43.175" v="3028" actId="1076"/>
          <ac:spMkLst>
            <pc:docMk/>
            <pc:sldMk cId="1724548990" sldId="2076137639"/>
            <ac:spMk id="371" creationId="{DDCD5520-65A1-431C-91E0-74024EDD00D1}"/>
          </ac:spMkLst>
        </pc:spChg>
        <pc:spChg chg="mod">
          <ac:chgData name="Alexandre CECCHINEL" userId="e394297b-7fe1-42c9-b584-8ba7368f4418" providerId="ADAL" clId="{BD5C3F8C-D88B-4F7E-880C-58D88BC97FDA}" dt="2024-04-09T11:26:43.175" v="3028" actId="1076"/>
          <ac:spMkLst>
            <pc:docMk/>
            <pc:sldMk cId="1724548990" sldId="2076137639"/>
            <ac:spMk id="372" creationId="{F4B1F895-B6D6-4908-AFD6-A5C187B2072F}"/>
          </ac:spMkLst>
        </pc:spChg>
        <pc:spChg chg="mod">
          <ac:chgData name="Alexandre CECCHINEL" userId="e394297b-7fe1-42c9-b584-8ba7368f4418" providerId="ADAL" clId="{BD5C3F8C-D88B-4F7E-880C-58D88BC97FDA}" dt="2024-04-09T11:26:43.175" v="3028" actId="1076"/>
          <ac:spMkLst>
            <pc:docMk/>
            <pc:sldMk cId="1724548990" sldId="2076137639"/>
            <ac:spMk id="373" creationId="{B25542B0-CEC6-4F89-9F99-6AE73A2B00B6}"/>
          </ac:spMkLst>
        </pc:spChg>
        <pc:spChg chg="mod">
          <ac:chgData name="Alexandre CECCHINEL" userId="e394297b-7fe1-42c9-b584-8ba7368f4418" providerId="ADAL" clId="{BD5C3F8C-D88B-4F7E-880C-58D88BC97FDA}" dt="2024-04-09T11:26:43.175" v="3028" actId="1076"/>
          <ac:spMkLst>
            <pc:docMk/>
            <pc:sldMk cId="1724548990" sldId="2076137639"/>
            <ac:spMk id="374" creationId="{350BB2A8-5F7F-4DDE-ADAF-7CCFD2E9D95F}"/>
          </ac:spMkLst>
        </pc:spChg>
        <pc:spChg chg="mod">
          <ac:chgData name="Alexandre CECCHINEL" userId="e394297b-7fe1-42c9-b584-8ba7368f4418" providerId="ADAL" clId="{BD5C3F8C-D88B-4F7E-880C-58D88BC97FDA}" dt="2024-04-09T11:26:43.175" v="3028" actId="1076"/>
          <ac:spMkLst>
            <pc:docMk/>
            <pc:sldMk cId="1724548990" sldId="2076137639"/>
            <ac:spMk id="375" creationId="{073758A1-E662-4A6D-AA9C-B0EEAA04D435}"/>
          </ac:spMkLst>
        </pc:spChg>
        <pc:spChg chg="mod">
          <ac:chgData name="Alexandre CECCHINEL" userId="e394297b-7fe1-42c9-b584-8ba7368f4418" providerId="ADAL" clId="{BD5C3F8C-D88B-4F7E-880C-58D88BC97FDA}" dt="2024-04-09T11:26:43.175" v="3028" actId="1076"/>
          <ac:spMkLst>
            <pc:docMk/>
            <pc:sldMk cId="1724548990" sldId="2076137639"/>
            <ac:spMk id="383" creationId="{7D6DFF9E-8BC1-4DD0-B26A-911A3CA10618}"/>
          </ac:spMkLst>
        </pc:spChg>
        <pc:spChg chg="mod">
          <ac:chgData name="Alexandre CECCHINEL" userId="e394297b-7fe1-42c9-b584-8ba7368f4418" providerId="ADAL" clId="{BD5C3F8C-D88B-4F7E-880C-58D88BC97FDA}" dt="2024-04-09T11:26:43.175" v="3028" actId="1076"/>
          <ac:spMkLst>
            <pc:docMk/>
            <pc:sldMk cId="1724548990" sldId="2076137639"/>
            <ac:spMk id="385" creationId="{CFC2B8ED-805A-4B11-ACD7-7D1BCCF0F98A}"/>
          </ac:spMkLst>
        </pc:spChg>
        <pc:spChg chg="mod">
          <ac:chgData name="Alexandre CECCHINEL" userId="e394297b-7fe1-42c9-b584-8ba7368f4418" providerId="ADAL" clId="{BD5C3F8C-D88B-4F7E-880C-58D88BC97FDA}" dt="2024-04-09T11:26:43.175" v="3028" actId="1076"/>
          <ac:spMkLst>
            <pc:docMk/>
            <pc:sldMk cId="1724548990" sldId="2076137639"/>
            <ac:spMk id="394" creationId="{7C623D4F-58D9-4FE5-B291-84354B281757}"/>
          </ac:spMkLst>
        </pc:spChg>
        <pc:spChg chg="mod">
          <ac:chgData name="Alexandre CECCHINEL" userId="e394297b-7fe1-42c9-b584-8ba7368f4418" providerId="ADAL" clId="{BD5C3F8C-D88B-4F7E-880C-58D88BC97FDA}" dt="2024-04-09T11:26:43.175" v="3028" actId="1076"/>
          <ac:spMkLst>
            <pc:docMk/>
            <pc:sldMk cId="1724548990" sldId="2076137639"/>
            <ac:spMk id="395" creationId="{42807389-81A7-4A57-9131-99A47225E413}"/>
          </ac:spMkLst>
        </pc:spChg>
        <pc:grpChg chg="mod">
          <ac:chgData name="Alexandre CECCHINEL" userId="e394297b-7fe1-42c9-b584-8ba7368f4418" providerId="ADAL" clId="{BD5C3F8C-D88B-4F7E-880C-58D88BC97FDA}" dt="2024-04-09T11:26:43.175" v="3028" actId="1076"/>
          <ac:grpSpMkLst>
            <pc:docMk/>
            <pc:sldMk cId="1724548990" sldId="2076137639"/>
            <ac:grpSpMk id="6" creationId="{0C90D7D6-7F43-DBFA-CC0A-0A8E0BC18FDA}"/>
          </ac:grpSpMkLst>
        </pc:grpChg>
        <pc:grpChg chg="mod">
          <ac:chgData name="Alexandre CECCHINEL" userId="e394297b-7fe1-42c9-b584-8ba7368f4418" providerId="ADAL" clId="{BD5C3F8C-D88B-4F7E-880C-58D88BC97FDA}" dt="2024-04-09T11:26:43.175" v="3028" actId="1076"/>
          <ac:grpSpMkLst>
            <pc:docMk/>
            <pc:sldMk cId="1724548990" sldId="2076137639"/>
            <ac:grpSpMk id="7" creationId="{BAA7884B-CA54-45E5-FFE0-76BEFBE2CDF9}"/>
          </ac:grpSpMkLst>
        </pc:grpChg>
        <pc:grpChg chg="mod">
          <ac:chgData name="Alexandre CECCHINEL" userId="e394297b-7fe1-42c9-b584-8ba7368f4418" providerId="ADAL" clId="{BD5C3F8C-D88B-4F7E-880C-58D88BC97FDA}" dt="2024-04-09T11:26:43.175" v="3028" actId="1076"/>
          <ac:grpSpMkLst>
            <pc:docMk/>
            <pc:sldMk cId="1724548990" sldId="2076137639"/>
            <ac:grpSpMk id="8" creationId="{BE72D7F8-7807-F69E-ABD1-EE0263E728FB}"/>
          </ac:grpSpMkLst>
        </pc:grpChg>
        <pc:grpChg chg="mod">
          <ac:chgData name="Alexandre CECCHINEL" userId="e394297b-7fe1-42c9-b584-8ba7368f4418" providerId="ADAL" clId="{BD5C3F8C-D88B-4F7E-880C-58D88BC97FDA}" dt="2024-04-09T11:26:43.175" v="3028" actId="1076"/>
          <ac:grpSpMkLst>
            <pc:docMk/>
            <pc:sldMk cId="1724548990" sldId="2076137639"/>
            <ac:grpSpMk id="11" creationId="{5F99D499-D231-D9EA-264D-7499C272BF6F}"/>
          </ac:grpSpMkLst>
        </pc:grpChg>
        <pc:grpChg chg="mod">
          <ac:chgData name="Alexandre CECCHINEL" userId="e394297b-7fe1-42c9-b584-8ba7368f4418" providerId="ADAL" clId="{BD5C3F8C-D88B-4F7E-880C-58D88BC97FDA}" dt="2024-04-09T11:26:43.175" v="3028" actId="1076"/>
          <ac:grpSpMkLst>
            <pc:docMk/>
            <pc:sldMk cId="1724548990" sldId="2076137639"/>
            <ac:grpSpMk id="13" creationId="{33A26D18-5744-87F4-3908-4D5C188B74E9}"/>
          </ac:grpSpMkLst>
        </pc:grpChg>
        <pc:grpChg chg="mod">
          <ac:chgData name="Alexandre CECCHINEL" userId="e394297b-7fe1-42c9-b584-8ba7368f4418" providerId="ADAL" clId="{BD5C3F8C-D88B-4F7E-880C-58D88BC97FDA}" dt="2024-04-09T11:26:43.175" v="3028" actId="1076"/>
          <ac:grpSpMkLst>
            <pc:docMk/>
            <pc:sldMk cId="1724548990" sldId="2076137639"/>
            <ac:grpSpMk id="22" creationId="{3A4BBA44-34BC-92D7-968C-91437B6CEF8F}"/>
          </ac:grpSpMkLst>
        </pc:grpChg>
        <pc:grpChg chg="mod">
          <ac:chgData name="Alexandre CECCHINEL" userId="e394297b-7fe1-42c9-b584-8ba7368f4418" providerId="ADAL" clId="{BD5C3F8C-D88B-4F7E-880C-58D88BC97FDA}" dt="2024-04-09T11:26:43.175" v="3028" actId="1076"/>
          <ac:grpSpMkLst>
            <pc:docMk/>
            <pc:sldMk cId="1724548990" sldId="2076137639"/>
            <ac:grpSpMk id="33" creationId="{FE6DEBB8-CE17-88A6-5508-CEBF8E8B9AB0}"/>
          </ac:grpSpMkLst>
        </pc:grpChg>
        <pc:grpChg chg="mod">
          <ac:chgData name="Alexandre CECCHINEL" userId="e394297b-7fe1-42c9-b584-8ba7368f4418" providerId="ADAL" clId="{BD5C3F8C-D88B-4F7E-880C-58D88BC97FDA}" dt="2024-04-09T11:26:43.175" v="3028" actId="1076"/>
          <ac:grpSpMkLst>
            <pc:docMk/>
            <pc:sldMk cId="1724548990" sldId="2076137639"/>
            <ac:grpSpMk id="36" creationId="{D360E47C-1541-2B4B-D1E9-34F502319CDF}"/>
          </ac:grpSpMkLst>
        </pc:grpChg>
        <pc:grpChg chg="del">
          <ac:chgData name="Alexandre CECCHINEL" userId="e394297b-7fe1-42c9-b584-8ba7368f4418" providerId="ADAL" clId="{BD5C3F8C-D88B-4F7E-880C-58D88BC97FDA}" dt="2024-04-02T08:01:52.954" v="133" actId="478"/>
          <ac:grpSpMkLst>
            <pc:docMk/>
            <pc:sldMk cId="1724548990" sldId="2076137639"/>
            <ac:grpSpMk id="39" creationId="{49832356-0201-9C9C-E2C7-A5C463A466F5}"/>
          </ac:grpSpMkLst>
        </pc:grpChg>
        <pc:grpChg chg="mod">
          <ac:chgData name="Alexandre CECCHINEL" userId="e394297b-7fe1-42c9-b584-8ba7368f4418" providerId="ADAL" clId="{BD5C3F8C-D88B-4F7E-880C-58D88BC97FDA}" dt="2024-04-09T11:26:43.175" v="3028" actId="1076"/>
          <ac:grpSpMkLst>
            <pc:docMk/>
            <pc:sldMk cId="1724548990" sldId="2076137639"/>
            <ac:grpSpMk id="49" creationId="{69B15EA4-F481-A244-DD78-4D6A6F8E2AC0}"/>
          </ac:grpSpMkLst>
        </pc:grpChg>
        <pc:grpChg chg="del">
          <ac:chgData name="Alexandre CECCHINEL" userId="e394297b-7fe1-42c9-b584-8ba7368f4418" providerId="ADAL" clId="{BD5C3F8C-D88B-4F7E-880C-58D88BC97FDA}" dt="2024-04-02T08:02:16.161" v="141" actId="478"/>
          <ac:grpSpMkLst>
            <pc:docMk/>
            <pc:sldMk cId="1724548990" sldId="2076137639"/>
            <ac:grpSpMk id="60" creationId="{767A9858-0DEC-7019-71FA-8013C359A429}"/>
          </ac:grpSpMkLst>
        </pc:grpChg>
        <pc:grpChg chg="mod">
          <ac:chgData name="Alexandre CECCHINEL" userId="e394297b-7fe1-42c9-b584-8ba7368f4418" providerId="ADAL" clId="{BD5C3F8C-D88B-4F7E-880C-58D88BC97FDA}" dt="2024-04-09T11:26:43.175" v="3028" actId="1076"/>
          <ac:grpSpMkLst>
            <pc:docMk/>
            <pc:sldMk cId="1724548990" sldId="2076137639"/>
            <ac:grpSpMk id="142" creationId="{43183CF0-F86E-F004-331F-E50F47808135}"/>
          </ac:grpSpMkLst>
        </pc:grpChg>
        <pc:grpChg chg="mod">
          <ac:chgData name="Alexandre CECCHINEL" userId="e394297b-7fe1-42c9-b584-8ba7368f4418" providerId="ADAL" clId="{BD5C3F8C-D88B-4F7E-880C-58D88BC97FDA}" dt="2024-04-09T11:26:43.175" v="3028" actId="1076"/>
          <ac:grpSpMkLst>
            <pc:docMk/>
            <pc:sldMk cId="1724548990" sldId="2076137639"/>
            <ac:grpSpMk id="143" creationId="{899B4E52-A93A-5531-20B9-C205F8744AD9}"/>
          </ac:grpSpMkLst>
        </pc:grpChg>
        <pc:grpChg chg="mod">
          <ac:chgData name="Alexandre CECCHINEL" userId="e394297b-7fe1-42c9-b584-8ba7368f4418" providerId="ADAL" clId="{BD5C3F8C-D88B-4F7E-880C-58D88BC97FDA}" dt="2024-04-09T11:26:43.175" v="3028" actId="1076"/>
          <ac:grpSpMkLst>
            <pc:docMk/>
            <pc:sldMk cId="1724548990" sldId="2076137639"/>
            <ac:grpSpMk id="147" creationId="{4B2AC1E3-694A-A4A0-2A3A-7500B87DD9EC}"/>
          </ac:grpSpMkLst>
        </pc:grpChg>
        <pc:grpChg chg="mod">
          <ac:chgData name="Alexandre CECCHINEL" userId="e394297b-7fe1-42c9-b584-8ba7368f4418" providerId="ADAL" clId="{BD5C3F8C-D88B-4F7E-880C-58D88BC97FDA}" dt="2024-04-09T11:26:43.175" v="3028" actId="1076"/>
          <ac:grpSpMkLst>
            <pc:docMk/>
            <pc:sldMk cId="1724548990" sldId="2076137639"/>
            <ac:grpSpMk id="149" creationId="{BC7E0234-AEFC-6E61-C7B4-FCC1B6BC481F}"/>
          </ac:grpSpMkLst>
        </pc:grpChg>
        <pc:grpChg chg="mod">
          <ac:chgData name="Alexandre CECCHINEL" userId="e394297b-7fe1-42c9-b584-8ba7368f4418" providerId="ADAL" clId="{BD5C3F8C-D88B-4F7E-880C-58D88BC97FDA}" dt="2024-04-09T11:26:43.175" v="3028" actId="1076"/>
          <ac:grpSpMkLst>
            <pc:docMk/>
            <pc:sldMk cId="1724548990" sldId="2076137639"/>
            <ac:grpSpMk id="150" creationId="{B3CE2AC5-95D9-57FE-7201-AF98BEB12BA4}"/>
          </ac:grpSpMkLst>
        </pc:grpChg>
        <pc:grpChg chg="mod">
          <ac:chgData name="Alexandre CECCHINEL" userId="e394297b-7fe1-42c9-b584-8ba7368f4418" providerId="ADAL" clId="{BD5C3F8C-D88B-4F7E-880C-58D88BC97FDA}" dt="2024-04-09T11:26:43.175" v="3028" actId="1076"/>
          <ac:grpSpMkLst>
            <pc:docMk/>
            <pc:sldMk cId="1724548990" sldId="2076137639"/>
            <ac:grpSpMk id="161" creationId="{0D92C4A1-24E6-1DC5-1B45-9D45108B1277}"/>
          </ac:grpSpMkLst>
        </pc:grpChg>
        <pc:grpChg chg="mod">
          <ac:chgData name="Alexandre CECCHINEL" userId="e394297b-7fe1-42c9-b584-8ba7368f4418" providerId="ADAL" clId="{BD5C3F8C-D88B-4F7E-880C-58D88BC97FDA}" dt="2024-04-09T11:26:43.175" v="3028" actId="1076"/>
          <ac:grpSpMkLst>
            <pc:docMk/>
            <pc:sldMk cId="1724548990" sldId="2076137639"/>
            <ac:grpSpMk id="164" creationId="{AB917655-CEF6-CB26-DAC7-CBD4F70279EF}"/>
          </ac:grpSpMkLst>
        </pc:grpChg>
        <pc:grpChg chg="mod">
          <ac:chgData name="Alexandre CECCHINEL" userId="e394297b-7fe1-42c9-b584-8ba7368f4418" providerId="ADAL" clId="{BD5C3F8C-D88B-4F7E-880C-58D88BC97FDA}" dt="2024-04-09T11:37:33.542" v="3088" actId="1076"/>
          <ac:grpSpMkLst>
            <pc:docMk/>
            <pc:sldMk cId="1724548990" sldId="2076137639"/>
            <ac:grpSpMk id="166" creationId="{5593CCAB-73BE-479C-B9F1-2C978CD04903}"/>
          </ac:grpSpMkLst>
        </pc:grpChg>
        <pc:grpChg chg="mod">
          <ac:chgData name="Alexandre CECCHINEL" userId="e394297b-7fe1-42c9-b584-8ba7368f4418" providerId="ADAL" clId="{BD5C3F8C-D88B-4F7E-880C-58D88BC97FDA}" dt="2024-04-09T11:26:43.175" v="3028" actId="1076"/>
          <ac:grpSpMkLst>
            <pc:docMk/>
            <pc:sldMk cId="1724548990" sldId="2076137639"/>
            <ac:grpSpMk id="172" creationId="{8B030C5F-FDCD-4F46-AD44-8E0A02CD3390}"/>
          </ac:grpSpMkLst>
        </pc:grpChg>
        <pc:grpChg chg="mod">
          <ac:chgData name="Alexandre CECCHINEL" userId="e394297b-7fe1-42c9-b584-8ba7368f4418" providerId="ADAL" clId="{BD5C3F8C-D88B-4F7E-880C-58D88BC97FDA}" dt="2024-04-09T11:26:43.175" v="3028" actId="1076"/>
          <ac:grpSpMkLst>
            <pc:docMk/>
            <pc:sldMk cId="1724548990" sldId="2076137639"/>
            <ac:grpSpMk id="176" creationId="{30DB44E2-3910-4025-BB25-C0E7FD599116}"/>
          </ac:grpSpMkLst>
        </pc:grpChg>
        <pc:grpChg chg="del">
          <ac:chgData name="Alexandre CECCHINEL" userId="e394297b-7fe1-42c9-b584-8ba7368f4418" providerId="ADAL" clId="{BD5C3F8C-D88B-4F7E-880C-58D88BC97FDA}" dt="2024-04-02T08:02:05.987" v="138" actId="478"/>
          <ac:grpSpMkLst>
            <pc:docMk/>
            <pc:sldMk cId="1724548990" sldId="2076137639"/>
            <ac:grpSpMk id="177" creationId="{F7A3E426-5FD5-48ED-8659-6CD48534A759}"/>
          </ac:grpSpMkLst>
        </pc:grpChg>
        <pc:grpChg chg="mod">
          <ac:chgData name="Alexandre CECCHINEL" userId="e394297b-7fe1-42c9-b584-8ba7368f4418" providerId="ADAL" clId="{BD5C3F8C-D88B-4F7E-880C-58D88BC97FDA}" dt="2024-04-09T11:26:43.175" v="3028" actId="1076"/>
          <ac:grpSpMkLst>
            <pc:docMk/>
            <pc:sldMk cId="1724548990" sldId="2076137639"/>
            <ac:grpSpMk id="199" creationId="{D50C8710-F3ED-7226-9EAB-450DA8FD4815}"/>
          </ac:grpSpMkLst>
        </pc:grpChg>
        <pc:grpChg chg="mod">
          <ac:chgData name="Alexandre CECCHINEL" userId="e394297b-7fe1-42c9-b584-8ba7368f4418" providerId="ADAL" clId="{BD5C3F8C-D88B-4F7E-880C-58D88BC97FDA}" dt="2024-04-09T11:26:43.175" v="3028" actId="1076"/>
          <ac:grpSpMkLst>
            <pc:docMk/>
            <pc:sldMk cId="1724548990" sldId="2076137639"/>
            <ac:grpSpMk id="201" creationId="{9F4DAB64-AEB3-4E78-0C9F-F6BDE4A41BF5}"/>
          </ac:grpSpMkLst>
        </pc:grpChg>
        <pc:grpChg chg="mod">
          <ac:chgData name="Alexandre CECCHINEL" userId="e394297b-7fe1-42c9-b584-8ba7368f4418" providerId="ADAL" clId="{BD5C3F8C-D88B-4F7E-880C-58D88BC97FDA}" dt="2024-04-09T11:26:43.175" v="3028" actId="1076"/>
          <ac:grpSpMkLst>
            <pc:docMk/>
            <pc:sldMk cId="1724548990" sldId="2076137639"/>
            <ac:grpSpMk id="202" creationId="{F4D369BA-F63D-ED12-1F43-046DCC0487EF}"/>
          </ac:grpSpMkLst>
        </pc:grpChg>
        <pc:grpChg chg="mod">
          <ac:chgData name="Alexandre CECCHINEL" userId="e394297b-7fe1-42c9-b584-8ba7368f4418" providerId="ADAL" clId="{BD5C3F8C-D88B-4F7E-880C-58D88BC97FDA}" dt="2024-04-09T11:26:43.175" v="3028" actId="1076"/>
          <ac:grpSpMkLst>
            <pc:docMk/>
            <pc:sldMk cId="1724548990" sldId="2076137639"/>
            <ac:grpSpMk id="203" creationId="{CD0222C9-0391-8A62-C93F-0BC336320D0D}"/>
          </ac:grpSpMkLst>
        </pc:grpChg>
        <pc:grpChg chg="mod">
          <ac:chgData name="Alexandre CECCHINEL" userId="e394297b-7fe1-42c9-b584-8ba7368f4418" providerId="ADAL" clId="{BD5C3F8C-D88B-4F7E-880C-58D88BC97FDA}" dt="2024-04-09T11:26:43.175" v="3028" actId="1076"/>
          <ac:grpSpMkLst>
            <pc:docMk/>
            <pc:sldMk cId="1724548990" sldId="2076137639"/>
            <ac:grpSpMk id="233" creationId="{5CE106C4-A06F-49C1-8559-0FBF80662671}"/>
          </ac:grpSpMkLst>
        </pc:grpChg>
        <pc:grpChg chg="del">
          <ac:chgData name="Alexandre CECCHINEL" userId="e394297b-7fe1-42c9-b584-8ba7368f4418" providerId="ADAL" clId="{BD5C3F8C-D88B-4F7E-880C-58D88BC97FDA}" dt="2024-04-02T08:02:07.555" v="139" actId="478"/>
          <ac:grpSpMkLst>
            <pc:docMk/>
            <pc:sldMk cId="1724548990" sldId="2076137639"/>
            <ac:grpSpMk id="250" creationId="{B6A299FA-6581-4F82-8C01-F7F8EC489772}"/>
          </ac:grpSpMkLst>
        </pc:grpChg>
        <pc:grpChg chg="del">
          <ac:chgData name="Alexandre CECCHINEL" userId="e394297b-7fe1-42c9-b584-8ba7368f4418" providerId="ADAL" clId="{BD5C3F8C-D88B-4F7E-880C-58D88BC97FDA}" dt="2024-04-02T08:02:17.059" v="142" actId="478"/>
          <ac:grpSpMkLst>
            <pc:docMk/>
            <pc:sldMk cId="1724548990" sldId="2076137639"/>
            <ac:grpSpMk id="276" creationId="{1505DCB9-B5BF-46FE-A041-FB8B130526D5}"/>
          </ac:grpSpMkLst>
        </pc:grpChg>
        <pc:grpChg chg="mod">
          <ac:chgData name="Alexandre CECCHINEL" userId="e394297b-7fe1-42c9-b584-8ba7368f4418" providerId="ADAL" clId="{BD5C3F8C-D88B-4F7E-880C-58D88BC97FDA}" dt="2024-04-09T11:26:43.175" v="3028" actId="1076"/>
          <ac:grpSpMkLst>
            <pc:docMk/>
            <pc:sldMk cId="1724548990" sldId="2076137639"/>
            <ac:grpSpMk id="277" creationId="{F831BDD1-D918-4B91-890C-C0424E97F192}"/>
          </ac:grpSpMkLst>
        </pc:grpChg>
        <pc:grpChg chg="mod">
          <ac:chgData name="Alexandre CECCHINEL" userId="e394297b-7fe1-42c9-b584-8ba7368f4418" providerId="ADAL" clId="{BD5C3F8C-D88B-4F7E-880C-58D88BC97FDA}" dt="2024-04-09T11:26:43.175" v="3028" actId="1076"/>
          <ac:grpSpMkLst>
            <pc:docMk/>
            <pc:sldMk cId="1724548990" sldId="2076137639"/>
            <ac:grpSpMk id="279" creationId="{92895A40-16F9-4C72-8A81-FDB55995E9BF}"/>
          </ac:grpSpMkLst>
        </pc:grpChg>
        <pc:grpChg chg="mod">
          <ac:chgData name="Alexandre CECCHINEL" userId="e394297b-7fe1-42c9-b584-8ba7368f4418" providerId="ADAL" clId="{BD5C3F8C-D88B-4F7E-880C-58D88BC97FDA}" dt="2024-04-09T11:26:43.175" v="3028" actId="1076"/>
          <ac:grpSpMkLst>
            <pc:docMk/>
            <pc:sldMk cId="1724548990" sldId="2076137639"/>
            <ac:grpSpMk id="369" creationId="{F7F13CD9-41BB-43BE-835B-B45C444BB9A5}"/>
          </ac:grpSpMkLst>
        </pc:grpChg>
        <pc:picChg chg="add mod">
          <ac:chgData name="Alexandre CECCHINEL" userId="e394297b-7fe1-42c9-b584-8ba7368f4418" providerId="ADAL" clId="{BD5C3F8C-D88B-4F7E-880C-58D88BC97FDA}" dt="2024-04-09T11:26:43.175" v="3028" actId="1076"/>
          <ac:picMkLst>
            <pc:docMk/>
            <pc:sldMk cId="1724548990" sldId="2076137639"/>
            <ac:picMk id="2" creationId="{E19C22CB-0BC6-0CBD-CAC3-DFB1E0DE3C9C}"/>
          </ac:picMkLst>
        </pc:picChg>
        <pc:picChg chg="add mod">
          <ac:chgData name="Alexandre CECCHINEL" userId="e394297b-7fe1-42c9-b584-8ba7368f4418" providerId="ADAL" clId="{BD5C3F8C-D88B-4F7E-880C-58D88BC97FDA}" dt="2024-03-29T10:00:49.367" v="111"/>
          <ac:picMkLst>
            <pc:docMk/>
            <pc:sldMk cId="1724548990" sldId="2076137639"/>
            <ac:picMk id="12" creationId="{5D0DCC45-D941-6CEC-ECB4-555F79B456A7}"/>
          </ac:picMkLst>
        </pc:picChg>
        <pc:picChg chg="mod">
          <ac:chgData name="Alexandre CECCHINEL" userId="e394297b-7fe1-42c9-b584-8ba7368f4418" providerId="ADAL" clId="{BD5C3F8C-D88B-4F7E-880C-58D88BC97FDA}" dt="2024-04-09T11:26:43.175" v="3028" actId="1076"/>
          <ac:picMkLst>
            <pc:docMk/>
            <pc:sldMk cId="1724548990" sldId="2076137639"/>
            <ac:picMk id="25" creationId="{5BF83C98-7A62-2097-EE35-C6EFF465C88C}"/>
          </ac:picMkLst>
        </pc:picChg>
        <pc:picChg chg="mod">
          <ac:chgData name="Alexandre CECCHINEL" userId="e394297b-7fe1-42c9-b584-8ba7368f4418" providerId="ADAL" clId="{BD5C3F8C-D88B-4F7E-880C-58D88BC97FDA}" dt="2024-04-09T11:26:43.175" v="3028" actId="1076"/>
          <ac:picMkLst>
            <pc:docMk/>
            <pc:sldMk cId="1724548990" sldId="2076137639"/>
            <ac:picMk id="313" creationId="{57BDF340-9149-444A-937B-0F5EF1D86082}"/>
          </ac:picMkLst>
        </pc:picChg>
        <pc:picChg chg="mod">
          <ac:chgData name="Alexandre CECCHINEL" userId="e394297b-7fe1-42c9-b584-8ba7368f4418" providerId="ADAL" clId="{BD5C3F8C-D88B-4F7E-880C-58D88BC97FDA}" dt="2024-04-09T11:26:43.175" v="3028" actId="1076"/>
          <ac:picMkLst>
            <pc:docMk/>
            <pc:sldMk cId="1724548990" sldId="2076137639"/>
            <ac:picMk id="324" creationId="{84BC6340-EA2B-400F-9515-09AD4F23FBEA}"/>
          </ac:picMkLst>
        </pc:picChg>
        <pc:picChg chg="mod">
          <ac:chgData name="Alexandre CECCHINEL" userId="e394297b-7fe1-42c9-b584-8ba7368f4418" providerId="ADAL" clId="{BD5C3F8C-D88B-4F7E-880C-58D88BC97FDA}" dt="2024-04-09T11:26:43.175" v="3028" actId="1076"/>
          <ac:picMkLst>
            <pc:docMk/>
            <pc:sldMk cId="1724548990" sldId="2076137639"/>
            <ac:picMk id="326" creationId="{7EC5E8DB-C90E-4FFC-BE5E-D12D056D0B91}"/>
          </ac:picMkLst>
        </pc:picChg>
      </pc:sldChg>
      <pc:sldChg chg="addSp delSp modSp add mod">
        <pc:chgData name="Alexandre CECCHINEL" userId="e394297b-7fe1-42c9-b584-8ba7368f4418" providerId="ADAL" clId="{BD5C3F8C-D88B-4F7E-880C-58D88BC97FDA}" dt="2024-04-09T07:31:43.575" v="2156"/>
        <pc:sldMkLst>
          <pc:docMk/>
          <pc:sldMk cId="1100949815" sldId="2076138209"/>
        </pc:sldMkLst>
        <pc:spChg chg="del">
          <ac:chgData name="Alexandre CECCHINEL" userId="e394297b-7fe1-42c9-b584-8ba7368f4418" providerId="ADAL" clId="{BD5C3F8C-D88B-4F7E-880C-58D88BC97FDA}" dt="2024-04-08T08:46:45.811" v="2063" actId="478"/>
          <ac:spMkLst>
            <pc:docMk/>
            <pc:sldMk cId="1100949815" sldId="2076138209"/>
            <ac:spMk id="83" creationId="{F1596B92-450E-429A-A0C5-9CE7306DC081}"/>
          </ac:spMkLst>
        </pc:spChg>
        <pc:spChg chg="mod">
          <ac:chgData name="Alexandre CECCHINEL" userId="e394297b-7fe1-42c9-b584-8ba7368f4418" providerId="ADAL" clId="{BD5C3F8C-D88B-4F7E-880C-58D88BC97FDA}" dt="2024-04-08T08:47:40.617" v="2066"/>
          <ac:spMkLst>
            <pc:docMk/>
            <pc:sldMk cId="1100949815" sldId="2076138209"/>
            <ac:spMk id="84" creationId="{0DF7F743-A7FD-4D50-A8B4-F1302B37359F}"/>
          </ac:spMkLst>
        </pc:spChg>
        <pc:spChg chg="mod">
          <ac:chgData name="Alexandre CECCHINEL" userId="e394297b-7fe1-42c9-b584-8ba7368f4418" providerId="ADAL" clId="{BD5C3F8C-D88B-4F7E-880C-58D88BC97FDA}" dt="2024-04-08T08:47:49.313" v="2069" actId="20577"/>
          <ac:spMkLst>
            <pc:docMk/>
            <pc:sldMk cId="1100949815" sldId="2076138209"/>
            <ac:spMk id="86" creationId="{31C479B6-7F88-41FE-88D3-159DB5FADA9D}"/>
          </ac:spMkLst>
        </pc:spChg>
        <pc:spChg chg="mod">
          <ac:chgData name="Alexandre CECCHINEL" userId="e394297b-7fe1-42c9-b584-8ba7368f4418" providerId="ADAL" clId="{BD5C3F8C-D88B-4F7E-880C-58D88BC97FDA}" dt="2024-04-08T08:47:55.020" v="2080" actId="20577"/>
          <ac:spMkLst>
            <pc:docMk/>
            <pc:sldMk cId="1100949815" sldId="2076138209"/>
            <ac:spMk id="87" creationId="{55296DD6-3411-49C3-9FED-C940CFAB4E90}"/>
          </ac:spMkLst>
        </pc:spChg>
        <pc:spChg chg="mod">
          <ac:chgData name="Alexandre CECCHINEL" userId="e394297b-7fe1-42c9-b584-8ba7368f4418" providerId="ADAL" clId="{BD5C3F8C-D88B-4F7E-880C-58D88BC97FDA}" dt="2024-04-08T08:48:06.338" v="2091" actId="20577"/>
          <ac:spMkLst>
            <pc:docMk/>
            <pc:sldMk cId="1100949815" sldId="2076138209"/>
            <ac:spMk id="88" creationId="{E33A1581-4BC1-42A4-9DA4-33F837F07804}"/>
          </ac:spMkLst>
        </pc:spChg>
        <pc:spChg chg="mod">
          <ac:chgData name="Alexandre CECCHINEL" userId="e394297b-7fe1-42c9-b584-8ba7368f4418" providerId="ADAL" clId="{BD5C3F8C-D88B-4F7E-880C-58D88BC97FDA}" dt="2024-04-08T08:47:00.553" v="2065" actId="20577"/>
          <ac:spMkLst>
            <pc:docMk/>
            <pc:sldMk cId="1100949815" sldId="2076138209"/>
            <ac:spMk id="91" creationId="{1F9762C4-17FE-4CEB-90F9-0FE3CEAE1E0A}"/>
          </ac:spMkLst>
        </pc:spChg>
        <pc:picChg chg="add">
          <ac:chgData name="Alexandre CECCHINEL" userId="e394297b-7fe1-42c9-b584-8ba7368f4418" providerId="ADAL" clId="{BD5C3F8C-D88B-4F7E-880C-58D88BC97FDA}" dt="2024-04-09T07:31:43.575" v="2156"/>
          <ac:picMkLst>
            <pc:docMk/>
            <pc:sldMk cId="1100949815" sldId="2076138209"/>
            <ac:picMk id="1026" creationId="{3CA1C709-73C0-FF84-8515-4D0B99FEEE7A}"/>
          </ac:picMkLst>
        </pc:picChg>
      </pc:sldChg>
      <pc:sldChg chg="ord">
        <pc:chgData name="Alexandre CECCHINEL" userId="e394297b-7fe1-42c9-b584-8ba7368f4418" providerId="ADAL" clId="{BD5C3F8C-D88B-4F7E-880C-58D88BC97FDA}" dt="2024-04-08T08:00:22.510" v="1630"/>
        <pc:sldMkLst>
          <pc:docMk/>
          <pc:sldMk cId="4212410041" sldId="2076138276"/>
        </pc:sldMkLst>
      </pc:sldChg>
      <pc:sldChg chg="modSp mod ord">
        <pc:chgData name="Alexandre CECCHINEL" userId="e394297b-7fe1-42c9-b584-8ba7368f4418" providerId="ADAL" clId="{BD5C3F8C-D88B-4F7E-880C-58D88BC97FDA}" dt="2024-04-09T11:31:34.093" v="3075" actId="108"/>
        <pc:sldMkLst>
          <pc:docMk/>
          <pc:sldMk cId="3131196724" sldId="2076138296"/>
        </pc:sldMkLst>
        <pc:spChg chg="mod">
          <ac:chgData name="Alexandre CECCHINEL" userId="e394297b-7fe1-42c9-b584-8ba7368f4418" providerId="ADAL" clId="{BD5C3F8C-D88B-4F7E-880C-58D88BC97FDA}" dt="2024-04-09T11:31:34.093" v="3075" actId="108"/>
          <ac:spMkLst>
            <pc:docMk/>
            <pc:sldMk cId="3131196724" sldId="2076138296"/>
            <ac:spMk id="5" creationId="{EC20CF78-A77A-4F8A-91FF-10BDEC227A94}"/>
          </ac:spMkLst>
        </pc:spChg>
      </pc:sldChg>
      <pc:sldChg chg="addSp modSp add mod ord modAnim">
        <pc:chgData name="Alexandre CECCHINEL" userId="e394297b-7fe1-42c9-b584-8ba7368f4418" providerId="ADAL" clId="{BD5C3F8C-D88B-4F7E-880C-58D88BC97FDA}" dt="2024-04-09T08:14:46.034" v="2809" actId="1076"/>
        <pc:sldMkLst>
          <pc:docMk/>
          <pc:sldMk cId="2273744714" sldId="2076138324"/>
        </pc:sldMkLst>
        <pc:spChg chg="mod">
          <ac:chgData name="Alexandre CECCHINEL" userId="e394297b-7fe1-42c9-b584-8ba7368f4418" providerId="ADAL" clId="{BD5C3F8C-D88B-4F7E-880C-58D88BC97FDA}" dt="2024-04-05T06:13:47.051" v="666" actId="1076"/>
          <ac:spMkLst>
            <pc:docMk/>
            <pc:sldMk cId="2273744714" sldId="2076138324"/>
            <ac:spMk id="2" creationId="{950C19DD-CBB5-45DD-939B-D29A53E4896C}"/>
          </ac:spMkLst>
        </pc:spChg>
        <pc:spChg chg="mod">
          <ac:chgData name="Alexandre CECCHINEL" userId="e394297b-7fe1-42c9-b584-8ba7368f4418" providerId="ADAL" clId="{BD5C3F8C-D88B-4F7E-880C-58D88BC97FDA}" dt="2024-04-09T08:14:46.034" v="2809" actId="1076"/>
          <ac:spMkLst>
            <pc:docMk/>
            <pc:sldMk cId="2273744714" sldId="2076138324"/>
            <ac:spMk id="3" creationId="{58C664BA-DF45-448F-924D-BE737A126687}"/>
          </ac:spMkLst>
        </pc:spChg>
        <pc:spChg chg="mod">
          <ac:chgData name="Alexandre CECCHINEL" userId="e394297b-7fe1-42c9-b584-8ba7368f4418" providerId="ADAL" clId="{BD5C3F8C-D88B-4F7E-880C-58D88BC97FDA}" dt="2024-04-09T08:13:05.065" v="2672" actId="20577"/>
          <ac:spMkLst>
            <pc:docMk/>
            <pc:sldMk cId="2273744714" sldId="2076138324"/>
            <ac:spMk id="30" creationId="{80EAC14C-C1BC-479D-BE33-CA4D5BB19414}"/>
          </ac:spMkLst>
        </pc:spChg>
        <pc:grpChg chg="mod">
          <ac:chgData name="Alexandre CECCHINEL" userId="e394297b-7fe1-42c9-b584-8ba7368f4418" providerId="ADAL" clId="{BD5C3F8C-D88B-4F7E-880C-58D88BC97FDA}" dt="2024-04-09T08:12:52.716" v="2668" actId="1076"/>
          <ac:grpSpMkLst>
            <pc:docMk/>
            <pc:sldMk cId="2273744714" sldId="2076138324"/>
            <ac:grpSpMk id="4" creationId="{F7933CA9-D778-4D70-9BB6-25B4287B4F1F}"/>
          </ac:grpSpMkLst>
        </pc:grpChg>
        <pc:picChg chg="add mod">
          <ac:chgData name="Alexandre CECCHINEL" userId="e394297b-7fe1-42c9-b584-8ba7368f4418" providerId="ADAL" clId="{BD5C3F8C-D88B-4F7E-880C-58D88BC97FDA}" dt="2024-04-08T07:46:23.598" v="1019" actId="1076"/>
          <ac:picMkLst>
            <pc:docMk/>
            <pc:sldMk cId="2273744714" sldId="2076138324"/>
            <ac:picMk id="5" creationId="{D832D17E-34F2-E919-F83C-1C13BF4A0CB0}"/>
          </ac:picMkLst>
        </pc:picChg>
        <pc:picChg chg="mod">
          <ac:chgData name="Alexandre CECCHINEL" userId="e394297b-7fe1-42c9-b584-8ba7368f4418" providerId="ADAL" clId="{BD5C3F8C-D88B-4F7E-880C-58D88BC97FDA}" dt="2024-04-09T08:12:57.726" v="2669" actId="1076"/>
          <ac:picMkLst>
            <pc:docMk/>
            <pc:sldMk cId="2273744714" sldId="2076138324"/>
            <ac:picMk id="12" creationId="{00000000-0000-0000-0000-000000000000}"/>
          </ac:picMkLst>
        </pc:picChg>
        <pc:picChg chg="mod">
          <ac:chgData name="Alexandre CECCHINEL" userId="e394297b-7fe1-42c9-b584-8ba7368f4418" providerId="ADAL" clId="{BD5C3F8C-D88B-4F7E-880C-58D88BC97FDA}" dt="2024-04-09T08:12:50.715" v="2667" actId="1076"/>
          <ac:picMkLst>
            <pc:docMk/>
            <pc:sldMk cId="2273744714" sldId="2076138324"/>
            <ac:picMk id="40" creationId="{00000000-0000-0000-0000-000000000000}"/>
          </ac:picMkLst>
        </pc:picChg>
      </pc:sldChg>
      <pc:sldChg chg="ord">
        <pc:chgData name="Alexandre CECCHINEL" userId="e394297b-7fe1-42c9-b584-8ba7368f4418" providerId="ADAL" clId="{BD5C3F8C-D88B-4F7E-880C-58D88BC97FDA}" dt="2024-04-08T08:00:22.510" v="1630"/>
        <pc:sldMkLst>
          <pc:docMk/>
          <pc:sldMk cId="3806587017" sldId="2086046492"/>
        </pc:sldMkLst>
      </pc:sldChg>
      <pc:sldChg chg="modSp del mod">
        <pc:chgData name="Alexandre CECCHINEL" userId="e394297b-7fe1-42c9-b584-8ba7368f4418" providerId="ADAL" clId="{BD5C3F8C-D88B-4F7E-880C-58D88BC97FDA}" dt="2024-04-08T08:01:06.297" v="1634" actId="2696"/>
        <pc:sldMkLst>
          <pc:docMk/>
          <pc:sldMk cId="1444671421" sldId="2147308682"/>
        </pc:sldMkLst>
        <pc:spChg chg="mod">
          <ac:chgData name="Alexandre CECCHINEL" userId="e394297b-7fe1-42c9-b584-8ba7368f4418" providerId="ADAL" clId="{BD5C3F8C-D88B-4F7E-880C-58D88BC97FDA}" dt="2024-04-02T14:18:17.887" v="575" actId="1076"/>
          <ac:spMkLst>
            <pc:docMk/>
            <pc:sldMk cId="1444671421" sldId="2147308682"/>
            <ac:spMk id="4" creationId="{CB4B4CFF-8A51-4096-9EC9-9ED538F58046}"/>
          </ac:spMkLst>
        </pc:spChg>
      </pc:sldChg>
      <pc:sldChg chg="add">
        <pc:chgData name="Alexandre CECCHINEL" userId="e394297b-7fe1-42c9-b584-8ba7368f4418" providerId="ADAL" clId="{BD5C3F8C-D88B-4F7E-880C-58D88BC97FDA}" dt="2024-04-08T08:01:09.080" v="1635"/>
        <pc:sldMkLst>
          <pc:docMk/>
          <pc:sldMk cId="2394363451" sldId="2147308682"/>
        </pc:sldMkLst>
      </pc:sldChg>
      <pc:sldChg chg="modSp mod modNotesTx">
        <pc:chgData name="Alexandre CECCHINEL" userId="e394297b-7fe1-42c9-b584-8ba7368f4418" providerId="ADAL" clId="{BD5C3F8C-D88B-4F7E-880C-58D88BC97FDA}" dt="2024-04-09T11:47:44.303" v="3200" actId="20577"/>
        <pc:sldMkLst>
          <pc:docMk/>
          <pc:sldMk cId="3523420618" sldId="2147469630"/>
        </pc:sldMkLst>
        <pc:spChg chg="mod">
          <ac:chgData name="Alexandre CECCHINEL" userId="e394297b-7fe1-42c9-b584-8ba7368f4418" providerId="ADAL" clId="{BD5C3F8C-D88B-4F7E-880C-58D88BC97FDA}" dt="2024-04-09T11:30:21.244" v="3070" actId="1076"/>
          <ac:spMkLst>
            <pc:docMk/>
            <pc:sldMk cId="3523420618" sldId="2147469630"/>
            <ac:spMk id="2" creationId="{DB30D816-B9B4-DD3E-9BCE-40B6AA6F7C3C}"/>
          </ac:spMkLst>
        </pc:spChg>
        <pc:spChg chg="mod">
          <ac:chgData name="Alexandre CECCHINEL" userId="e394297b-7fe1-42c9-b584-8ba7368f4418" providerId="ADAL" clId="{BD5C3F8C-D88B-4F7E-880C-58D88BC97FDA}" dt="2024-04-09T11:30:11.942" v="3069" actId="1076"/>
          <ac:spMkLst>
            <pc:docMk/>
            <pc:sldMk cId="3523420618" sldId="2147469630"/>
            <ac:spMk id="3" creationId="{68C33BC1-65C8-16C9-1B96-8E6D29FD7A89}"/>
          </ac:spMkLst>
        </pc:spChg>
        <pc:spChg chg="mod">
          <ac:chgData name="Alexandre CECCHINEL" userId="e394297b-7fe1-42c9-b584-8ba7368f4418" providerId="ADAL" clId="{BD5C3F8C-D88B-4F7E-880C-58D88BC97FDA}" dt="2024-04-09T11:32:32.076" v="3082" actId="403"/>
          <ac:spMkLst>
            <pc:docMk/>
            <pc:sldMk cId="3523420618" sldId="2147469630"/>
            <ac:spMk id="6" creationId="{3215F0D7-176C-A991-3C68-661A3D894E5B}"/>
          </ac:spMkLst>
        </pc:spChg>
        <pc:spChg chg="mod">
          <ac:chgData name="Alexandre CECCHINEL" userId="e394297b-7fe1-42c9-b584-8ba7368f4418" providerId="ADAL" clId="{BD5C3F8C-D88B-4F7E-880C-58D88BC97FDA}" dt="2024-04-09T11:29:32.086" v="3059" actId="1076"/>
          <ac:spMkLst>
            <pc:docMk/>
            <pc:sldMk cId="3523420618" sldId="2147469630"/>
            <ac:spMk id="11" creationId="{D94BB3FD-CDD1-D69E-DFFA-BDE95B7BFC39}"/>
          </ac:spMkLst>
        </pc:spChg>
        <pc:spChg chg="mod">
          <ac:chgData name="Alexandre CECCHINEL" userId="e394297b-7fe1-42c9-b584-8ba7368f4418" providerId="ADAL" clId="{BD5C3F8C-D88B-4F7E-880C-58D88BC97FDA}" dt="2024-04-09T11:30:05.503" v="3067" actId="1076"/>
          <ac:spMkLst>
            <pc:docMk/>
            <pc:sldMk cId="3523420618" sldId="2147469630"/>
            <ac:spMk id="12" creationId="{40264EF3-3B5F-2EBB-DDC6-0F938BB37339}"/>
          </ac:spMkLst>
        </pc:spChg>
        <pc:spChg chg="mod">
          <ac:chgData name="Alexandre CECCHINEL" userId="e394297b-7fe1-42c9-b584-8ba7368f4418" providerId="ADAL" clId="{BD5C3F8C-D88B-4F7E-880C-58D88BC97FDA}" dt="2024-04-09T11:29:40.816" v="3061" actId="1076"/>
          <ac:spMkLst>
            <pc:docMk/>
            <pc:sldMk cId="3523420618" sldId="2147469630"/>
            <ac:spMk id="13" creationId="{7E31702E-3D3B-28B4-FEB1-D2F98E7BAF99}"/>
          </ac:spMkLst>
        </pc:spChg>
        <pc:spChg chg="mod">
          <ac:chgData name="Alexandre CECCHINEL" userId="e394297b-7fe1-42c9-b584-8ba7368f4418" providerId="ADAL" clId="{BD5C3F8C-D88B-4F7E-880C-58D88BC97FDA}" dt="2024-04-09T11:30:03.077" v="3066" actId="1076"/>
          <ac:spMkLst>
            <pc:docMk/>
            <pc:sldMk cId="3523420618" sldId="2147469630"/>
            <ac:spMk id="14" creationId="{4D053E27-B38C-CC24-1A8C-72BD9B42CE43}"/>
          </ac:spMkLst>
        </pc:spChg>
        <pc:spChg chg="mod">
          <ac:chgData name="Alexandre CECCHINEL" userId="e394297b-7fe1-42c9-b584-8ba7368f4418" providerId="ADAL" clId="{BD5C3F8C-D88B-4F7E-880C-58D88BC97FDA}" dt="2024-04-09T11:29:43.508" v="3062" actId="1076"/>
          <ac:spMkLst>
            <pc:docMk/>
            <pc:sldMk cId="3523420618" sldId="2147469630"/>
            <ac:spMk id="15" creationId="{0499BE7C-878B-12F4-7602-3E69ABC9E5DA}"/>
          </ac:spMkLst>
        </pc:spChg>
        <pc:spChg chg="mod">
          <ac:chgData name="Alexandre CECCHINEL" userId="e394297b-7fe1-42c9-b584-8ba7368f4418" providerId="ADAL" clId="{BD5C3F8C-D88B-4F7E-880C-58D88BC97FDA}" dt="2024-04-09T11:30:08.426" v="3068" actId="1076"/>
          <ac:spMkLst>
            <pc:docMk/>
            <pc:sldMk cId="3523420618" sldId="2147469630"/>
            <ac:spMk id="16" creationId="{0CE03478-A3B4-F2B4-7152-37C2442F5C44}"/>
          </ac:spMkLst>
        </pc:spChg>
        <pc:grpChg chg="mod">
          <ac:chgData name="Alexandre CECCHINEL" userId="e394297b-7fe1-42c9-b584-8ba7368f4418" providerId="ADAL" clId="{BD5C3F8C-D88B-4F7E-880C-58D88BC97FDA}" dt="2024-04-09T11:29:16.789" v="3057" actId="1076"/>
          <ac:grpSpMkLst>
            <pc:docMk/>
            <pc:sldMk cId="3523420618" sldId="2147469630"/>
            <ac:grpSpMk id="27" creationId="{7E9505CF-9486-269C-CFA1-9AB5F038CF8F}"/>
          </ac:grpSpMkLst>
        </pc:grpChg>
        <pc:grpChg chg="mod">
          <ac:chgData name="Alexandre CECCHINEL" userId="e394297b-7fe1-42c9-b584-8ba7368f4418" providerId="ADAL" clId="{BD5C3F8C-D88B-4F7E-880C-58D88BC97FDA}" dt="2024-04-09T11:29:06.277" v="3053" actId="1076"/>
          <ac:grpSpMkLst>
            <pc:docMk/>
            <pc:sldMk cId="3523420618" sldId="2147469630"/>
            <ac:grpSpMk id="28" creationId="{4432630C-5340-CAAA-8F85-A41CD5400999}"/>
          </ac:grpSpMkLst>
        </pc:grpChg>
        <pc:grpChg chg="mod">
          <ac:chgData name="Alexandre CECCHINEL" userId="e394297b-7fe1-42c9-b584-8ba7368f4418" providerId="ADAL" clId="{BD5C3F8C-D88B-4F7E-880C-58D88BC97FDA}" dt="2024-04-09T11:29:00.240" v="3052" actId="1076"/>
          <ac:grpSpMkLst>
            <pc:docMk/>
            <pc:sldMk cId="3523420618" sldId="2147469630"/>
            <ac:grpSpMk id="29" creationId="{41FCD764-B2A2-EA94-7B42-955204FC9245}"/>
          </ac:grpSpMkLst>
        </pc:grpChg>
        <pc:grpChg chg="mod">
          <ac:chgData name="Alexandre CECCHINEL" userId="e394297b-7fe1-42c9-b584-8ba7368f4418" providerId="ADAL" clId="{BD5C3F8C-D88B-4F7E-880C-58D88BC97FDA}" dt="2024-04-09T11:28:56.775" v="3051" actId="1076"/>
          <ac:grpSpMkLst>
            <pc:docMk/>
            <pc:sldMk cId="3523420618" sldId="2147469630"/>
            <ac:grpSpMk id="31" creationId="{E1EF6907-EAC7-C18F-008A-E49CE93EC3EC}"/>
          </ac:grpSpMkLst>
        </pc:grpChg>
      </pc:sldChg>
      <pc:sldChg chg="modSp mod modNotesTx">
        <pc:chgData name="Alexandre CECCHINEL" userId="e394297b-7fe1-42c9-b584-8ba7368f4418" providerId="ADAL" clId="{BD5C3F8C-D88B-4F7E-880C-58D88BC97FDA}" dt="2024-04-09T11:46:31.553" v="3140" actId="20577"/>
        <pc:sldMkLst>
          <pc:docMk/>
          <pc:sldMk cId="849547068" sldId="2147469635"/>
        </pc:sldMkLst>
        <pc:spChg chg="mod">
          <ac:chgData name="Alexandre CECCHINEL" userId="e394297b-7fe1-42c9-b584-8ba7368f4418" providerId="ADAL" clId="{BD5C3F8C-D88B-4F7E-880C-58D88BC97FDA}" dt="2024-04-08T07:48:12.443" v="1080" actId="6549"/>
          <ac:spMkLst>
            <pc:docMk/>
            <pc:sldMk cId="849547068" sldId="2147469635"/>
            <ac:spMk id="2" creationId="{1921EA7A-7338-5FE4-741F-83A9EBE34CBC}"/>
          </ac:spMkLst>
        </pc:spChg>
      </pc:sldChg>
      <pc:sldChg chg="modSp mod modNotesTx">
        <pc:chgData name="Alexandre CECCHINEL" userId="e394297b-7fe1-42c9-b584-8ba7368f4418" providerId="ADAL" clId="{BD5C3F8C-D88B-4F7E-880C-58D88BC97FDA}" dt="2024-04-09T11:47:11.536" v="3169" actId="20577"/>
        <pc:sldMkLst>
          <pc:docMk/>
          <pc:sldMk cId="811919122" sldId="2147469638"/>
        </pc:sldMkLst>
        <pc:spChg chg="mod">
          <ac:chgData name="Alexandre CECCHINEL" userId="e394297b-7fe1-42c9-b584-8ba7368f4418" providerId="ADAL" clId="{BD5C3F8C-D88B-4F7E-880C-58D88BC97FDA}" dt="2024-04-08T07:47:01.557" v="1050" actId="6549"/>
          <ac:spMkLst>
            <pc:docMk/>
            <pc:sldMk cId="811919122" sldId="2147469638"/>
            <ac:spMk id="2" creationId="{1449E95B-C71D-B32C-64D4-71B5CA018B69}"/>
          </ac:spMkLst>
        </pc:spChg>
      </pc:sldChg>
      <pc:sldChg chg="modSp mod ord addCm modNotesTx">
        <pc:chgData name="Alexandre CECCHINEL" userId="e394297b-7fe1-42c9-b584-8ba7368f4418" providerId="ADAL" clId="{BD5C3F8C-D88B-4F7E-880C-58D88BC97FDA}" dt="2024-04-09T11:47:22.830" v="3180" actId="20577"/>
        <pc:sldMkLst>
          <pc:docMk/>
          <pc:sldMk cId="1324699178" sldId="2147469639"/>
        </pc:sldMkLst>
        <pc:spChg chg="mod">
          <ac:chgData name="Alexandre CECCHINEL" userId="e394297b-7fe1-42c9-b584-8ba7368f4418" providerId="ADAL" clId="{BD5C3F8C-D88B-4F7E-880C-58D88BC97FDA}" dt="2024-04-08T07:46:56.267" v="1048" actId="6549"/>
          <ac:spMkLst>
            <pc:docMk/>
            <pc:sldMk cId="1324699178" sldId="2147469639"/>
            <ac:spMk id="2" creationId="{D41BC7F7-3A47-5A7B-0C28-F2BCAE1D7D35}"/>
          </ac:spMkLst>
        </pc:spChg>
        <pc:extLst>
          <p:ext xmlns:p="http://schemas.openxmlformats.org/presentationml/2006/main" uri="{D6D511B9-2390-475A-947B-AFAB55BFBCF1}">
            <pc226:cmChg xmlns:pc226="http://schemas.microsoft.com/office/powerpoint/2022/06/main/command" chg="add">
              <pc226:chgData name="Alexandre CECCHINEL" userId="e394297b-7fe1-42c9-b584-8ba7368f4418" providerId="ADAL" clId="{BD5C3F8C-D88B-4F7E-880C-58D88BC97FDA}" dt="2024-04-08T08:00:10.221" v="1628"/>
              <pc2:cmMkLst xmlns:pc2="http://schemas.microsoft.com/office/powerpoint/2019/9/main/command">
                <pc:docMk/>
                <pc:sldMk cId="1324699178" sldId="2147469639"/>
                <pc2:cmMk id="{4F40AF24-3186-4C81-86F5-D5A2E1028209}"/>
              </pc2:cmMkLst>
            </pc226:cmChg>
          </p:ext>
        </pc:extLst>
      </pc:sldChg>
      <pc:sldChg chg="modSp mod">
        <pc:chgData name="Alexandre CECCHINEL" userId="e394297b-7fe1-42c9-b584-8ba7368f4418" providerId="ADAL" clId="{BD5C3F8C-D88B-4F7E-880C-58D88BC97FDA}" dt="2024-04-08T07:47:26.579" v="1071" actId="20577"/>
        <pc:sldMkLst>
          <pc:docMk/>
          <pc:sldMk cId="3439423793" sldId="2147469640"/>
        </pc:sldMkLst>
        <pc:spChg chg="mod">
          <ac:chgData name="Alexandre CECCHINEL" userId="e394297b-7fe1-42c9-b584-8ba7368f4418" providerId="ADAL" clId="{BD5C3F8C-D88B-4F7E-880C-58D88BC97FDA}" dt="2024-04-08T07:47:26.579" v="1071" actId="20577"/>
          <ac:spMkLst>
            <pc:docMk/>
            <pc:sldMk cId="3439423793" sldId="2147469640"/>
            <ac:spMk id="2" creationId="{EA0A3E40-1995-615D-8C86-D6F632484799}"/>
          </ac:spMkLst>
        </pc:spChg>
      </pc:sldChg>
      <pc:sldChg chg="modSp mod modNotesTx">
        <pc:chgData name="Alexandre CECCHINEL" userId="e394297b-7fe1-42c9-b584-8ba7368f4418" providerId="ADAL" clId="{BD5C3F8C-D88B-4F7E-880C-58D88BC97FDA}" dt="2024-04-09T11:47:27.404" v="3186" actId="20577"/>
        <pc:sldMkLst>
          <pc:docMk/>
          <pc:sldMk cId="2902713487" sldId="2147469641"/>
        </pc:sldMkLst>
        <pc:spChg chg="mod">
          <ac:chgData name="Alexandre CECCHINEL" userId="e394297b-7fe1-42c9-b584-8ba7368f4418" providerId="ADAL" clId="{BD5C3F8C-D88B-4F7E-880C-58D88BC97FDA}" dt="2024-04-08T07:48:06.958" v="1078" actId="6549"/>
          <ac:spMkLst>
            <pc:docMk/>
            <pc:sldMk cId="2902713487" sldId="2147469641"/>
            <ac:spMk id="2" creationId="{0BE216DB-50C0-CEA1-0341-AB4C4DFD86CD}"/>
          </ac:spMkLst>
        </pc:spChg>
      </pc:sldChg>
      <pc:sldChg chg="add">
        <pc:chgData name="Alexandre CECCHINEL" userId="e394297b-7fe1-42c9-b584-8ba7368f4418" providerId="ADAL" clId="{BD5C3F8C-D88B-4F7E-880C-58D88BC97FDA}" dt="2024-04-02T09:11:31.325" v="150"/>
        <pc:sldMkLst>
          <pc:docMk/>
          <pc:sldMk cId="2015667262" sldId="2147469665"/>
        </pc:sldMkLst>
      </pc:sldChg>
      <pc:sldChg chg="add mod modShow">
        <pc:chgData name="Alexandre CECCHINEL" userId="e394297b-7fe1-42c9-b584-8ba7368f4418" providerId="ADAL" clId="{BD5C3F8C-D88B-4F7E-880C-58D88BC97FDA}" dt="2024-04-05T06:13:27.188" v="605" actId="729"/>
        <pc:sldMkLst>
          <pc:docMk/>
          <pc:sldMk cId="0" sldId="2147469671"/>
        </pc:sldMkLst>
      </pc:sldChg>
      <pc:sldChg chg="delSp modSp add mod modShow">
        <pc:chgData name="Alexandre CECCHINEL" userId="e394297b-7fe1-42c9-b584-8ba7368f4418" providerId="ADAL" clId="{BD5C3F8C-D88B-4F7E-880C-58D88BC97FDA}" dt="2024-04-05T06:12:58.255" v="601" actId="729"/>
        <pc:sldMkLst>
          <pc:docMk/>
          <pc:sldMk cId="2297853948" sldId="2147469677"/>
        </pc:sldMkLst>
        <pc:spChg chg="mod">
          <ac:chgData name="Alexandre CECCHINEL" userId="e394297b-7fe1-42c9-b584-8ba7368f4418" providerId="ADAL" clId="{BD5C3F8C-D88B-4F7E-880C-58D88BC97FDA}" dt="2024-04-02T09:23:59.432" v="416" actId="20577"/>
          <ac:spMkLst>
            <pc:docMk/>
            <pc:sldMk cId="2297853948" sldId="2147469677"/>
            <ac:spMk id="2" creationId="{00000000-0000-0000-0000-000000000000}"/>
          </ac:spMkLst>
        </pc:spChg>
        <pc:spChg chg="del">
          <ac:chgData name="Alexandre CECCHINEL" userId="e394297b-7fe1-42c9-b584-8ba7368f4418" providerId="ADAL" clId="{BD5C3F8C-D88B-4F7E-880C-58D88BC97FDA}" dt="2024-04-02T09:39:07.567" v="456" actId="478"/>
          <ac:spMkLst>
            <pc:docMk/>
            <pc:sldMk cId="2297853948" sldId="2147469677"/>
            <ac:spMk id="3" creationId="{BEF0631A-06B7-B4A2-A483-BBECA972DBE8}"/>
          </ac:spMkLst>
        </pc:spChg>
        <pc:spChg chg="mod">
          <ac:chgData name="Alexandre CECCHINEL" userId="e394297b-7fe1-42c9-b584-8ba7368f4418" providerId="ADAL" clId="{BD5C3F8C-D88B-4F7E-880C-58D88BC97FDA}" dt="2024-04-02T10:03:57.928" v="458" actId="403"/>
          <ac:spMkLst>
            <pc:docMk/>
            <pc:sldMk cId="2297853948" sldId="2147469677"/>
            <ac:spMk id="10" creationId="{DFDE66EB-953E-E0BE-7E0A-506FA16E9845}"/>
          </ac:spMkLst>
        </pc:spChg>
        <pc:spChg chg="mod">
          <ac:chgData name="Alexandre CECCHINEL" userId="e394297b-7fe1-42c9-b584-8ba7368f4418" providerId="ADAL" clId="{BD5C3F8C-D88B-4F7E-880C-58D88BC97FDA}" dt="2024-04-02T10:03:57.928" v="458" actId="403"/>
          <ac:spMkLst>
            <pc:docMk/>
            <pc:sldMk cId="2297853948" sldId="2147469677"/>
            <ac:spMk id="11" creationId="{6F992E65-CC38-9D24-59B1-E52FD9AD894E}"/>
          </ac:spMkLst>
        </pc:spChg>
        <pc:spChg chg="mod">
          <ac:chgData name="Alexandre CECCHINEL" userId="e394297b-7fe1-42c9-b584-8ba7368f4418" providerId="ADAL" clId="{BD5C3F8C-D88B-4F7E-880C-58D88BC97FDA}" dt="2024-04-02T10:03:57.928" v="458" actId="403"/>
          <ac:spMkLst>
            <pc:docMk/>
            <pc:sldMk cId="2297853948" sldId="2147469677"/>
            <ac:spMk id="12" creationId="{F7D9DDD7-D0CD-AC81-321D-93E25A990707}"/>
          </ac:spMkLst>
        </pc:spChg>
        <pc:spChg chg="mod">
          <ac:chgData name="Alexandre CECCHINEL" userId="e394297b-7fe1-42c9-b584-8ba7368f4418" providerId="ADAL" clId="{BD5C3F8C-D88B-4F7E-880C-58D88BC97FDA}" dt="2024-04-02T10:03:57.928" v="458" actId="403"/>
          <ac:spMkLst>
            <pc:docMk/>
            <pc:sldMk cId="2297853948" sldId="2147469677"/>
            <ac:spMk id="13" creationId="{491A7B49-7AC9-30B2-509C-FDDD1A9C71A8}"/>
          </ac:spMkLst>
        </pc:spChg>
        <pc:spChg chg="mod">
          <ac:chgData name="Alexandre CECCHINEL" userId="e394297b-7fe1-42c9-b584-8ba7368f4418" providerId="ADAL" clId="{BD5C3F8C-D88B-4F7E-880C-58D88BC97FDA}" dt="2024-04-02T10:03:57.928" v="458" actId="403"/>
          <ac:spMkLst>
            <pc:docMk/>
            <pc:sldMk cId="2297853948" sldId="2147469677"/>
            <ac:spMk id="14" creationId="{9FDAC514-FFD1-BB5C-034F-AB7272ED0999}"/>
          </ac:spMkLst>
        </pc:spChg>
        <pc:spChg chg="mod">
          <ac:chgData name="Alexandre CECCHINEL" userId="e394297b-7fe1-42c9-b584-8ba7368f4418" providerId="ADAL" clId="{BD5C3F8C-D88B-4F7E-880C-58D88BC97FDA}" dt="2024-04-02T10:03:57.928" v="458" actId="403"/>
          <ac:spMkLst>
            <pc:docMk/>
            <pc:sldMk cId="2297853948" sldId="2147469677"/>
            <ac:spMk id="15" creationId="{31EC69AC-44FC-9E3B-2B22-9EF38729B14E}"/>
          </ac:spMkLst>
        </pc:spChg>
        <pc:spChg chg="mod">
          <ac:chgData name="Alexandre CECCHINEL" userId="e394297b-7fe1-42c9-b584-8ba7368f4418" providerId="ADAL" clId="{BD5C3F8C-D88B-4F7E-880C-58D88BC97FDA}" dt="2024-04-02T10:03:57.928" v="458" actId="403"/>
          <ac:spMkLst>
            <pc:docMk/>
            <pc:sldMk cId="2297853948" sldId="2147469677"/>
            <ac:spMk id="16" creationId="{4A7960AC-DBAF-263D-9C7F-7AD2BE8C741F}"/>
          </ac:spMkLst>
        </pc:spChg>
        <pc:spChg chg="mod">
          <ac:chgData name="Alexandre CECCHINEL" userId="e394297b-7fe1-42c9-b584-8ba7368f4418" providerId="ADAL" clId="{BD5C3F8C-D88B-4F7E-880C-58D88BC97FDA}" dt="2024-04-02T10:03:57.928" v="458" actId="403"/>
          <ac:spMkLst>
            <pc:docMk/>
            <pc:sldMk cId="2297853948" sldId="2147469677"/>
            <ac:spMk id="17" creationId="{AC6C9111-CDAC-F75D-DB4D-49BF429F52BE}"/>
          </ac:spMkLst>
        </pc:spChg>
        <pc:spChg chg="mod">
          <ac:chgData name="Alexandre CECCHINEL" userId="e394297b-7fe1-42c9-b584-8ba7368f4418" providerId="ADAL" clId="{BD5C3F8C-D88B-4F7E-880C-58D88BC97FDA}" dt="2024-04-02T10:04:21.654" v="461" actId="1076"/>
          <ac:spMkLst>
            <pc:docMk/>
            <pc:sldMk cId="2297853948" sldId="2147469677"/>
            <ac:spMk id="19" creationId="{1215A108-17BF-3F03-47A0-AF8D5869CE2A}"/>
          </ac:spMkLst>
        </pc:spChg>
        <pc:spChg chg="del">
          <ac:chgData name="Alexandre CECCHINEL" userId="e394297b-7fe1-42c9-b584-8ba7368f4418" providerId="ADAL" clId="{BD5C3F8C-D88B-4F7E-880C-58D88BC97FDA}" dt="2024-04-02T09:39:07.567" v="456" actId="478"/>
          <ac:spMkLst>
            <pc:docMk/>
            <pc:sldMk cId="2297853948" sldId="2147469677"/>
            <ac:spMk id="20" creationId="{8038DFED-A3A7-28DE-35FF-27FBA582AEED}"/>
          </ac:spMkLst>
        </pc:spChg>
        <pc:spChg chg="mod">
          <ac:chgData name="Alexandre CECCHINEL" userId="e394297b-7fe1-42c9-b584-8ba7368f4418" providerId="ADAL" clId="{BD5C3F8C-D88B-4F7E-880C-58D88BC97FDA}" dt="2024-04-02T10:04:21.654" v="461" actId="1076"/>
          <ac:spMkLst>
            <pc:docMk/>
            <pc:sldMk cId="2297853948" sldId="2147469677"/>
            <ac:spMk id="28" creationId="{672441D0-C696-E328-D3D6-293FAE15F030}"/>
          </ac:spMkLst>
        </pc:spChg>
        <pc:spChg chg="del">
          <ac:chgData name="Alexandre CECCHINEL" userId="e394297b-7fe1-42c9-b584-8ba7368f4418" providerId="ADAL" clId="{BD5C3F8C-D88B-4F7E-880C-58D88BC97FDA}" dt="2024-04-02T09:39:07.567" v="456" actId="478"/>
          <ac:spMkLst>
            <pc:docMk/>
            <pc:sldMk cId="2297853948" sldId="2147469677"/>
            <ac:spMk id="34" creationId="{B43FCBEA-8F78-D053-C64A-B691056DE26D}"/>
          </ac:spMkLst>
        </pc:spChg>
        <pc:spChg chg="mod">
          <ac:chgData name="Alexandre CECCHINEL" userId="e394297b-7fe1-42c9-b584-8ba7368f4418" providerId="ADAL" clId="{BD5C3F8C-D88B-4F7E-880C-58D88BC97FDA}" dt="2024-04-02T10:04:21.654" v="461" actId="1076"/>
          <ac:spMkLst>
            <pc:docMk/>
            <pc:sldMk cId="2297853948" sldId="2147469677"/>
            <ac:spMk id="37" creationId="{6CD25897-2087-0066-7E17-7DFEF559D20E}"/>
          </ac:spMkLst>
        </pc:spChg>
        <pc:spChg chg="del">
          <ac:chgData name="Alexandre CECCHINEL" userId="e394297b-7fe1-42c9-b584-8ba7368f4418" providerId="ADAL" clId="{BD5C3F8C-D88B-4F7E-880C-58D88BC97FDA}" dt="2024-04-02T09:39:07.567" v="456" actId="478"/>
          <ac:spMkLst>
            <pc:docMk/>
            <pc:sldMk cId="2297853948" sldId="2147469677"/>
            <ac:spMk id="38" creationId="{220724D2-B97B-641D-86EA-5FE826D6757D}"/>
          </ac:spMkLst>
        </pc:spChg>
        <pc:grpChg chg="del">
          <ac:chgData name="Alexandre CECCHINEL" userId="e394297b-7fe1-42c9-b584-8ba7368f4418" providerId="ADAL" clId="{BD5C3F8C-D88B-4F7E-880C-58D88BC97FDA}" dt="2024-04-02T09:39:07.567" v="456" actId="478"/>
          <ac:grpSpMkLst>
            <pc:docMk/>
            <pc:sldMk cId="2297853948" sldId="2147469677"/>
            <ac:grpSpMk id="4" creationId="{823632DC-9469-CFCF-B939-17F32AE53590}"/>
          </ac:grpSpMkLst>
        </pc:grpChg>
        <pc:grpChg chg="mod">
          <ac:chgData name="Alexandre CECCHINEL" userId="e394297b-7fe1-42c9-b584-8ba7368f4418" providerId="ADAL" clId="{BD5C3F8C-D88B-4F7E-880C-58D88BC97FDA}" dt="2024-04-02T10:04:21.654" v="461" actId="1076"/>
          <ac:grpSpMkLst>
            <pc:docMk/>
            <pc:sldMk cId="2297853948" sldId="2147469677"/>
            <ac:grpSpMk id="9" creationId="{2BA31565-6739-ACE8-19AC-9133560AAC6A}"/>
          </ac:grpSpMkLst>
        </pc:grpChg>
        <pc:cxnChg chg="del">
          <ac:chgData name="Alexandre CECCHINEL" userId="e394297b-7fe1-42c9-b584-8ba7368f4418" providerId="ADAL" clId="{BD5C3F8C-D88B-4F7E-880C-58D88BC97FDA}" dt="2024-04-02T09:39:07.567" v="456" actId="478"/>
          <ac:cxnSpMkLst>
            <pc:docMk/>
            <pc:sldMk cId="2297853948" sldId="2147469677"/>
            <ac:cxnSpMk id="22" creationId="{EEAF7F4A-3636-6197-8094-9E151E14C903}"/>
          </ac:cxnSpMkLst>
        </pc:cxnChg>
      </pc:sldChg>
      <pc:sldChg chg="addSp delSp modSp add mod ord modShow">
        <pc:chgData name="Alexandre CECCHINEL" userId="e394297b-7fe1-42c9-b584-8ba7368f4418" providerId="ADAL" clId="{BD5C3F8C-D88B-4F7E-880C-58D88BC97FDA}" dt="2024-04-05T07:44:11.503" v="1008" actId="729"/>
        <pc:sldMkLst>
          <pc:docMk/>
          <pc:sldMk cId="409443668" sldId="2147469678"/>
        </pc:sldMkLst>
        <pc:spChg chg="add mod">
          <ac:chgData name="Alexandre CECCHINEL" userId="e394297b-7fe1-42c9-b584-8ba7368f4418" providerId="ADAL" clId="{BD5C3F8C-D88B-4F7E-880C-58D88BC97FDA}" dt="2024-04-02T09:10:56.856" v="146" actId="478"/>
          <ac:spMkLst>
            <pc:docMk/>
            <pc:sldMk cId="409443668" sldId="2147469678"/>
            <ac:spMk id="5" creationId="{828BECCD-35B3-87FB-477C-2534422751BE}"/>
          </ac:spMkLst>
        </pc:spChg>
        <pc:spChg chg="del">
          <ac:chgData name="Alexandre CECCHINEL" userId="e394297b-7fe1-42c9-b584-8ba7368f4418" providerId="ADAL" clId="{BD5C3F8C-D88B-4F7E-880C-58D88BC97FDA}" dt="2024-04-02T09:10:56.856" v="146" actId="478"/>
          <ac:spMkLst>
            <pc:docMk/>
            <pc:sldMk cId="409443668" sldId="2147469678"/>
            <ac:spMk id="8" creationId="{895A2B11-8C66-4CF3-8EC4-B2E689694C15}"/>
          </ac:spMkLst>
        </pc:spChg>
      </pc:sldChg>
      <pc:sldChg chg="add del">
        <pc:chgData name="Alexandre CECCHINEL" userId="e394297b-7fe1-42c9-b584-8ba7368f4418" providerId="ADAL" clId="{BD5C3F8C-D88B-4F7E-880C-58D88BC97FDA}" dt="2024-04-02T14:08:35.215" v="574" actId="47"/>
        <pc:sldMkLst>
          <pc:docMk/>
          <pc:sldMk cId="3199821710" sldId="2147469679"/>
        </pc:sldMkLst>
      </pc:sldChg>
      <pc:sldChg chg="addSp delSp modSp mod ord modNotesTx">
        <pc:chgData name="Alexandre CECCHINEL" userId="e394297b-7fe1-42c9-b584-8ba7368f4418" providerId="ADAL" clId="{BD5C3F8C-D88B-4F7E-880C-58D88BC97FDA}" dt="2024-04-09T11:46:57.523" v="3160" actId="20577"/>
        <pc:sldMkLst>
          <pc:docMk/>
          <pc:sldMk cId="3269519354" sldId="2147469703"/>
        </pc:sldMkLst>
        <pc:spChg chg="mod">
          <ac:chgData name="Alexandre CECCHINEL" userId="e394297b-7fe1-42c9-b584-8ba7368f4418" providerId="ADAL" clId="{BD5C3F8C-D88B-4F7E-880C-58D88BC97FDA}" dt="2024-04-08T07:45:38.236" v="1013" actId="1076"/>
          <ac:spMkLst>
            <pc:docMk/>
            <pc:sldMk cId="3269519354" sldId="2147469703"/>
            <ac:spMk id="2" creationId="{23176197-2AA6-4587-DDA1-54210A8A7FCB}"/>
          </ac:spMkLst>
        </pc:spChg>
        <pc:spChg chg="add del mod">
          <ac:chgData name="Alexandre CECCHINEL" userId="e394297b-7fe1-42c9-b584-8ba7368f4418" providerId="ADAL" clId="{BD5C3F8C-D88B-4F7E-880C-58D88BC97FDA}" dt="2024-04-02T09:21:17.255" v="357" actId="478"/>
          <ac:spMkLst>
            <pc:docMk/>
            <pc:sldMk cId="3269519354" sldId="2147469703"/>
            <ac:spMk id="2" creationId="{E03B73B9-D74E-7F83-5304-FE98ED4030F9}"/>
          </ac:spMkLst>
        </pc:spChg>
        <pc:spChg chg="add mod">
          <ac:chgData name="Alexandre CECCHINEL" userId="e394297b-7fe1-42c9-b584-8ba7368f4418" providerId="ADAL" clId="{BD5C3F8C-D88B-4F7E-880C-58D88BC97FDA}" dt="2024-04-08T07:45:38.236" v="1013" actId="1076"/>
          <ac:spMkLst>
            <pc:docMk/>
            <pc:sldMk cId="3269519354" sldId="2147469703"/>
            <ac:spMk id="3" creationId="{E98FD92E-0F53-AC04-4BB9-0EBBF8C8DEF0}"/>
          </ac:spMkLst>
        </pc:spChg>
        <pc:spChg chg="mod">
          <ac:chgData name="Alexandre CECCHINEL" userId="e394297b-7fe1-42c9-b584-8ba7368f4418" providerId="ADAL" clId="{BD5C3F8C-D88B-4F7E-880C-58D88BC97FDA}" dt="2024-04-09T11:44:43.960" v="3136" actId="20577"/>
          <ac:spMkLst>
            <pc:docMk/>
            <pc:sldMk cId="3269519354" sldId="2147469703"/>
            <ac:spMk id="4" creationId="{AF398F34-06C8-53B9-6F23-9E7685EBDDA9}"/>
          </ac:spMkLst>
        </pc:spChg>
        <pc:spChg chg="add mod">
          <ac:chgData name="Alexandre CECCHINEL" userId="e394297b-7fe1-42c9-b584-8ba7368f4418" providerId="ADAL" clId="{BD5C3F8C-D88B-4F7E-880C-58D88BC97FDA}" dt="2024-04-08T07:45:38.236" v="1013" actId="1076"/>
          <ac:spMkLst>
            <pc:docMk/>
            <pc:sldMk cId="3269519354" sldId="2147469703"/>
            <ac:spMk id="6" creationId="{668FE748-DDA9-0B14-346E-230C1A0E31B7}"/>
          </ac:spMkLst>
        </pc:spChg>
        <pc:spChg chg="add mod">
          <ac:chgData name="Alexandre CECCHINEL" userId="e394297b-7fe1-42c9-b584-8ba7368f4418" providerId="ADAL" clId="{BD5C3F8C-D88B-4F7E-880C-58D88BC97FDA}" dt="2024-04-09T09:55:23.840" v="2986" actId="20577"/>
          <ac:spMkLst>
            <pc:docMk/>
            <pc:sldMk cId="3269519354" sldId="2147469703"/>
            <ac:spMk id="7" creationId="{48843396-D7C6-5A60-CAC3-8DC7D2AD761E}"/>
          </ac:spMkLst>
        </pc:spChg>
        <pc:spChg chg="mod">
          <ac:chgData name="Alexandre CECCHINEL" userId="e394297b-7fe1-42c9-b584-8ba7368f4418" providerId="ADAL" clId="{BD5C3F8C-D88B-4F7E-880C-58D88BC97FDA}" dt="2024-04-08T07:45:38.236" v="1013" actId="1076"/>
          <ac:spMkLst>
            <pc:docMk/>
            <pc:sldMk cId="3269519354" sldId="2147469703"/>
            <ac:spMk id="11" creationId="{1A58C6B0-A426-8FEA-3DEE-07E7363D086F}"/>
          </ac:spMkLst>
        </pc:spChg>
        <pc:spChg chg="mod">
          <ac:chgData name="Alexandre CECCHINEL" userId="e394297b-7fe1-42c9-b584-8ba7368f4418" providerId="ADAL" clId="{BD5C3F8C-D88B-4F7E-880C-58D88BC97FDA}" dt="2024-04-08T07:45:38.236" v="1013" actId="1076"/>
          <ac:spMkLst>
            <pc:docMk/>
            <pc:sldMk cId="3269519354" sldId="2147469703"/>
            <ac:spMk id="12" creationId="{8D390898-FF4E-D677-3CBA-46D232139F80}"/>
          </ac:spMkLst>
        </pc:spChg>
        <pc:spChg chg="mod">
          <ac:chgData name="Alexandre CECCHINEL" userId="e394297b-7fe1-42c9-b584-8ba7368f4418" providerId="ADAL" clId="{BD5C3F8C-D88B-4F7E-880C-58D88BC97FDA}" dt="2024-04-08T07:45:38.236" v="1013" actId="1076"/>
          <ac:spMkLst>
            <pc:docMk/>
            <pc:sldMk cId="3269519354" sldId="2147469703"/>
            <ac:spMk id="13" creationId="{5D245151-FE1E-D52B-2586-09BFAE158EDB}"/>
          </ac:spMkLst>
        </pc:spChg>
        <pc:spChg chg="mod">
          <ac:chgData name="Alexandre CECCHINEL" userId="e394297b-7fe1-42c9-b584-8ba7368f4418" providerId="ADAL" clId="{BD5C3F8C-D88B-4F7E-880C-58D88BC97FDA}" dt="2024-04-08T07:45:38.236" v="1013" actId="1076"/>
          <ac:spMkLst>
            <pc:docMk/>
            <pc:sldMk cId="3269519354" sldId="2147469703"/>
            <ac:spMk id="14" creationId="{B7F09E70-9A93-6841-B0DA-F67DA713F21A}"/>
          </ac:spMkLst>
        </pc:spChg>
        <pc:spChg chg="mod">
          <ac:chgData name="Alexandre CECCHINEL" userId="e394297b-7fe1-42c9-b584-8ba7368f4418" providerId="ADAL" clId="{BD5C3F8C-D88B-4F7E-880C-58D88BC97FDA}" dt="2024-04-08T07:45:38.236" v="1013" actId="1076"/>
          <ac:spMkLst>
            <pc:docMk/>
            <pc:sldMk cId="3269519354" sldId="2147469703"/>
            <ac:spMk id="16" creationId="{8BA0F39A-43C0-6D93-6775-659DEF5EEBD8}"/>
          </ac:spMkLst>
        </pc:spChg>
        <pc:spChg chg="mod">
          <ac:chgData name="Alexandre CECCHINEL" userId="e394297b-7fe1-42c9-b584-8ba7368f4418" providerId="ADAL" clId="{BD5C3F8C-D88B-4F7E-880C-58D88BC97FDA}" dt="2024-04-08T07:45:38.236" v="1013" actId="1076"/>
          <ac:spMkLst>
            <pc:docMk/>
            <pc:sldMk cId="3269519354" sldId="2147469703"/>
            <ac:spMk id="17" creationId="{84228A6E-6332-1E5A-322D-53C2CCA8AD3E}"/>
          </ac:spMkLst>
        </pc:spChg>
        <pc:spChg chg="del">
          <ac:chgData name="Alexandre CECCHINEL" userId="e394297b-7fe1-42c9-b584-8ba7368f4418" providerId="ADAL" clId="{BD5C3F8C-D88B-4F7E-880C-58D88BC97FDA}" dt="2024-04-02T09:21:35.166" v="361" actId="478"/>
          <ac:spMkLst>
            <pc:docMk/>
            <pc:sldMk cId="3269519354" sldId="2147469703"/>
            <ac:spMk id="18" creationId="{E531DA5E-D75F-9D55-AFD2-BE582AC3EA6C}"/>
          </ac:spMkLst>
        </pc:spChg>
        <pc:spChg chg="del">
          <ac:chgData name="Alexandre CECCHINEL" userId="e394297b-7fe1-42c9-b584-8ba7368f4418" providerId="ADAL" clId="{BD5C3F8C-D88B-4F7E-880C-58D88BC97FDA}" dt="2024-04-02T09:21:34.372" v="360" actId="478"/>
          <ac:spMkLst>
            <pc:docMk/>
            <pc:sldMk cId="3269519354" sldId="2147469703"/>
            <ac:spMk id="20" creationId="{321D6822-6B65-F3FA-8195-5A2AD10DB878}"/>
          </ac:spMkLst>
        </pc:spChg>
        <pc:spChg chg="del">
          <ac:chgData name="Alexandre CECCHINEL" userId="e394297b-7fe1-42c9-b584-8ba7368f4418" providerId="ADAL" clId="{BD5C3F8C-D88B-4F7E-880C-58D88BC97FDA}" dt="2024-04-02T09:21:33.196" v="359" actId="478"/>
          <ac:spMkLst>
            <pc:docMk/>
            <pc:sldMk cId="3269519354" sldId="2147469703"/>
            <ac:spMk id="22" creationId="{B6FA1906-2DC3-F312-C1E3-78A74A368716}"/>
          </ac:spMkLst>
        </pc:spChg>
        <pc:spChg chg="mod">
          <ac:chgData name="Alexandre CECCHINEL" userId="e394297b-7fe1-42c9-b584-8ba7368f4418" providerId="ADAL" clId="{BD5C3F8C-D88B-4F7E-880C-58D88BC97FDA}" dt="2024-04-08T07:45:38.236" v="1013" actId="1076"/>
          <ac:spMkLst>
            <pc:docMk/>
            <pc:sldMk cId="3269519354" sldId="2147469703"/>
            <ac:spMk id="23" creationId="{74767FCF-F028-E8BC-23B1-66560BB93F0D}"/>
          </ac:spMkLst>
        </pc:spChg>
        <pc:spChg chg="del">
          <ac:chgData name="Alexandre CECCHINEL" userId="e394297b-7fe1-42c9-b584-8ba7368f4418" providerId="ADAL" clId="{BD5C3F8C-D88B-4F7E-880C-58D88BC97FDA}" dt="2024-04-02T09:22:14.050" v="381" actId="478"/>
          <ac:spMkLst>
            <pc:docMk/>
            <pc:sldMk cId="3269519354" sldId="2147469703"/>
            <ac:spMk id="24" creationId="{DB4A1B09-D07C-9723-46D4-30F2A8E9C107}"/>
          </ac:spMkLst>
        </pc:spChg>
        <pc:spChg chg="mod">
          <ac:chgData name="Alexandre CECCHINEL" userId="e394297b-7fe1-42c9-b584-8ba7368f4418" providerId="ADAL" clId="{BD5C3F8C-D88B-4F7E-880C-58D88BC97FDA}" dt="2024-04-08T07:45:38.236" v="1013" actId="1076"/>
          <ac:spMkLst>
            <pc:docMk/>
            <pc:sldMk cId="3269519354" sldId="2147469703"/>
            <ac:spMk id="25" creationId="{3AAE610B-C462-BDE3-AF41-4FF9507B1A54}"/>
          </ac:spMkLst>
        </pc:spChg>
        <pc:spChg chg="mod">
          <ac:chgData name="Alexandre CECCHINEL" userId="e394297b-7fe1-42c9-b584-8ba7368f4418" providerId="ADAL" clId="{BD5C3F8C-D88B-4F7E-880C-58D88BC97FDA}" dt="2024-04-08T07:45:38.236" v="1013" actId="1076"/>
          <ac:spMkLst>
            <pc:docMk/>
            <pc:sldMk cId="3269519354" sldId="2147469703"/>
            <ac:spMk id="27" creationId="{42879A43-FB7A-FCA3-E5E1-1A496C901B4A}"/>
          </ac:spMkLst>
        </pc:spChg>
        <pc:spChg chg="mod">
          <ac:chgData name="Alexandre CECCHINEL" userId="e394297b-7fe1-42c9-b584-8ba7368f4418" providerId="ADAL" clId="{BD5C3F8C-D88B-4F7E-880C-58D88BC97FDA}" dt="2024-04-08T07:45:38.236" v="1013" actId="1076"/>
          <ac:spMkLst>
            <pc:docMk/>
            <pc:sldMk cId="3269519354" sldId="2147469703"/>
            <ac:spMk id="28" creationId="{B9A066EF-D097-99B1-F21D-C4F29380A7E2}"/>
          </ac:spMkLst>
        </pc:spChg>
        <pc:spChg chg="del">
          <ac:chgData name="Alexandre CECCHINEL" userId="e394297b-7fe1-42c9-b584-8ba7368f4418" providerId="ADAL" clId="{BD5C3F8C-D88B-4F7E-880C-58D88BC97FDA}" dt="2024-04-02T09:20:03.304" v="310" actId="478"/>
          <ac:spMkLst>
            <pc:docMk/>
            <pc:sldMk cId="3269519354" sldId="2147469703"/>
            <ac:spMk id="29" creationId="{ACD6D71D-C3FA-A1CD-D1C7-DE83D527FAF2}"/>
          </ac:spMkLst>
        </pc:spChg>
        <pc:spChg chg="mod">
          <ac:chgData name="Alexandre CECCHINEL" userId="e394297b-7fe1-42c9-b584-8ba7368f4418" providerId="ADAL" clId="{BD5C3F8C-D88B-4F7E-880C-58D88BC97FDA}" dt="2024-04-08T07:45:38.236" v="1013" actId="1076"/>
          <ac:spMkLst>
            <pc:docMk/>
            <pc:sldMk cId="3269519354" sldId="2147469703"/>
            <ac:spMk id="32" creationId="{F11F57D7-F7D8-02EB-2D44-1F6946A4CAAB}"/>
          </ac:spMkLst>
        </pc:spChg>
        <pc:spChg chg="del">
          <ac:chgData name="Alexandre CECCHINEL" userId="e394297b-7fe1-42c9-b584-8ba7368f4418" providerId="ADAL" clId="{BD5C3F8C-D88B-4F7E-880C-58D88BC97FDA}" dt="2024-04-02T09:21:35.967" v="362" actId="478"/>
          <ac:spMkLst>
            <pc:docMk/>
            <pc:sldMk cId="3269519354" sldId="2147469703"/>
            <ac:spMk id="33" creationId="{41FEC3EE-47AC-9020-BB6C-C82579FD679D}"/>
          </ac:spMkLst>
        </pc:spChg>
        <pc:spChg chg="mod">
          <ac:chgData name="Alexandre CECCHINEL" userId="e394297b-7fe1-42c9-b584-8ba7368f4418" providerId="ADAL" clId="{BD5C3F8C-D88B-4F7E-880C-58D88BC97FDA}" dt="2024-04-08T07:45:38.236" v="1013" actId="1076"/>
          <ac:spMkLst>
            <pc:docMk/>
            <pc:sldMk cId="3269519354" sldId="2147469703"/>
            <ac:spMk id="34" creationId="{CE982287-F98C-3A65-D7A2-96C302CB1ED0}"/>
          </ac:spMkLst>
        </pc:spChg>
        <pc:spChg chg="del">
          <ac:chgData name="Alexandre CECCHINEL" userId="e394297b-7fe1-42c9-b584-8ba7368f4418" providerId="ADAL" clId="{BD5C3F8C-D88B-4F7E-880C-58D88BC97FDA}" dt="2024-04-02T09:22:14.782" v="382" actId="478"/>
          <ac:spMkLst>
            <pc:docMk/>
            <pc:sldMk cId="3269519354" sldId="2147469703"/>
            <ac:spMk id="35" creationId="{05FA3D91-2344-E258-4C7A-CEEE9CA7909F}"/>
          </ac:spMkLst>
        </pc:spChg>
        <pc:spChg chg="mod">
          <ac:chgData name="Alexandre CECCHINEL" userId="e394297b-7fe1-42c9-b584-8ba7368f4418" providerId="ADAL" clId="{BD5C3F8C-D88B-4F7E-880C-58D88BC97FDA}" dt="2024-04-08T07:45:38.236" v="1013" actId="1076"/>
          <ac:spMkLst>
            <pc:docMk/>
            <pc:sldMk cId="3269519354" sldId="2147469703"/>
            <ac:spMk id="36" creationId="{8D56BFCF-F001-9AF4-E949-418CF7BDA82B}"/>
          </ac:spMkLst>
        </pc:spChg>
        <pc:spChg chg="mod">
          <ac:chgData name="Alexandre CECCHINEL" userId="e394297b-7fe1-42c9-b584-8ba7368f4418" providerId="ADAL" clId="{BD5C3F8C-D88B-4F7E-880C-58D88BC97FDA}" dt="2024-04-08T07:45:38.236" v="1013" actId="1076"/>
          <ac:spMkLst>
            <pc:docMk/>
            <pc:sldMk cId="3269519354" sldId="2147469703"/>
            <ac:spMk id="37" creationId="{8A0E4D2C-F138-2F9B-3752-D0F2718BC54B}"/>
          </ac:spMkLst>
        </pc:spChg>
        <pc:spChg chg="mod">
          <ac:chgData name="Alexandre CECCHINEL" userId="e394297b-7fe1-42c9-b584-8ba7368f4418" providerId="ADAL" clId="{BD5C3F8C-D88B-4F7E-880C-58D88BC97FDA}" dt="2024-04-08T07:45:38.236" v="1013" actId="1076"/>
          <ac:spMkLst>
            <pc:docMk/>
            <pc:sldMk cId="3269519354" sldId="2147469703"/>
            <ac:spMk id="38" creationId="{22B702FE-B813-7228-509B-AE1E47EC7805}"/>
          </ac:spMkLst>
        </pc:spChg>
        <pc:spChg chg="del">
          <ac:chgData name="Alexandre CECCHINEL" userId="e394297b-7fe1-42c9-b584-8ba7368f4418" providerId="ADAL" clId="{BD5C3F8C-D88B-4F7E-880C-58D88BC97FDA}" dt="2024-04-02T09:20:05.288" v="311" actId="478"/>
          <ac:spMkLst>
            <pc:docMk/>
            <pc:sldMk cId="3269519354" sldId="2147469703"/>
            <ac:spMk id="39" creationId="{4DDF12BB-9477-6E60-70E8-4384A00C6CBE}"/>
          </ac:spMkLst>
        </pc:spChg>
        <pc:spChg chg="del mod">
          <ac:chgData name="Alexandre CECCHINEL" userId="e394297b-7fe1-42c9-b584-8ba7368f4418" providerId="ADAL" clId="{BD5C3F8C-D88B-4F7E-880C-58D88BC97FDA}" dt="2024-04-02T09:19:41.782" v="282" actId="478"/>
          <ac:spMkLst>
            <pc:docMk/>
            <pc:sldMk cId="3269519354" sldId="2147469703"/>
            <ac:spMk id="40" creationId="{BE4702C7-8F80-1E5F-4262-4C423040060E}"/>
          </ac:spMkLst>
        </pc:spChg>
        <pc:spChg chg="mod">
          <ac:chgData name="Alexandre CECCHINEL" userId="e394297b-7fe1-42c9-b584-8ba7368f4418" providerId="ADAL" clId="{BD5C3F8C-D88B-4F7E-880C-58D88BC97FDA}" dt="2024-04-08T07:45:38.236" v="1013" actId="1076"/>
          <ac:spMkLst>
            <pc:docMk/>
            <pc:sldMk cId="3269519354" sldId="2147469703"/>
            <ac:spMk id="41" creationId="{DB950333-250C-A2E4-49F1-BBB1306E4169}"/>
          </ac:spMkLst>
        </pc:spChg>
        <pc:cxnChg chg="mod">
          <ac:chgData name="Alexandre CECCHINEL" userId="e394297b-7fe1-42c9-b584-8ba7368f4418" providerId="ADAL" clId="{BD5C3F8C-D88B-4F7E-880C-58D88BC97FDA}" dt="2024-04-08T08:29:58.193" v="1966" actId="1035"/>
          <ac:cxnSpMkLst>
            <pc:docMk/>
            <pc:sldMk cId="3269519354" sldId="2147469703"/>
            <ac:cxnSpMk id="8" creationId="{DB968C23-FCDC-C353-9A24-B50B53A5C8D6}"/>
          </ac:cxnSpMkLst>
        </pc:cxnChg>
        <pc:cxnChg chg="mod">
          <ac:chgData name="Alexandre CECCHINEL" userId="e394297b-7fe1-42c9-b584-8ba7368f4418" providerId="ADAL" clId="{BD5C3F8C-D88B-4F7E-880C-58D88BC97FDA}" dt="2024-04-08T07:45:38.236" v="1013" actId="1076"/>
          <ac:cxnSpMkLst>
            <pc:docMk/>
            <pc:sldMk cId="3269519354" sldId="2147469703"/>
            <ac:cxnSpMk id="9" creationId="{DF3B4C11-184E-19ED-F184-DCDD2BC4F386}"/>
          </ac:cxnSpMkLst>
        </pc:cxnChg>
        <pc:cxnChg chg="mod">
          <ac:chgData name="Alexandre CECCHINEL" userId="e394297b-7fe1-42c9-b584-8ba7368f4418" providerId="ADAL" clId="{BD5C3F8C-D88B-4F7E-880C-58D88BC97FDA}" dt="2024-04-08T08:30:02.285" v="1967" actId="1035"/>
          <ac:cxnSpMkLst>
            <pc:docMk/>
            <pc:sldMk cId="3269519354" sldId="2147469703"/>
            <ac:cxnSpMk id="10" creationId="{75589718-4442-80FD-1E98-FE7DD53D332E}"/>
          </ac:cxnSpMkLst>
        </pc:cxnChg>
      </pc:sldChg>
      <pc:sldChg chg="modSp add mod modAnim">
        <pc:chgData name="Alexandre CECCHINEL" userId="e394297b-7fe1-42c9-b584-8ba7368f4418" providerId="ADAL" clId="{BD5C3F8C-D88B-4F7E-880C-58D88BC97FDA}" dt="2024-04-09T11:31:25.637" v="3074" actId="108"/>
        <pc:sldMkLst>
          <pc:docMk/>
          <pc:sldMk cId="2967163048" sldId="2147469751"/>
        </pc:sldMkLst>
        <pc:spChg chg="mod">
          <ac:chgData name="Alexandre CECCHINEL" userId="e394297b-7fe1-42c9-b584-8ba7368f4418" providerId="ADAL" clId="{BD5C3F8C-D88B-4F7E-880C-58D88BC97FDA}" dt="2024-04-09T11:31:25.637" v="3074" actId="108"/>
          <ac:spMkLst>
            <pc:docMk/>
            <pc:sldMk cId="2967163048" sldId="2147469751"/>
            <ac:spMk id="3" creationId="{E99B7C32-602A-4BFC-BFA6-EB232C3E3CB9}"/>
          </ac:spMkLst>
        </pc:spChg>
        <pc:spChg chg="mod">
          <ac:chgData name="Alexandre CECCHINEL" userId="e394297b-7fe1-42c9-b584-8ba7368f4418" providerId="ADAL" clId="{BD5C3F8C-D88B-4F7E-880C-58D88BC97FDA}" dt="2024-04-09T08:15:18.487" v="2817" actId="1076"/>
          <ac:spMkLst>
            <pc:docMk/>
            <pc:sldMk cId="2967163048" sldId="2147469751"/>
            <ac:spMk id="15" creationId="{E003F481-9694-2F6E-7123-26CA6FD2F3E0}"/>
          </ac:spMkLst>
        </pc:spChg>
        <pc:spChg chg="mod">
          <ac:chgData name="Alexandre CECCHINEL" userId="e394297b-7fe1-42c9-b584-8ba7368f4418" providerId="ADAL" clId="{BD5C3F8C-D88B-4F7E-880C-58D88BC97FDA}" dt="2024-04-09T08:15:18.487" v="2817" actId="1076"/>
          <ac:spMkLst>
            <pc:docMk/>
            <pc:sldMk cId="2967163048" sldId="2147469751"/>
            <ac:spMk id="22" creationId="{B14E2F58-5FA8-9379-6AA1-A9DE9EB465C9}"/>
          </ac:spMkLst>
        </pc:spChg>
        <pc:spChg chg="mod">
          <ac:chgData name="Alexandre CECCHINEL" userId="e394297b-7fe1-42c9-b584-8ba7368f4418" providerId="ADAL" clId="{BD5C3F8C-D88B-4F7E-880C-58D88BC97FDA}" dt="2024-04-09T08:15:50.135" v="2827"/>
          <ac:spMkLst>
            <pc:docMk/>
            <pc:sldMk cId="2967163048" sldId="2147469751"/>
            <ac:spMk id="25" creationId="{1FB082AB-845E-4626-B102-066815B22A7F}"/>
          </ac:spMkLst>
        </pc:spChg>
        <pc:spChg chg="mod">
          <ac:chgData name="Alexandre CECCHINEL" userId="e394297b-7fe1-42c9-b584-8ba7368f4418" providerId="ADAL" clId="{BD5C3F8C-D88B-4F7E-880C-58D88BC97FDA}" dt="2024-04-09T08:15:18.487" v="2817" actId="1076"/>
          <ac:spMkLst>
            <pc:docMk/>
            <pc:sldMk cId="2967163048" sldId="2147469751"/>
            <ac:spMk id="28" creationId="{E31E563C-8A72-4FC9-ABE6-4F7E27DFD955}"/>
          </ac:spMkLst>
        </pc:spChg>
        <pc:spChg chg="mod">
          <ac:chgData name="Alexandre CECCHINEL" userId="e394297b-7fe1-42c9-b584-8ba7368f4418" providerId="ADAL" clId="{BD5C3F8C-D88B-4F7E-880C-58D88BC97FDA}" dt="2024-04-09T08:15:18.487" v="2817" actId="1076"/>
          <ac:spMkLst>
            <pc:docMk/>
            <pc:sldMk cId="2967163048" sldId="2147469751"/>
            <ac:spMk id="32" creationId="{98C926F6-0EDE-4456-8E05-5F16B7065188}"/>
          </ac:spMkLst>
        </pc:spChg>
        <pc:spChg chg="mod">
          <ac:chgData name="Alexandre CECCHINEL" userId="e394297b-7fe1-42c9-b584-8ba7368f4418" providerId="ADAL" clId="{BD5C3F8C-D88B-4F7E-880C-58D88BC97FDA}" dt="2024-04-09T08:15:18.487" v="2817" actId="1076"/>
          <ac:spMkLst>
            <pc:docMk/>
            <pc:sldMk cId="2967163048" sldId="2147469751"/>
            <ac:spMk id="35" creationId="{05E2CE12-8EAF-4631-9129-BC888CA0EFA3}"/>
          </ac:spMkLst>
        </pc:spChg>
        <pc:spChg chg="mod">
          <ac:chgData name="Alexandre CECCHINEL" userId="e394297b-7fe1-42c9-b584-8ba7368f4418" providerId="ADAL" clId="{BD5C3F8C-D88B-4F7E-880C-58D88BC97FDA}" dt="2024-04-09T08:15:18.487" v="2817" actId="1076"/>
          <ac:spMkLst>
            <pc:docMk/>
            <pc:sldMk cId="2967163048" sldId="2147469751"/>
            <ac:spMk id="37" creationId="{BDA5AF7D-060D-4C0C-91D9-5314457E6B5F}"/>
          </ac:spMkLst>
        </pc:spChg>
        <pc:spChg chg="mod">
          <ac:chgData name="Alexandre CECCHINEL" userId="e394297b-7fe1-42c9-b584-8ba7368f4418" providerId="ADAL" clId="{BD5C3F8C-D88B-4F7E-880C-58D88BC97FDA}" dt="2024-04-09T08:15:18.487" v="2817" actId="1076"/>
          <ac:spMkLst>
            <pc:docMk/>
            <pc:sldMk cId="2967163048" sldId="2147469751"/>
            <ac:spMk id="57" creationId="{45C34438-155C-48A1-B150-2B654D8DA17E}"/>
          </ac:spMkLst>
        </pc:spChg>
        <pc:spChg chg="mod">
          <ac:chgData name="Alexandre CECCHINEL" userId="e394297b-7fe1-42c9-b584-8ba7368f4418" providerId="ADAL" clId="{BD5C3F8C-D88B-4F7E-880C-58D88BC97FDA}" dt="2024-04-09T08:15:18.487" v="2817" actId="1076"/>
          <ac:spMkLst>
            <pc:docMk/>
            <pc:sldMk cId="2967163048" sldId="2147469751"/>
            <ac:spMk id="61" creationId="{7A8B83D8-4A5F-4278-AEA8-1E967EFE8EF5}"/>
          </ac:spMkLst>
        </pc:spChg>
        <pc:spChg chg="mod">
          <ac:chgData name="Alexandre CECCHINEL" userId="e394297b-7fe1-42c9-b584-8ba7368f4418" providerId="ADAL" clId="{BD5C3F8C-D88B-4F7E-880C-58D88BC97FDA}" dt="2024-04-09T08:15:36.927" v="2821" actId="20577"/>
          <ac:spMkLst>
            <pc:docMk/>
            <pc:sldMk cId="2967163048" sldId="2147469751"/>
            <ac:spMk id="70" creationId="{B4C6F7C3-10AF-4F91-8B70-EA6A683AA276}"/>
          </ac:spMkLst>
        </pc:spChg>
        <pc:grpChg chg="mod">
          <ac:chgData name="Alexandre CECCHINEL" userId="e394297b-7fe1-42c9-b584-8ba7368f4418" providerId="ADAL" clId="{BD5C3F8C-D88B-4F7E-880C-58D88BC97FDA}" dt="2024-04-09T08:15:18.487" v="2817" actId="1076"/>
          <ac:grpSpMkLst>
            <pc:docMk/>
            <pc:sldMk cId="2967163048" sldId="2147469751"/>
            <ac:grpSpMk id="9" creationId="{E0C9E36C-1B5C-B8A4-39C8-D669345FB1B2}"/>
          </ac:grpSpMkLst>
        </pc:grpChg>
        <pc:grpChg chg="mod">
          <ac:chgData name="Alexandre CECCHINEL" userId="e394297b-7fe1-42c9-b584-8ba7368f4418" providerId="ADAL" clId="{BD5C3F8C-D88B-4F7E-880C-58D88BC97FDA}" dt="2024-04-09T08:15:18.487" v="2817" actId="1076"/>
          <ac:grpSpMkLst>
            <pc:docMk/>
            <pc:sldMk cId="2967163048" sldId="2147469751"/>
            <ac:grpSpMk id="20" creationId="{55D8C0C8-794C-4F02-BDA7-A226FF9A6027}"/>
          </ac:grpSpMkLst>
        </pc:grpChg>
        <pc:picChg chg="mod">
          <ac:chgData name="Alexandre CECCHINEL" userId="e394297b-7fe1-42c9-b584-8ba7368f4418" providerId="ADAL" clId="{BD5C3F8C-D88B-4F7E-880C-58D88BC97FDA}" dt="2024-04-09T08:15:18.487" v="2817" actId="1076"/>
          <ac:picMkLst>
            <pc:docMk/>
            <pc:sldMk cId="2967163048" sldId="2147469751"/>
            <ac:picMk id="7" creationId="{D276D5DE-CE92-997C-21A1-F370C0AB7226}"/>
          </ac:picMkLst>
        </pc:picChg>
        <pc:picChg chg="mod">
          <ac:chgData name="Alexandre CECCHINEL" userId="e394297b-7fe1-42c9-b584-8ba7368f4418" providerId="ADAL" clId="{BD5C3F8C-D88B-4F7E-880C-58D88BC97FDA}" dt="2024-04-09T08:15:18.487" v="2817" actId="1076"/>
          <ac:picMkLst>
            <pc:docMk/>
            <pc:sldMk cId="2967163048" sldId="2147469751"/>
            <ac:picMk id="16" creationId="{7BE4B180-8E07-222E-CF98-EC8BDD401E6E}"/>
          </ac:picMkLst>
        </pc:picChg>
        <pc:picChg chg="mod">
          <ac:chgData name="Alexandre CECCHINEL" userId="e394297b-7fe1-42c9-b584-8ba7368f4418" providerId="ADAL" clId="{BD5C3F8C-D88B-4F7E-880C-58D88BC97FDA}" dt="2024-04-09T08:15:18.487" v="2817" actId="1076"/>
          <ac:picMkLst>
            <pc:docMk/>
            <pc:sldMk cId="2967163048" sldId="2147469751"/>
            <ac:picMk id="19" creationId="{7A1AD0F7-3BBA-4098-BAD7-98CB4AB9C6F0}"/>
          </ac:picMkLst>
        </pc:picChg>
        <pc:picChg chg="mod">
          <ac:chgData name="Alexandre CECCHINEL" userId="e394297b-7fe1-42c9-b584-8ba7368f4418" providerId="ADAL" clId="{BD5C3F8C-D88B-4F7E-880C-58D88BC97FDA}" dt="2024-04-09T08:15:18.487" v="2817" actId="1076"/>
          <ac:picMkLst>
            <pc:docMk/>
            <pc:sldMk cId="2967163048" sldId="2147469751"/>
            <ac:picMk id="31" creationId="{5DB0CCFB-BCBB-43AE-82FD-8F04C39D10FB}"/>
          </ac:picMkLst>
        </pc:picChg>
        <pc:picChg chg="mod">
          <ac:chgData name="Alexandre CECCHINEL" userId="e394297b-7fe1-42c9-b584-8ba7368f4418" providerId="ADAL" clId="{BD5C3F8C-D88B-4F7E-880C-58D88BC97FDA}" dt="2024-04-09T08:15:18.487" v="2817" actId="1076"/>
          <ac:picMkLst>
            <pc:docMk/>
            <pc:sldMk cId="2967163048" sldId="2147469751"/>
            <ac:picMk id="33" creationId="{04B9B89B-F100-452E-B69A-520C6331255F}"/>
          </ac:picMkLst>
        </pc:picChg>
        <pc:picChg chg="mod">
          <ac:chgData name="Alexandre CECCHINEL" userId="e394297b-7fe1-42c9-b584-8ba7368f4418" providerId="ADAL" clId="{BD5C3F8C-D88B-4F7E-880C-58D88BC97FDA}" dt="2024-04-09T08:15:18.487" v="2817" actId="1076"/>
          <ac:picMkLst>
            <pc:docMk/>
            <pc:sldMk cId="2967163048" sldId="2147469751"/>
            <ac:picMk id="34" creationId="{4447D478-5B4F-432C-89A8-095B69C5D337}"/>
          </ac:picMkLst>
        </pc:picChg>
        <pc:picChg chg="mod">
          <ac:chgData name="Alexandre CECCHINEL" userId="e394297b-7fe1-42c9-b584-8ba7368f4418" providerId="ADAL" clId="{BD5C3F8C-D88B-4F7E-880C-58D88BC97FDA}" dt="2024-04-09T08:15:18.487" v="2817" actId="1076"/>
          <ac:picMkLst>
            <pc:docMk/>
            <pc:sldMk cId="2967163048" sldId="2147469751"/>
            <ac:picMk id="59" creationId="{36D71566-EC43-446C-9DAE-0873F91C8EF9}"/>
          </ac:picMkLst>
        </pc:picChg>
        <pc:cxnChg chg="mod">
          <ac:chgData name="Alexandre CECCHINEL" userId="e394297b-7fe1-42c9-b584-8ba7368f4418" providerId="ADAL" clId="{BD5C3F8C-D88B-4F7E-880C-58D88BC97FDA}" dt="2024-04-09T08:15:18.487" v="2817" actId="1076"/>
          <ac:cxnSpMkLst>
            <pc:docMk/>
            <pc:sldMk cId="2967163048" sldId="2147469751"/>
            <ac:cxnSpMk id="5" creationId="{F46C8BB9-8B6A-4097-B1FF-5DE2F907A450}"/>
          </ac:cxnSpMkLst>
        </pc:cxnChg>
        <pc:cxnChg chg="mod">
          <ac:chgData name="Alexandre CECCHINEL" userId="e394297b-7fe1-42c9-b584-8ba7368f4418" providerId="ADAL" clId="{BD5C3F8C-D88B-4F7E-880C-58D88BC97FDA}" dt="2024-04-09T08:15:18.487" v="2817" actId="1076"/>
          <ac:cxnSpMkLst>
            <pc:docMk/>
            <pc:sldMk cId="2967163048" sldId="2147469751"/>
            <ac:cxnSpMk id="11" creationId="{CB98D250-3F2A-D2C3-AE6D-3B7B173A5E99}"/>
          </ac:cxnSpMkLst>
        </pc:cxnChg>
        <pc:cxnChg chg="mod">
          <ac:chgData name="Alexandre CECCHINEL" userId="e394297b-7fe1-42c9-b584-8ba7368f4418" providerId="ADAL" clId="{BD5C3F8C-D88B-4F7E-880C-58D88BC97FDA}" dt="2024-04-09T08:15:18.487" v="2817" actId="1076"/>
          <ac:cxnSpMkLst>
            <pc:docMk/>
            <pc:sldMk cId="2967163048" sldId="2147469751"/>
            <ac:cxnSpMk id="12" creationId="{E900B568-E680-9E94-E5C3-93FD5202DEF9}"/>
          </ac:cxnSpMkLst>
        </pc:cxnChg>
        <pc:cxnChg chg="mod">
          <ac:chgData name="Alexandre CECCHINEL" userId="e394297b-7fe1-42c9-b584-8ba7368f4418" providerId="ADAL" clId="{BD5C3F8C-D88B-4F7E-880C-58D88BC97FDA}" dt="2024-04-09T08:15:18.487" v="2817" actId="1076"/>
          <ac:cxnSpMkLst>
            <pc:docMk/>
            <pc:sldMk cId="2967163048" sldId="2147469751"/>
            <ac:cxnSpMk id="14" creationId="{955E066F-94A7-616A-7C4E-DE085C85E191}"/>
          </ac:cxnSpMkLst>
        </pc:cxnChg>
      </pc:sldChg>
      <pc:sldChg chg="modSp add mod">
        <pc:chgData name="Alexandre CECCHINEL" userId="e394297b-7fe1-42c9-b584-8ba7368f4418" providerId="ADAL" clId="{BD5C3F8C-D88B-4F7E-880C-58D88BC97FDA}" dt="2024-04-08T08:12:12.818" v="1764" actId="20577"/>
        <pc:sldMkLst>
          <pc:docMk/>
          <pc:sldMk cId="1778056707" sldId="2147470103"/>
        </pc:sldMkLst>
        <pc:spChg chg="mod">
          <ac:chgData name="Alexandre CECCHINEL" userId="e394297b-7fe1-42c9-b584-8ba7368f4418" providerId="ADAL" clId="{BD5C3F8C-D88B-4F7E-880C-58D88BC97FDA}" dt="2024-04-08T08:12:12.818" v="1764" actId="20577"/>
          <ac:spMkLst>
            <pc:docMk/>
            <pc:sldMk cId="1778056707" sldId="2147470103"/>
            <ac:spMk id="2" creationId="{B8DD0536-5141-23B0-36FE-59CF8A61C777}"/>
          </ac:spMkLst>
        </pc:spChg>
      </pc:sldChg>
      <pc:sldChg chg="del">
        <pc:chgData name="Alexandre CECCHINEL" userId="e394297b-7fe1-42c9-b584-8ba7368f4418" providerId="ADAL" clId="{BD5C3F8C-D88B-4F7E-880C-58D88BC97FDA}" dt="2024-04-08T08:01:06.297" v="1634" actId="2696"/>
        <pc:sldMkLst>
          <pc:docMk/>
          <pc:sldMk cId="2542636262" sldId="2147470103"/>
        </pc:sldMkLst>
      </pc:sldChg>
      <pc:sldChg chg="modSp mod">
        <pc:chgData name="Alexandre CECCHINEL" userId="e394297b-7fe1-42c9-b584-8ba7368f4418" providerId="ADAL" clId="{BD5C3F8C-D88B-4F7E-880C-58D88BC97FDA}" dt="2024-04-08T08:00:52.105" v="1633" actId="20577"/>
        <pc:sldMkLst>
          <pc:docMk/>
          <pc:sldMk cId="3889262619" sldId="2147470136"/>
        </pc:sldMkLst>
        <pc:spChg chg="mod">
          <ac:chgData name="Alexandre CECCHINEL" userId="e394297b-7fe1-42c9-b584-8ba7368f4418" providerId="ADAL" clId="{BD5C3F8C-D88B-4F7E-880C-58D88BC97FDA}" dt="2024-04-08T08:00:44.610" v="1631"/>
          <ac:spMkLst>
            <pc:docMk/>
            <pc:sldMk cId="3889262619" sldId="2147470136"/>
            <ac:spMk id="6" creationId="{DD66CC3A-15F3-3953-EBAB-7EDDE8823ACB}"/>
          </ac:spMkLst>
        </pc:spChg>
        <pc:spChg chg="mod">
          <ac:chgData name="Alexandre CECCHINEL" userId="e394297b-7fe1-42c9-b584-8ba7368f4418" providerId="ADAL" clId="{BD5C3F8C-D88B-4F7E-880C-58D88BC97FDA}" dt="2024-04-08T08:00:52.105" v="1633" actId="20577"/>
          <ac:spMkLst>
            <pc:docMk/>
            <pc:sldMk cId="3889262619" sldId="2147470136"/>
            <ac:spMk id="10" creationId="{7D529408-386A-4AB1-B1B0-EA0480321EE3}"/>
          </ac:spMkLst>
        </pc:spChg>
      </pc:sldChg>
      <pc:sldChg chg="modSp mod">
        <pc:chgData name="Alexandre CECCHINEL" userId="e394297b-7fe1-42c9-b584-8ba7368f4418" providerId="ADAL" clId="{BD5C3F8C-D88B-4F7E-880C-58D88BC97FDA}" dt="2024-04-09T11:32:00.196" v="3078" actId="108"/>
        <pc:sldMkLst>
          <pc:docMk/>
          <pc:sldMk cId="195638257" sldId="2147470687"/>
        </pc:sldMkLst>
        <pc:spChg chg="mod">
          <ac:chgData name="Alexandre CECCHINEL" userId="e394297b-7fe1-42c9-b584-8ba7368f4418" providerId="ADAL" clId="{BD5C3F8C-D88B-4F7E-880C-58D88BC97FDA}" dt="2024-04-09T11:32:00.196" v="3078" actId="108"/>
          <ac:spMkLst>
            <pc:docMk/>
            <pc:sldMk cId="195638257" sldId="2147470687"/>
            <ac:spMk id="2" creationId="{981348FF-F67C-456D-8512-A370C1B32C54}"/>
          </ac:spMkLst>
        </pc:spChg>
      </pc:sldChg>
      <pc:sldChg chg="modSp mod">
        <pc:chgData name="Alexandre CECCHINEL" userId="e394297b-7fe1-42c9-b584-8ba7368f4418" providerId="ADAL" clId="{BD5C3F8C-D88B-4F7E-880C-58D88BC97FDA}" dt="2024-04-09T11:32:02.974" v="3079" actId="108"/>
        <pc:sldMkLst>
          <pc:docMk/>
          <pc:sldMk cId="1774432948" sldId="2147470688"/>
        </pc:sldMkLst>
        <pc:spChg chg="mod">
          <ac:chgData name="Alexandre CECCHINEL" userId="e394297b-7fe1-42c9-b584-8ba7368f4418" providerId="ADAL" clId="{BD5C3F8C-D88B-4F7E-880C-58D88BC97FDA}" dt="2024-04-09T11:32:02.974" v="3079" actId="108"/>
          <ac:spMkLst>
            <pc:docMk/>
            <pc:sldMk cId="1774432948" sldId="2147470688"/>
            <ac:spMk id="11" creationId="{66605B43-97C6-4BB1-90A2-E0AB97EC1015}"/>
          </ac:spMkLst>
        </pc:spChg>
      </pc:sldChg>
      <pc:sldChg chg="add">
        <pc:chgData name="Alexandre CECCHINEL" userId="e394297b-7fe1-42c9-b584-8ba7368f4418" providerId="ADAL" clId="{BD5C3F8C-D88B-4F7E-880C-58D88BC97FDA}" dt="2024-04-08T08:07:43.869" v="1708"/>
        <pc:sldMkLst>
          <pc:docMk/>
          <pc:sldMk cId="1247996235" sldId="2147478719"/>
        </pc:sldMkLst>
      </pc:sldChg>
      <pc:sldChg chg="addSp delSp modSp add del mod ord modAnim modShow">
        <pc:chgData name="Alexandre CECCHINEL" userId="e394297b-7fe1-42c9-b584-8ba7368f4418" providerId="ADAL" clId="{BD5C3F8C-D88B-4F7E-880C-58D88BC97FDA}" dt="2024-04-08T08:07:36.461" v="1707" actId="2696"/>
        <pc:sldMkLst>
          <pc:docMk/>
          <pc:sldMk cId="2353446836" sldId="2147478719"/>
        </pc:sldMkLst>
        <pc:spChg chg="add mod">
          <ac:chgData name="Alexandre CECCHINEL" userId="e394297b-7fe1-42c9-b584-8ba7368f4418" providerId="ADAL" clId="{BD5C3F8C-D88B-4F7E-880C-58D88BC97FDA}" dt="2024-04-05T06:44:38.092" v="1002" actId="207"/>
          <ac:spMkLst>
            <pc:docMk/>
            <pc:sldMk cId="2353446836" sldId="2147478719"/>
            <ac:spMk id="2" creationId="{4EB5BF7B-58AD-52E9-5613-205C618D4D92}"/>
          </ac:spMkLst>
        </pc:spChg>
        <pc:spChg chg="del">
          <ac:chgData name="Alexandre CECCHINEL" userId="e394297b-7fe1-42c9-b584-8ba7368f4418" providerId="ADAL" clId="{BD5C3F8C-D88B-4F7E-880C-58D88BC97FDA}" dt="2024-03-25T16:16:41.696" v="1" actId="478"/>
          <ac:spMkLst>
            <pc:docMk/>
            <pc:sldMk cId="2353446836" sldId="2147478719"/>
            <ac:spMk id="21" creationId="{7F6073C8-4F9B-BB07-18D4-315A7BD5F9DF}"/>
          </ac:spMkLst>
        </pc:spChg>
        <pc:spChg chg="del">
          <ac:chgData name="Alexandre CECCHINEL" userId="e394297b-7fe1-42c9-b584-8ba7368f4418" providerId="ADAL" clId="{BD5C3F8C-D88B-4F7E-880C-58D88BC97FDA}" dt="2024-03-25T16:16:41.696" v="1" actId="478"/>
          <ac:spMkLst>
            <pc:docMk/>
            <pc:sldMk cId="2353446836" sldId="2147478719"/>
            <ac:spMk id="134" creationId="{ED5CF1C3-59EB-3DC0-D0C4-0815AB23C4D5}"/>
          </ac:spMkLst>
        </pc:spChg>
        <pc:spChg chg="del">
          <ac:chgData name="Alexandre CECCHINEL" userId="e394297b-7fe1-42c9-b584-8ba7368f4418" providerId="ADAL" clId="{BD5C3F8C-D88B-4F7E-880C-58D88BC97FDA}" dt="2024-03-25T16:16:41.696" v="1" actId="478"/>
          <ac:spMkLst>
            <pc:docMk/>
            <pc:sldMk cId="2353446836" sldId="2147478719"/>
            <ac:spMk id="155" creationId="{D622AA70-CAB6-2D47-9280-78538865AA60}"/>
          </ac:spMkLst>
        </pc:spChg>
        <pc:spChg chg="del">
          <ac:chgData name="Alexandre CECCHINEL" userId="e394297b-7fe1-42c9-b584-8ba7368f4418" providerId="ADAL" clId="{BD5C3F8C-D88B-4F7E-880C-58D88BC97FDA}" dt="2024-03-25T16:16:41.696" v="1" actId="478"/>
          <ac:spMkLst>
            <pc:docMk/>
            <pc:sldMk cId="2353446836" sldId="2147478719"/>
            <ac:spMk id="156" creationId="{67BCA82D-5663-25CC-E402-68BD19D8C9F2}"/>
          </ac:spMkLst>
        </pc:spChg>
        <pc:spChg chg="del">
          <ac:chgData name="Alexandre CECCHINEL" userId="e394297b-7fe1-42c9-b584-8ba7368f4418" providerId="ADAL" clId="{BD5C3F8C-D88B-4F7E-880C-58D88BC97FDA}" dt="2024-03-25T16:16:44.216" v="2" actId="478"/>
          <ac:spMkLst>
            <pc:docMk/>
            <pc:sldMk cId="2353446836" sldId="2147478719"/>
            <ac:spMk id="178" creationId="{68361D8F-0F47-CCDF-D726-BF271021DB4C}"/>
          </ac:spMkLst>
        </pc:spChg>
        <pc:spChg chg="del">
          <ac:chgData name="Alexandre CECCHINEL" userId="e394297b-7fe1-42c9-b584-8ba7368f4418" providerId="ADAL" clId="{BD5C3F8C-D88B-4F7E-880C-58D88BC97FDA}" dt="2024-03-25T16:16:41.696" v="1" actId="478"/>
          <ac:spMkLst>
            <pc:docMk/>
            <pc:sldMk cId="2353446836" sldId="2147478719"/>
            <ac:spMk id="179" creationId="{E99C0147-DAE3-EB66-B995-2384671ED4E2}"/>
          </ac:spMkLst>
        </pc:spChg>
        <pc:spChg chg="del">
          <ac:chgData name="Alexandre CECCHINEL" userId="e394297b-7fe1-42c9-b584-8ba7368f4418" providerId="ADAL" clId="{BD5C3F8C-D88B-4F7E-880C-58D88BC97FDA}" dt="2024-03-25T16:16:41.696" v="1" actId="478"/>
          <ac:spMkLst>
            <pc:docMk/>
            <pc:sldMk cId="2353446836" sldId="2147478719"/>
            <ac:spMk id="180" creationId="{96124104-2AF0-F2C1-72AC-2C3F4C2CFC38}"/>
          </ac:spMkLst>
        </pc:spChg>
        <pc:spChg chg="del">
          <ac:chgData name="Alexandre CECCHINEL" userId="e394297b-7fe1-42c9-b584-8ba7368f4418" providerId="ADAL" clId="{BD5C3F8C-D88B-4F7E-880C-58D88BC97FDA}" dt="2024-03-25T16:16:41.696" v="1" actId="478"/>
          <ac:spMkLst>
            <pc:docMk/>
            <pc:sldMk cId="2353446836" sldId="2147478719"/>
            <ac:spMk id="181" creationId="{6F2F1294-158F-957B-AF6B-93BC54B329A2}"/>
          </ac:spMkLst>
        </pc:spChg>
        <pc:spChg chg="del">
          <ac:chgData name="Alexandre CECCHINEL" userId="e394297b-7fe1-42c9-b584-8ba7368f4418" providerId="ADAL" clId="{BD5C3F8C-D88B-4F7E-880C-58D88BC97FDA}" dt="2024-03-25T16:16:41.696" v="1" actId="478"/>
          <ac:spMkLst>
            <pc:docMk/>
            <pc:sldMk cId="2353446836" sldId="2147478719"/>
            <ac:spMk id="197" creationId="{5749AEF3-F113-965D-3830-3178F73A209E}"/>
          </ac:spMkLst>
        </pc:spChg>
        <pc:spChg chg="del">
          <ac:chgData name="Alexandre CECCHINEL" userId="e394297b-7fe1-42c9-b584-8ba7368f4418" providerId="ADAL" clId="{BD5C3F8C-D88B-4F7E-880C-58D88BC97FDA}" dt="2024-03-25T16:16:41.696" v="1" actId="478"/>
          <ac:spMkLst>
            <pc:docMk/>
            <pc:sldMk cId="2353446836" sldId="2147478719"/>
            <ac:spMk id="198" creationId="{F3F9557F-22A1-1015-B810-CFED3FF7C771}"/>
          </ac:spMkLst>
        </pc:spChg>
        <pc:spChg chg="del">
          <ac:chgData name="Alexandre CECCHINEL" userId="e394297b-7fe1-42c9-b584-8ba7368f4418" providerId="ADAL" clId="{BD5C3F8C-D88B-4F7E-880C-58D88BC97FDA}" dt="2024-03-25T16:16:41.696" v="1" actId="478"/>
          <ac:spMkLst>
            <pc:docMk/>
            <pc:sldMk cId="2353446836" sldId="2147478719"/>
            <ac:spMk id="287" creationId="{C72C0A46-91EC-1F58-2A75-7F929B8E04C4}"/>
          </ac:spMkLst>
        </pc:spChg>
        <pc:spChg chg="del">
          <ac:chgData name="Alexandre CECCHINEL" userId="e394297b-7fe1-42c9-b584-8ba7368f4418" providerId="ADAL" clId="{BD5C3F8C-D88B-4F7E-880C-58D88BC97FDA}" dt="2024-03-25T16:16:41.696" v="1" actId="478"/>
          <ac:spMkLst>
            <pc:docMk/>
            <pc:sldMk cId="2353446836" sldId="2147478719"/>
            <ac:spMk id="294" creationId="{2093ACDC-A5D6-D534-077B-27DCC4645054}"/>
          </ac:spMkLst>
        </pc:spChg>
        <pc:spChg chg="del">
          <ac:chgData name="Alexandre CECCHINEL" userId="e394297b-7fe1-42c9-b584-8ba7368f4418" providerId="ADAL" clId="{BD5C3F8C-D88B-4F7E-880C-58D88BC97FDA}" dt="2024-03-25T16:16:41.696" v="1" actId="478"/>
          <ac:spMkLst>
            <pc:docMk/>
            <pc:sldMk cId="2353446836" sldId="2147478719"/>
            <ac:spMk id="305" creationId="{950A0B5E-63F8-F24E-74DF-DF75815401D8}"/>
          </ac:spMkLst>
        </pc:spChg>
        <pc:spChg chg="del">
          <ac:chgData name="Alexandre CECCHINEL" userId="e394297b-7fe1-42c9-b584-8ba7368f4418" providerId="ADAL" clId="{BD5C3F8C-D88B-4F7E-880C-58D88BC97FDA}" dt="2024-03-25T16:16:41.696" v="1" actId="478"/>
          <ac:spMkLst>
            <pc:docMk/>
            <pc:sldMk cId="2353446836" sldId="2147478719"/>
            <ac:spMk id="314" creationId="{818412AD-8671-BE69-CDD2-03E10245DC30}"/>
          </ac:spMkLst>
        </pc:spChg>
        <pc:spChg chg="del">
          <ac:chgData name="Alexandre CECCHINEL" userId="e394297b-7fe1-42c9-b584-8ba7368f4418" providerId="ADAL" clId="{BD5C3F8C-D88B-4F7E-880C-58D88BC97FDA}" dt="2024-03-25T16:16:41.696" v="1" actId="478"/>
          <ac:spMkLst>
            <pc:docMk/>
            <pc:sldMk cId="2353446836" sldId="2147478719"/>
            <ac:spMk id="328" creationId="{2815151D-9204-BA69-7683-F9C4A9C6D3D0}"/>
          </ac:spMkLst>
        </pc:spChg>
        <pc:spChg chg="del">
          <ac:chgData name="Alexandre CECCHINEL" userId="e394297b-7fe1-42c9-b584-8ba7368f4418" providerId="ADAL" clId="{BD5C3F8C-D88B-4F7E-880C-58D88BC97FDA}" dt="2024-03-25T16:16:41.696" v="1" actId="478"/>
          <ac:spMkLst>
            <pc:docMk/>
            <pc:sldMk cId="2353446836" sldId="2147478719"/>
            <ac:spMk id="349" creationId="{26E48AC4-01B9-E9E6-FD8E-94D8757D68E5}"/>
          </ac:spMkLst>
        </pc:spChg>
        <pc:spChg chg="del">
          <ac:chgData name="Alexandre CECCHINEL" userId="e394297b-7fe1-42c9-b584-8ba7368f4418" providerId="ADAL" clId="{BD5C3F8C-D88B-4F7E-880C-58D88BC97FDA}" dt="2024-03-25T16:16:41.696" v="1" actId="478"/>
          <ac:spMkLst>
            <pc:docMk/>
            <pc:sldMk cId="2353446836" sldId="2147478719"/>
            <ac:spMk id="350" creationId="{2697D43C-BEA4-E4C6-0B77-A4872BE9B382}"/>
          </ac:spMkLst>
        </pc:spChg>
        <pc:spChg chg="del">
          <ac:chgData name="Alexandre CECCHINEL" userId="e394297b-7fe1-42c9-b584-8ba7368f4418" providerId="ADAL" clId="{BD5C3F8C-D88B-4F7E-880C-58D88BC97FDA}" dt="2024-03-25T16:16:41.696" v="1" actId="478"/>
          <ac:spMkLst>
            <pc:docMk/>
            <pc:sldMk cId="2353446836" sldId="2147478719"/>
            <ac:spMk id="351" creationId="{EFE508F8-6708-807F-2893-9C487F20C33F}"/>
          </ac:spMkLst>
        </pc:spChg>
        <pc:spChg chg="del">
          <ac:chgData name="Alexandre CECCHINEL" userId="e394297b-7fe1-42c9-b584-8ba7368f4418" providerId="ADAL" clId="{BD5C3F8C-D88B-4F7E-880C-58D88BC97FDA}" dt="2024-03-25T16:16:41.696" v="1" actId="478"/>
          <ac:spMkLst>
            <pc:docMk/>
            <pc:sldMk cId="2353446836" sldId="2147478719"/>
            <ac:spMk id="352" creationId="{6797B3B8-1E1B-9517-8989-D7FA5DF49872}"/>
          </ac:spMkLst>
        </pc:spChg>
        <pc:spChg chg="del">
          <ac:chgData name="Alexandre CECCHINEL" userId="e394297b-7fe1-42c9-b584-8ba7368f4418" providerId="ADAL" clId="{BD5C3F8C-D88B-4F7E-880C-58D88BC97FDA}" dt="2024-03-25T16:16:41.696" v="1" actId="478"/>
          <ac:spMkLst>
            <pc:docMk/>
            <pc:sldMk cId="2353446836" sldId="2147478719"/>
            <ac:spMk id="354" creationId="{166332D6-441D-29AE-6584-99D9BC4B9330}"/>
          </ac:spMkLst>
        </pc:spChg>
        <pc:spChg chg="del">
          <ac:chgData name="Alexandre CECCHINEL" userId="e394297b-7fe1-42c9-b584-8ba7368f4418" providerId="ADAL" clId="{BD5C3F8C-D88B-4F7E-880C-58D88BC97FDA}" dt="2024-03-25T16:16:41.696" v="1" actId="478"/>
          <ac:spMkLst>
            <pc:docMk/>
            <pc:sldMk cId="2353446836" sldId="2147478719"/>
            <ac:spMk id="355" creationId="{5658EF33-B315-1131-C41B-E5C729DEAFD9}"/>
          </ac:spMkLst>
        </pc:spChg>
        <pc:spChg chg="del">
          <ac:chgData name="Alexandre CECCHINEL" userId="e394297b-7fe1-42c9-b584-8ba7368f4418" providerId="ADAL" clId="{BD5C3F8C-D88B-4F7E-880C-58D88BC97FDA}" dt="2024-03-25T16:16:41.696" v="1" actId="478"/>
          <ac:spMkLst>
            <pc:docMk/>
            <pc:sldMk cId="2353446836" sldId="2147478719"/>
            <ac:spMk id="356" creationId="{B98B561F-3058-E31F-19EC-13836C196046}"/>
          </ac:spMkLst>
        </pc:spChg>
        <pc:spChg chg="del">
          <ac:chgData name="Alexandre CECCHINEL" userId="e394297b-7fe1-42c9-b584-8ba7368f4418" providerId="ADAL" clId="{BD5C3F8C-D88B-4F7E-880C-58D88BC97FDA}" dt="2024-03-25T16:16:41.696" v="1" actId="478"/>
          <ac:spMkLst>
            <pc:docMk/>
            <pc:sldMk cId="2353446836" sldId="2147478719"/>
            <ac:spMk id="357" creationId="{1B351BAA-C5FD-7780-28F9-83996BC92C35}"/>
          </ac:spMkLst>
        </pc:spChg>
        <pc:spChg chg="del">
          <ac:chgData name="Alexandre CECCHINEL" userId="e394297b-7fe1-42c9-b584-8ba7368f4418" providerId="ADAL" clId="{BD5C3F8C-D88B-4F7E-880C-58D88BC97FDA}" dt="2024-03-25T16:16:41.696" v="1" actId="478"/>
          <ac:spMkLst>
            <pc:docMk/>
            <pc:sldMk cId="2353446836" sldId="2147478719"/>
            <ac:spMk id="358" creationId="{B40F1EE1-AF58-AA77-C0EA-06465B0F6312}"/>
          </ac:spMkLst>
        </pc:spChg>
        <pc:spChg chg="del">
          <ac:chgData name="Alexandre CECCHINEL" userId="e394297b-7fe1-42c9-b584-8ba7368f4418" providerId="ADAL" clId="{BD5C3F8C-D88B-4F7E-880C-58D88BC97FDA}" dt="2024-03-25T16:16:41.696" v="1" actId="478"/>
          <ac:spMkLst>
            <pc:docMk/>
            <pc:sldMk cId="2353446836" sldId="2147478719"/>
            <ac:spMk id="359" creationId="{9A170F34-5D39-0A5C-EB05-7062B7660142}"/>
          </ac:spMkLst>
        </pc:spChg>
        <pc:spChg chg="del">
          <ac:chgData name="Alexandre CECCHINEL" userId="e394297b-7fe1-42c9-b584-8ba7368f4418" providerId="ADAL" clId="{BD5C3F8C-D88B-4F7E-880C-58D88BC97FDA}" dt="2024-03-25T16:16:41.696" v="1" actId="478"/>
          <ac:spMkLst>
            <pc:docMk/>
            <pc:sldMk cId="2353446836" sldId="2147478719"/>
            <ac:spMk id="360" creationId="{5ADBEF49-5DF0-6A54-6CD5-69395C9F9D47}"/>
          </ac:spMkLst>
        </pc:spChg>
        <pc:spChg chg="del">
          <ac:chgData name="Alexandre CECCHINEL" userId="e394297b-7fe1-42c9-b584-8ba7368f4418" providerId="ADAL" clId="{BD5C3F8C-D88B-4F7E-880C-58D88BC97FDA}" dt="2024-03-25T16:16:41.696" v="1" actId="478"/>
          <ac:spMkLst>
            <pc:docMk/>
            <pc:sldMk cId="2353446836" sldId="2147478719"/>
            <ac:spMk id="361" creationId="{E24A8B3F-C13B-1E63-0ABE-3F5F3BCC186B}"/>
          </ac:spMkLst>
        </pc:spChg>
        <pc:spChg chg="del">
          <ac:chgData name="Alexandre CECCHINEL" userId="e394297b-7fe1-42c9-b584-8ba7368f4418" providerId="ADAL" clId="{BD5C3F8C-D88B-4F7E-880C-58D88BC97FDA}" dt="2024-03-25T16:16:41.696" v="1" actId="478"/>
          <ac:spMkLst>
            <pc:docMk/>
            <pc:sldMk cId="2353446836" sldId="2147478719"/>
            <ac:spMk id="362" creationId="{9B807601-DD23-A8AC-1A54-79DC1A3DB0C3}"/>
          </ac:spMkLst>
        </pc:spChg>
        <pc:spChg chg="del">
          <ac:chgData name="Alexandre CECCHINEL" userId="e394297b-7fe1-42c9-b584-8ba7368f4418" providerId="ADAL" clId="{BD5C3F8C-D88B-4F7E-880C-58D88BC97FDA}" dt="2024-03-25T16:16:41.696" v="1" actId="478"/>
          <ac:spMkLst>
            <pc:docMk/>
            <pc:sldMk cId="2353446836" sldId="2147478719"/>
            <ac:spMk id="363" creationId="{780746AA-2FD5-1C76-348F-ABC5A8EA576E}"/>
          </ac:spMkLst>
        </pc:spChg>
        <pc:spChg chg="del">
          <ac:chgData name="Alexandre CECCHINEL" userId="e394297b-7fe1-42c9-b584-8ba7368f4418" providerId="ADAL" clId="{BD5C3F8C-D88B-4F7E-880C-58D88BC97FDA}" dt="2024-03-25T16:16:41.696" v="1" actId="478"/>
          <ac:spMkLst>
            <pc:docMk/>
            <pc:sldMk cId="2353446836" sldId="2147478719"/>
            <ac:spMk id="364" creationId="{AB933398-2E6D-D015-5160-E2F23A316DEC}"/>
          </ac:spMkLst>
        </pc:spChg>
        <pc:spChg chg="del">
          <ac:chgData name="Alexandre CECCHINEL" userId="e394297b-7fe1-42c9-b584-8ba7368f4418" providerId="ADAL" clId="{BD5C3F8C-D88B-4F7E-880C-58D88BC97FDA}" dt="2024-03-25T16:16:41.696" v="1" actId="478"/>
          <ac:spMkLst>
            <pc:docMk/>
            <pc:sldMk cId="2353446836" sldId="2147478719"/>
            <ac:spMk id="365" creationId="{E632BAB1-AD6D-5B15-DDAE-2C1DB5083151}"/>
          </ac:spMkLst>
        </pc:spChg>
        <pc:spChg chg="del">
          <ac:chgData name="Alexandre CECCHINEL" userId="e394297b-7fe1-42c9-b584-8ba7368f4418" providerId="ADAL" clId="{BD5C3F8C-D88B-4F7E-880C-58D88BC97FDA}" dt="2024-03-25T16:16:41.696" v="1" actId="478"/>
          <ac:spMkLst>
            <pc:docMk/>
            <pc:sldMk cId="2353446836" sldId="2147478719"/>
            <ac:spMk id="374" creationId="{385D4603-B026-0DDB-EFEF-3B394DC6FDD4}"/>
          </ac:spMkLst>
        </pc:spChg>
        <pc:spChg chg="del">
          <ac:chgData name="Alexandre CECCHINEL" userId="e394297b-7fe1-42c9-b584-8ba7368f4418" providerId="ADAL" clId="{BD5C3F8C-D88B-4F7E-880C-58D88BC97FDA}" dt="2024-03-25T16:16:41.696" v="1" actId="478"/>
          <ac:spMkLst>
            <pc:docMk/>
            <pc:sldMk cId="2353446836" sldId="2147478719"/>
            <ac:spMk id="375" creationId="{CF55D8AA-AE19-19D3-3BF0-C02599DEC194}"/>
          </ac:spMkLst>
        </pc:spChg>
        <pc:spChg chg="del">
          <ac:chgData name="Alexandre CECCHINEL" userId="e394297b-7fe1-42c9-b584-8ba7368f4418" providerId="ADAL" clId="{BD5C3F8C-D88B-4F7E-880C-58D88BC97FDA}" dt="2024-03-25T16:16:41.696" v="1" actId="478"/>
          <ac:spMkLst>
            <pc:docMk/>
            <pc:sldMk cId="2353446836" sldId="2147478719"/>
            <ac:spMk id="383" creationId="{57F06DDC-22E3-3DFF-9D93-B88D5A43E125}"/>
          </ac:spMkLst>
        </pc:spChg>
        <pc:spChg chg="del">
          <ac:chgData name="Alexandre CECCHINEL" userId="e394297b-7fe1-42c9-b584-8ba7368f4418" providerId="ADAL" clId="{BD5C3F8C-D88B-4F7E-880C-58D88BC97FDA}" dt="2024-03-25T16:16:41.696" v="1" actId="478"/>
          <ac:spMkLst>
            <pc:docMk/>
            <pc:sldMk cId="2353446836" sldId="2147478719"/>
            <ac:spMk id="385" creationId="{2223219C-F8EE-EF10-DCC0-75D5E198C32A}"/>
          </ac:spMkLst>
        </pc:spChg>
        <pc:spChg chg="del">
          <ac:chgData name="Alexandre CECCHINEL" userId="e394297b-7fe1-42c9-b584-8ba7368f4418" providerId="ADAL" clId="{BD5C3F8C-D88B-4F7E-880C-58D88BC97FDA}" dt="2024-03-25T16:16:41.696" v="1" actId="478"/>
          <ac:spMkLst>
            <pc:docMk/>
            <pc:sldMk cId="2353446836" sldId="2147478719"/>
            <ac:spMk id="394" creationId="{5A55127E-6928-01DD-1C5E-06051252684F}"/>
          </ac:spMkLst>
        </pc:spChg>
        <pc:spChg chg="del">
          <ac:chgData name="Alexandre CECCHINEL" userId="e394297b-7fe1-42c9-b584-8ba7368f4418" providerId="ADAL" clId="{BD5C3F8C-D88B-4F7E-880C-58D88BC97FDA}" dt="2024-03-25T16:16:41.696" v="1" actId="478"/>
          <ac:spMkLst>
            <pc:docMk/>
            <pc:sldMk cId="2353446836" sldId="2147478719"/>
            <ac:spMk id="395" creationId="{2557B82F-2678-843F-E194-F1BB5ADE4616}"/>
          </ac:spMkLst>
        </pc:spChg>
        <pc:grpChg chg="del">
          <ac:chgData name="Alexandre CECCHINEL" userId="e394297b-7fe1-42c9-b584-8ba7368f4418" providerId="ADAL" clId="{BD5C3F8C-D88B-4F7E-880C-58D88BC97FDA}" dt="2024-03-25T16:16:41.696" v="1" actId="478"/>
          <ac:grpSpMkLst>
            <pc:docMk/>
            <pc:sldMk cId="2353446836" sldId="2147478719"/>
            <ac:grpSpMk id="6" creationId="{E1C361C0-8516-E2B1-364E-DD4F1B32E64E}"/>
          </ac:grpSpMkLst>
        </pc:grpChg>
        <pc:grpChg chg="del">
          <ac:chgData name="Alexandre CECCHINEL" userId="e394297b-7fe1-42c9-b584-8ba7368f4418" providerId="ADAL" clId="{BD5C3F8C-D88B-4F7E-880C-58D88BC97FDA}" dt="2024-03-25T16:16:41.696" v="1" actId="478"/>
          <ac:grpSpMkLst>
            <pc:docMk/>
            <pc:sldMk cId="2353446836" sldId="2147478719"/>
            <ac:grpSpMk id="22" creationId="{70CD3414-F72D-8117-2E74-D79370D2AE69}"/>
          </ac:grpSpMkLst>
        </pc:grpChg>
        <pc:grpChg chg="del">
          <ac:chgData name="Alexandre CECCHINEL" userId="e394297b-7fe1-42c9-b584-8ba7368f4418" providerId="ADAL" clId="{BD5C3F8C-D88B-4F7E-880C-58D88BC97FDA}" dt="2024-03-25T16:16:41.696" v="1" actId="478"/>
          <ac:grpSpMkLst>
            <pc:docMk/>
            <pc:sldMk cId="2353446836" sldId="2147478719"/>
            <ac:grpSpMk id="33" creationId="{621A4EF9-945C-2B6B-C968-198E0E1915E8}"/>
          </ac:grpSpMkLst>
        </pc:grpChg>
        <pc:grpChg chg="del">
          <ac:chgData name="Alexandre CECCHINEL" userId="e394297b-7fe1-42c9-b584-8ba7368f4418" providerId="ADAL" clId="{BD5C3F8C-D88B-4F7E-880C-58D88BC97FDA}" dt="2024-03-25T16:16:41.696" v="1" actId="478"/>
          <ac:grpSpMkLst>
            <pc:docMk/>
            <pc:sldMk cId="2353446836" sldId="2147478719"/>
            <ac:grpSpMk id="39" creationId="{5DB621E4-0060-1C6A-385C-078270821289}"/>
          </ac:grpSpMkLst>
        </pc:grpChg>
        <pc:grpChg chg="del">
          <ac:chgData name="Alexandre CECCHINEL" userId="e394297b-7fe1-42c9-b584-8ba7368f4418" providerId="ADAL" clId="{BD5C3F8C-D88B-4F7E-880C-58D88BC97FDA}" dt="2024-03-25T16:16:41.696" v="1" actId="478"/>
          <ac:grpSpMkLst>
            <pc:docMk/>
            <pc:sldMk cId="2353446836" sldId="2147478719"/>
            <ac:grpSpMk id="49" creationId="{48377B52-C9DD-F581-19A5-F6E773EC580D}"/>
          </ac:grpSpMkLst>
        </pc:grpChg>
        <pc:grpChg chg="del">
          <ac:chgData name="Alexandre CECCHINEL" userId="e394297b-7fe1-42c9-b584-8ba7368f4418" providerId="ADAL" clId="{BD5C3F8C-D88B-4F7E-880C-58D88BC97FDA}" dt="2024-03-25T16:16:41.696" v="1" actId="478"/>
          <ac:grpSpMkLst>
            <pc:docMk/>
            <pc:sldMk cId="2353446836" sldId="2147478719"/>
            <ac:grpSpMk id="60" creationId="{7986972C-9BB4-B8CC-4FDF-CE58B263D01F}"/>
          </ac:grpSpMkLst>
        </pc:grpChg>
        <pc:grpChg chg="del">
          <ac:chgData name="Alexandre CECCHINEL" userId="e394297b-7fe1-42c9-b584-8ba7368f4418" providerId="ADAL" clId="{BD5C3F8C-D88B-4F7E-880C-58D88BC97FDA}" dt="2024-03-25T16:16:41.696" v="1" actId="478"/>
          <ac:grpSpMkLst>
            <pc:docMk/>
            <pc:sldMk cId="2353446836" sldId="2147478719"/>
            <ac:grpSpMk id="147" creationId="{4D7A02CD-F241-6EAB-A8AD-665DC62F1654}"/>
          </ac:grpSpMkLst>
        </pc:grpChg>
        <pc:grpChg chg="del">
          <ac:chgData name="Alexandre CECCHINEL" userId="e394297b-7fe1-42c9-b584-8ba7368f4418" providerId="ADAL" clId="{BD5C3F8C-D88B-4F7E-880C-58D88BC97FDA}" dt="2024-03-25T16:16:41.696" v="1" actId="478"/>
          <ac:grpSpMkLst>
            <pc:docMk/>
            <pc:sldMk cId="2353446836" sldId="2147478719"/>
            <ac:grpSpMk id="161" creationId="{5DB083F1-7CC7-FB69-4873-3D2BF23A2ED4}"/>
          </ac:grpSpMkLst>
        </pc:grpChg>
        <pc:grpChg chg="del">
          <ac:chgData name="Alexandre CECCHINEL" userId="e394297b-7fe1-42c9-b584-8ba7368f4418" providerId="ADAL" clId="{BD5C3F8C-D88B-4F7E-880C-58D88BC97FDA}" dt="2024-03-25T16:16:41.696" v="1" actId="478"/>
          <ac:grpSpMkLst>
            <pc:docMk/>
            <pc:sldMk cId="2353446836" sldId="2147478719"/>
            <ac:grpSpMk id="166" creationId="{71955A4D-2B00-CC93-5D28-0F7AFB384CBE}"/>
          </ac:grpSpMkLst>
        </pc:grpChg>
        <pc:grpChg chg="del">
          <ac:chgData name="Alexandre CECCHINEL" userId="e394297b-7fe1-42c9-b584-8ba7368f4418" providerId="ADAL" clId="{BD5C3F8C-D88B-4F7E-880C-58D88BC97FDA}" dt="2024-03-25T16:16:41.696" v="1" actId="478"/>
          <ac:grpSpMkLst>
            <pc:docMk/>
            <pc:sldMk cId="2353446836" sldId="2147478719"/>
            <ac:grpSpMk id="172" creationId="{0383B8D2-ECC7-03DD-952F-25FF68E19D18}"/>
          </ac:grpSpMkLst>
        </pc:grpChg>
        <pc:grpChg chg="del">
          <ac:chgData name="Alexandre CECCHINEL" userId="e394297b-7fe1-42c9-b584-8ba7368f4418" providerId="ADAL" clId="{BD5C3F8C-D88B-4F7E-880C-58D88BC97FDA}" dt="2024-03-25T16:16:41.696" v="1" actId="478"/>
          <ac:grpSpMkLst>
            <pc:docMk/>
            <pc:sldMk cId="2353446836" sldId="2147478719"/>
            <ac:grpSpMk id="176" creationId="{C746864A-0183-4C29-934D-987A4D036A0C}"/>
          </ac:grpSpMkLst>
        </pc:grpChg>
        <pc:grpChg chg="del">
          <ac:chgData name="Alexandre CECCHINEL" userId="e394297b-7fe1-42c9-b584-8ba7368f4418" providerId="ADAL" clId="{BD5C3F8C-D88B-4F7E-880C-58D88BC97FDA}" dt="2024-03-25T16:16:41.696" v="1" actId="478"/>
          <ac:grpSpMkLst>
            <pc:docMk/>
            <pc:sldMk cId="2353446836" sldId="2147478719"/>
            <ac:grpSpMk id="177" creationId="{24851BF4-5FDB-9E4B-6D51-A42C2AD7B308}"/>
          </ac:grpSpMkLst>
        </pc:grpChg>
        <pc:grpChg chg="del">
          <ac:chgData name="Alexandre CECCHINEL" userId="e394297b-7fe1-42c9-b584-8ba7368f4418" providerId="ADAL" clId="{BD5C3F8C-D88B-4F7E-880C-58D88BC97FDA}" dt="2024-03-25T16:16:41.696" v="1" actId="478"/>
          <ac:grpSpMkLst>
            <pc:docMk/>
            <pc:sldMk cId="2353446836" sldId="2147478719"/>
            <ac:grpSpMk id="199" creationId="{8C968EA8-C062-F37F-2D5C-D8C77A43025B}"/>
          </ac:grpSpMkLst>
        </pc:grpChg>
        <pc:grpChg chg="del">
          <ac:chgData name="Alexandre CECCHINEL" userId="e394297b-7fe1-42c9-b584-8ba7368f4418" providerId="ADAL" clId="{BD5C3F8C-D88B-4F7E-880C-58D88BC97FDA}" dt="2024-03-25T16:16:41.696" v="1" actId="478"/>
          <ac:grpSpMkLst>
            <pc:docMk/>
            <pc:sldMk cId="2353446836" sldId="2147478719"/>
            <ac:grpSpMk id="233" creationId="{2A357F8D-A17A-EC00-204D-0F20C93F972A}"/>
          </ac:grpSpMkLst>
        </pc:grpChg>
        <pc:grpChg chg="del">
          <ac:chgData name="Alexandre CECCHINEL" userId="e394297b-7fe1-42c9-b584-8ba7368f4418" providerId="ADAL" clId="{BD5C3F8C-D88B-4F7E-880C-58D88BC97FDA}" dt="2024-03-25T16:16:41.696" v="1" actId="478"/>
          <ac:grpSpMkLst>
            <pc:docMk/>
            <pc:sldMk cId="2353446836" sldId="2147478719"/>
            <ac:grpSpMk id="250" creationId="{82BF9466-41A4-DEF7-78CE-2A0F8BC51DC8}"/>
          </ac:grpSpMkLst>
        </pc:grpChg>
        <pc:grpChg chg="del">
          <ac:chgData name="Alexandre CECCHINEL" userId="e394297b-7fe1-42c9-b584-8ba7368f4418" providerId="ADAL" clId="{BD5C3F8C-D88B-4F7E-880C-58D88BC97FDA}" dt="2024-03-25T16:16:41.696" v="1" actId="478"/>
          <ac:grpSpMkLst>
            <pc:docMk/>
            <pc:sldMk cId="2353446836" sldId="2147478719"/>
            <ac:grpSpMk id="276" creationId="{42A0DF7D-C2F5-A96E-80B7-B23C9A082765}"/>
          </ac:grpSpMkLst>
        </pc:grpChg>
        <pc:grpChg chg="del">
          <ac:chgData name="Alexandre CECCHINEL" userId="e394297b-7fe1-42c9-b584-8ba7368f4418" providerId="ADAL" clId="{BD5C3F8C-D88B-4F7E-880C-58D88BC97FDA}" dt="2024-03-25T16:16:41.696" v="1" actId="478"/>
          <ac:grpSpMkLst>
            <pc:docMk/>
            <pc:sldMk cId="2353446836" sldId="2147478719"/>
            <ac:grpSpMk id="277" creationId="{F7082642-2113-3B45-5060-A3F1EB28F48F}"/>
          </ac:grpSpMkLst>
        </pc:grpChg>
        <pc:grpChg chg="del">
          <ac:chgData name="Alexandre CECCHINEL" userId="e394297b-7fe1-42c9-b584-8ba7368f4418" providerId="ADAL" clId="{BD5C3F8C-D88B-4F7E-880C-58D88BC97FDA}" dt="2024-03-25T16:16:41.696" v="1" actId="478"/>
          <ac:grpSpMkLst>
            <pc:docMk/>
            <pc:sldMk cId="2353446836" sldId="2147478719"/>
            <ac:grpSpMk id="369" creationId="{A985B1E1-48D2-D09A-82BE-DB069A24CCB6}"/>
          </ac:grpSpMkLst>
        </pc:grpChg>
        <pc:picChg chg="del">
          <ac:chgData name="Alexandre CECCHINEL" userId="e394297b-7fe1-42c9-b584-8ba7368f4418" providerId="ADAL" clId="{BD5C3F8C-D88B-4F7E-880C-58D88BC97FDA}" dt="2024-03-25T16:16:41.696" v="1" actId="478"/>
          <ac:picMkLst>
            <pc:docMk/>
            <pc:sldMk cId="2353446836" sldId="2147478719"/>
            <ac:picMk id="25" creationId="{F9CC1BEA-C637-B406-4B4E-37AF9174F2B9}"/>
          </ac:picMkLst>
        </pc:picChg>
        <pc:picChg chg="add mod">
          <ac:chgData name="Alexandre CECCHINEL" userId="e394297b-7fe1-42c9-b584-8ba7368f4418" providerId="ADAL" clId="{BD5C3F8C-D88B-4F7E-880C-58D88BC97FDA}" dt="2024-03-25T16:17:26.471" v="5" actId="1076"/>
          <ac:picMkLst>
            <pc:docMk/>
            <pc:sldMk cId="2353446836" sldId="2147478719"/>
            <ac:picMk id="1026" creationId="{7BC26CF8-6464-295E-9061-D7906C419721}"/>
          </ac:picMkLst>
        </pc:picChg>
      </pc:sldChg>
      <pc:sldChg chg="addSp modSp new del mod ord">
        <pc:chgData name="Alexandre CECCHINEL" userId="e394297b-7fe1-42c9-b584-8ba7368f4418" providerId="ADAL" clId="{BD5C3F8C-D88B-4F7E-880C-58D88BC97FDA}" dt="2024-03-26T09:10:34.643" v="53" actId="47"/>
        <pc:sldMkLst>
          <pc:docMk/>
          <pc:sldMk cId="72697041" sldId="2147478720"/>
        </pc:sldMkLst>
        <pc:spChg chg="mod">
          <ac:chgData name="Alexandre CECCHINEL" userId="e394297b-7fe1-42c9-b584-8ba7368f4418" providerId="ADAL" clId="{BD5C3F8C-D88B-4F7E-880C-58D88BC97FDA}" dt="2024-03-25T16:18:30.744" v="34" actId="20577"/>
          <ac:spMkLst>
            <pc:docMk/>
            <pc:sldMk cId="72697041" sldId="2147478720"/>
            <ac:spMk id="2" creationId="{19C2B8D4-7F32-2C26-5D59-8411B72C788D}"/>
          </ac:spMkLst>
        </pc:spChg>
        <pc:picChg chg="add mod">
          <ac:chgData name="Alexandre CECCHINEL" userId="e394297b-7fe1-42c9-b584-8ba7368f4418" providerId="ADAL" clId="{BD5C3F8C-D88B-4F7E-880C-58D88BC97FDA}" dt="2024-03-26T07:59:22.227" v="50" actId="1076"/>
          <ac:picMkLst>
            <pc:docMk/>
            <pc:sldMk cId="72697041" sldId="2147478720"/>
            <ac:picMk id="2050" creationId="{36E2B64D-A22F-9185-BD1F-4B40A6F0E6B2}"/>
          </ac:picMkLst>
        </pc:picChg>
      </pc:sldChg>
      <pc:sldChg chg="addSp delSp modSp new mod ord">
        <pc:chgData name="Alexandre CECCHINEL" userId="e394297b-7fe1-42c9-b584-8ba7368f4418" providerId="ADAL" clId="{BD5C3F8C-D88B-4F7E-880C-58D88BC97FDA}" dt="2024-04-09T07:32:55.954" v="2236"/>
        <pc:sldMkLst>
          <pc:docMk/>
          <pc:sldMk cId="160991325" sldId="2147478721"/>
        </pc:sldMkLst>
        <pc:spChg chg="del mod">
          <ac:chgData name="Alexandre CECCHINEL" userId="e394297b-7fe1-42c9-b584-8ba7368f4418" providerId="ADAL" clId="{BD5C3F8C-D88B-4F7E-880C-58D88BC97FDA}" dt="2024-04-05T06:13:06.171" v="602" actId="478"/>
          <ac:spMkLst>
            <pc:docMk/>
            <pc:sldMk cId="160991325" sldId="2147478721"/>
            <ac:spMk id="2" creationId="{2F38ED7A-4E66-F7C9-AA26-2317069C8840}"/>
          </ac:spMkLst>
        </pc:spChg>
        <pc:spChg chg="add del mod">
          <ac:chgData name="Alexandre CECCHINEL" userId="e394297b-7fe1-42c9-b584-8ba7368f4418" providerId="ADAL" clId="{BD5C3F8C-D88B-4F7E-880C-58D88BC97FDA}" dt="2024-04-05T06:13:09.831" v="603" actId="478"/>
          <ac:spMkLst>
            <pc:docMk/>
            <pc:sldMk cId="160991325" sldId="2147478721"/>
            <ac:spMk id="5" creationId="{F7A0974A-20ED-3152-907F-30F3EE061153}"/>
          </ac:spMkLst>
        </pc:spChg>
        <pc:picChg chg="add mod">
          <ac:chgData name="Alexandre CECCHINEL" userId="e394297b-7fe1-42c9-b584-8ba7368f4418" providerId="ADAL" clId="{BD5C3F8C-D88B-4F7E-880C-58D88BC97FDA}" dt="2024-04-09T07:32:53.419" v="2234" actId="1076"/>
          <ac:picMkLst>
            <pc:docMk/>
            <pc:sldMk cId="160991325" sldId="2147478721"/>
            <ac:picMk id="3074" creationId="{CC0382C0-8D0B-F09D-6694-9629FA134274}"/>
          </ac:picMkLst>
        </pc:picChg>
      </pc:sldChg>
      <pc:sldChg chg="addSp delSp modSp add modAnim">
        <pc:chgData name="Alexandre CECCHINEL" userId="e394297b-7fe1-42c9-b584-8ba7368f4418" providerId="ADAL" clId="{BD5C3F8C-D88B-4F7E-880C-58D88BC97FDA}" dt="2024-03-29T10:00:59.010" v="114"/>
        <pc:sldMkLst>
          <pc:docMk/>
          <pc:sldMk cId="4058623413" sldId="2147478723"/>
        </pc:sldMkLst>
        <pc:spChg chg="del">
          <ac:chgData name="Alexandre CECCHINEL" userId="e394297b-7fe1-42c9-b584-8ba7368f4418" providerId="ADAL" clId="{BD5C3F8C-D88B-4F7E-880C-58D88BC97FDA}" dt="2024-03-29T10:00:58.259" v="113" actId="478"/>
          <ac:spMkLst>
            <pc:docMk/>
            <pc:sldMk cId="4058623413" sldId="2147478723"/>
            <ac:spMk id="3" creationId="{19B05984-4183-210B-C8F7-79BF981308FA}"/>
          </ac:spMkLst>
        </pc:spChg>
        <pc:spChg chg="del">
          <ac:chgData name="Alexandre CECCHINEL" userId="e394297b-7fe1-42c9-b584-8ba7368f4418" providerId="ADAL" clId="{BD5C3F8C-D88B-4F7E-880C-58D88BC97FDA}" dt="2024-03-29T10:00:58.259" v="113" actId="478"/>
          <ac:spMkLst>
            <pc:docMk/>
            <pc:sldMk cId="4058623413" sldId="2147478723"/>
            <ac:spMk id="21" creationId="{462CF3E7-421D-BA0F-1B00-675A4B397F75}"/>
          </ac:spMkLst>
        </pc:spChg>
        <pc:spChg chg="del">
          <ac:chgData name="Alexandre CECCHINEL" userId="e394297b-7fe1-42c9-b584-8ba7368f4418" providerId="ADAL" clId="{BD5C3F8C-D88B-4F7E-880C-58D88BC97FDA}" dt="2024-03-29T10:00:58.259" v="113" actId="478"/>
          <ac:spMkLst>
            <pc:docMk/>
            <pc:sldMk cId="4058623413" sldId="2147478723"/>
            <ac:spMk id="134" creationId="{6D7827EE-E993-3D1C-6293-4BEC35534E39}"/>
          </ac:spMkLst>
        </pc:spChg>
        <pc:spChg chg="del">
          <ac:chgData name="Alexandre CECCHINEL" userId="e394297b-7fe1-42c9-b584-8ba7368f4418" providerId="ADAL" clId="{BD5C3F8C-D88B-4F7E-880C-58D88BC97FDA}" dt="2024-03-29T10:00:58.259" v="113" actId="478"/>
          <ac:spMkLst>
            <pc:docMk/>
            <pc:sldMk cId="4058623413" sldId="2147478723"/>
            <ac:spMk id="155" creationId="{8387ACAE-9CB2-55C0-0ECB-DA3E37B305B4}"/>
          </ac:spMkLst>
        </pc:spChg>
        <pc:spChg chg="del">
          <ac:chgData name="Alexandre CECCHINEL" userId="e394297b-7fe1-42c9-b584-8ba7368f4418" providerId="ADAL" clId="{BD5C3F8C-D88B-4F7E-880C-58D88BC97FDA}" dt="2024-03-29T10:00:58.259" v="113" actId="478"/>
          <ac:spMkLst>
            <pc:docMk/>
            <pc:sldMk cId="4058623413" sldId="2147478723"/>
            <ac:spMk id="156" creationId="{24B494B1-9A08-0628-BD53-49BE38518556}"/>
          </ac:spMkLst>
        </pc:spChg>
        <pc:spChg chg="del">
          <ac:chgData name="Alexandre CECCHINEL" userId="e394297b-7fe1-42c9-b584-8ba7368f4418" providerId="ADAL" clId="{BD5C3F8C-D88B-4F7E-880C-58D88BC97FDA}" dt="2024-03-29T10:00:58.259" v="113" actId="478"/>
          <ac:spMkLst>
            <pc:docMk/>
            <pc:sldMk cId="4058623413" sldId="2147478723"/>
            <ac:spMk id="178" creationId="{0D99B260-6BE9-7FE7-56B5-563232367326}"/>
          </ac:spMkLst>
        </pc:spChg>
        <pc:spChg chg="del">
          <ac:chgData name="Alexandre CECCHINEL" userId="e394297b-7fe1-42c9-b584-8ba7368f4418" providerId="ADAL" clId="{BD5C3F8C-D88B-4F7E-880C-58D88BC97FDA}" dt="2024-03-29T10:00:58.259" v="113" actId="478"/>
          <ac:spMkLst>
            <pc:docMk/>
            <pc:sldMk cId="4058623413" sldId="2147478723"/>
            <ac:spMk id="179" creationId="{185A9085-9C61-9D96-1C60-B084B22548CD}"/>
          </ac:spMkLst>
        </pc:spChg>
        <pc:spChg chg="del">
          <ac:chgData name="Alexandre CECCHINEL" userId="e394297b-7fe1-42c9-b584-8ba7368f4418" providerId="ADAL" clId="{BD5C3F8C-D88B-4F7E-880C-58D88BC97FDA}" dt="2024-03-29T10:00:58.259" v="113" actId="478"/>
          <ac:spMkLst>
            <pc:docMk/>
            <pc:sldMk cId="4058623413" sldId="2147478723"/>
            <ac:spMk id="180" creationId="{4D34855A-3600-A14E-919A-7F3DF2C4244F}"/>
          </ac:spMkLst>
        </pc:spChg>
        <pc:spChg chg="del">
          <ac:chgData name="Alexandre CECCHINEL" userId="e394297b-7fe1-42c9-b584-8ba7368f4418" providerId="ADAL" clId="{BD5C3F8C-D88B-4F7E-880C-58D88BC97FDA}" dt="2024-03-29T10:00:58.259" v="113" actId="478"/>
          <ac:spMkLst>
            <pc:docMk/>
            <pc:sldMk cId="4058623413" sldId="2147478723"/>
            <ac:spMk id="181" creationId="{F6DF1760-C37F-B230-E391-450B7FC078DB}"/>
          </ac:spMkLst>
        </pc:spChg>
        <pc:spChg chg="del">
          <ac:chgData name="Alexandre CECCHINEL" userId="e394297b-7fe1-42c9-b584-8ba7368f4418" providerId="ADAL" clId="{BD5C3F8C-D88B-4F7E-880C-58D88BC97FDA}" dt="2024-03-29T10:00:58.259" v="113" actId="478"/>
          <ac:spMkLst>
            <pc:docMk/>
            <pc:sldMk cId="4058623413" sldId="2147478723"/>
            <ac:spMk id="197" creationId="{AE57DB0B-2BFA-560A-687A-C08F563B55FB}"/>
          </ac:spMkLst>
        </pc:spChg>
        <pc:spChg chg="del">
          <ac:chgData name="Alexandre CECCHINEL" userId="e394297b-7fe1-42c9-b584-8ba7368f4418" providerId="ADAL" clId="{BD5C3F8C-D88B-4F7E-880C-58D88BC97FDA}" dt="2024-03-29T10:00:58.259" v="113" actId="478"/>
          <ac:spMkLst>
            <pc:docMk/>
            <pc:sldMk cId="4058623413" sldId="2147478723"/>
            <ac:spMk id="198" creationId="{0CED83FD-CE97-8AB8-2653-5BD9B7BA79EA}"/>
          </ac:spMkLst>
        </pc:spChg>
        <pc:spChg chg="del">
          <ac:chgData name="Alexandre CECCHINEL" userId="e394297b-7fe1-42c9-b584-8ba7368f4418" providerId="ADAL" clId="{BD5C3F8C-D88B-4F7E-880C-58D88BC97FDA}" dt="2024-03-29T10:00:58.259" v="113" actId="478"/>
          <ac:spMkLst>
            <pc:docMk/>
            <pc:sldMk cId="4058623413" sldId="2147478723"/>
            <ac:spMk id="287" creationId="{155382F2-03EE-CC4D-C52F-5490144D4930}"/>
          </ac:spMkLst>
        </pc:spChg>
        <pc:spChg chg="del">
          <ac:chgData name="Alexandre CECCHINEL" userId="e394297b-7fe1-42c9-b584-8ba7368f4418" providerId="ADAL" clId="{BD5C3F8C-D88B-4F7E-880C-58D88BC97FDA}" dt="2024-03-29T10:00:58.259" v="113" actId="478"/>
          <ac:spMkLst>
            <pc:docMk/>
            <pc:sldMk cId="4058623413" sldId="2147478723"/>
            <ac:spMk id="294" creationId="{5915366C-EA52-FEFE-7EEB-73C33D9F589C}"/>
          </ac:spMkLst>
        </pc:spChg>
        <pc:spChg chg="del">
          <ac:chgData name="Alexandre CECCHINEL" userId="e394297b-7fe1-42c9-b584-8ba7368f4418" providerId="ADAL" clId="{BD5C3F8C-D88B-4F7E-880C-58D88BC97FDA}" dt="2024-03-29T10:00:58.259" v="113" actId="478"/>
          <ac:spMkLst>
            <pc:docMk/>
            <pc:sldMk cId="4058623413" sldId="2147478723"/>
            <ac:spMk id="305" creationId="{9453919A-D747-047F-0563-8CF32208A556}"/>
          </ac:spMkLst>
        </pc:spChg>
        <pc:spChg chg="del">
          <ac:chgData name="Alexandre CECCHINEL" userId="e394297b-7fe1-42c9-b584-8ba7368f4418" providerId="ADAL" clId="{BD5C3F8C-D88B-4F7E-880C-58D88BC97FDA}" dt="2024-03-29T10:00:58.259" v="113" actId="478"/>
          <ac:spMkLst>
            <pc:docMk/>
            <pc:sldMk cId="4058623413" sldId="2147478723"/>
            <ac:spMk id="314" creationId="{91E82442-C526-5533-C7B8-1BD9EBAA2403}"/>
          </ac:spMkLst>
        </pc:spChg>
        <pc:spChg chg="del">
          <ac:chgData name="Alexandre CECCHINEL" userId="e394297b-7fe1-42c9-b584-8ba7368f4418" providerId="ADAL" clId="{BD5C3F8C-D88B-4F7E-880C-58D88BC97FDA}" dt="2024-03-29T10:00:58.259" v="113" actId="478"/>
          <ac:spMkLst>
            <pc:docMk/>
            <pc:sldMk cId="4058623413" sldId="2147478723"/>
            <ac:spMk id="328" creationId="{172D392F-118A-7950-CC4F-B53EFC7056EB}"/>
          </ac:spMkLst>
        </pc:spChg>
        <pc:spChg chg="del">
          <ac:chgData name="Alexandre CECCHINEL" userId="e394297b-7fe1-42c9-b584-8ba7368f4418" providerId="ADAL" clId="{BD5C3F8C-D88B-4F7E-880C-58D88BC97FDA}" dt="2024-03-29T10:00:58.259" v="113" actId="478"/>
          <ac:spMkLst>
            <pc:docMk/>
            <pc:sldMk cId="4058623413" sldId="2147478723"/>
            <ac:spMk id="349" creationId="{52D07EEF-33E5-2B3B-84C0-18DE9FFBA9E6}"/>
          </ac:spMkLst>
        </pc:spChg>
        <pc:spChg chg="del">
          <ac:chgData name="Alexandre CECCHINEL" userId="e394297b-7fe1-42c9-b584-8ba7368f4418" providerId="ADAL" clId="{BD5C3F8C-D88B-4F7E-880C-58D88BC97FDA}" dt="2024-03-29T10:00:58.259" v="113" actId="478"/>
          <ac:spMkLst>
            <pc:docMk/>
            <pc:sldMk cId="4058623413" sldId="2147478723"/>
            <ac:spMk id="350" creationId="{5A0251F3-D714-E5BE-7D74-5EFDB68ECA4B}"/>
          </ac:spMkLst>
        </pc:spChg>
        <pc:spChg chg="del">
          <ac:chgData name="Alexandre CECCHINEL" userId="e394297b-7fe1-42c9-b584-8ba7368f4418" providerId="ADAL" clId="{BD5C3F8C-D88B-4F7E-880C-58D88BC97FDA}" dt="2024-03-29T10:00:58.259" v="113" actId="478"/>
          <ac:spMkLst>
            <pc:docMk/>
            <pc:sldMk cId="4058623413" sldId="2147478723"/>
            <ac:spMk id="351" creationId="{3B97C504-EB08-EDE2-E2B3-DE1ABC5DA80E}"/>
          </ac:spMkLst>
        </pc:spChg>
        <pc:spChg chg="del">
          <ac:chgData name="Alexandre CECCHINEL" userId="e394297b-7fe1-42c9-b584-8ba7368f4418" providerId="ADAL" clId="{BD5C3F8C-D88B-4F7E-880C-58D88BC97FDA}" dt="2024-03-29T10:00:58.259" v="113" actId="478"/>
          <ac:spMkLst>
            <pc:docMk/>
            <pc:sldMk cId="4058623413" sldId="2147478723"/>
            <ac:spMk id="352" creationId="{90545402-FCC6-A7E7-7B91-6AC4BCC2A7F5}"/>
          </ac:spMkLst>
        </pc:spChg>
        <pc:spChg chg="del">
          <ac:chgData name="Alexandre CECCHINEL" userId="e394297b-7fe1-42c9-b584-8ba7368f4418" providerId="ADAL" clId="{BD5C3F8C-D88B-4F7E-880C-58D88BC97FDA}" dt="2024-03-29T10:00:58.259" v="113" actId="478"/>
          <ac:spMkLst>
            <pc:docMk/>
            <pc:sldMk cId="4058623413" sldId="2147478723"/>
            <ac:spMk id="354" creationId="{BBE087FC-8042-228E-2621-C31AB660B52A}"/>
          </ac:spMkLst>
        </pc:spChg>
        <pc:spChg chg="del">
          <ac:chgData name="Alexandre CECCHINEL" userId="e394297b-7fe1-42c9-b584-8ba7368f4418" providerId="ADAL" clId="{BD5C3F8C-D88B-4F7E-880C-58D88BC97FDA}" dt="2024-03-29T10:00:58.259" v="113" actId="478"/>
          <ac:spMkLst>
            <pc:docMk/>
            <pc:sldMk cId="4058623413" sldId="2147478723"/>
            <ac:spMk id="355" creationId="{F53F0553-0545-0126-0732-5753731AE87F}"/>
          </ac:spMkLst>
        </pc:spChg>
        <pc:spChg chg="del">
          <ac:chgData name="Alexandre CECCHINEL" userId="e394297b-7fe1-42c9-b584-8ba7368f4418" providerId="ADAL" clId="{BD5C3F8C-D88B-4F7E-880C-58D88BC97FDA}" dt="2024-03-29T10:00:58.259" v="113" actId="478"/>
          <ac:spMkLst>
            <pc:docMk/>
            <pc:sldMk cId="4058623413" sldId="2147478723"/>
            <ac:spMk id="356" creationId="{418D5AFA-790A-1DC4-14DC-ACDD38A03E08}"/>
          </ac:spMkLst>
        </pc:spChg>
        <pc:spChg chg="del">
          <ac:chgData name="Alexandre CECCHINEL" userId="e394297b-7fe1-42c9-b584-8ba7368f4418" providerId="ADAL" clId="{BD5C3F8C-D88B-4F7E-880C-58D88BC97FDA}" dt="2024-03-29T10:00:58.259" v="113" actId="478"/>
          <ac:spMkLst>
            <pc:docMk/>
            <pc:sldMk cId="4058623413" sldId="2147478723"/>
            <ac:spMk id="357" creationId="{DE605C6B-2175-C0C7-3F9D-784C1238E0C6}"/>
          </ac:spMkLst>
        </pc:spChg>
        <pc:spChg chg="del">
          <ac:chgData name="Alexandre CECCHINEL" userId="e394297b-7fe1-42c9-b584-8ba7368f4418" providerId="ADAL" clId="{BD5C3F8C-D88B-4F7E-880C-58D88BC97FDA}" dt="2024-03-29T10:00:58.259" v="113" actId="478"/>
          <ac:spMkLst>
            <pc:docMk/>
            <pc:sldMk cId="4058623413" sldId="2147478723"/>
            <ac:spMk id="358" creationId="{F43EEFB0-DCB2-857D-91C6-1243D3B26802}"/>
          </ac:spMkLst>
        </pc:spChg>
        <pc:spChg chg="del">
          <ac:chgData name="Alexandre CECCHINEL" userId="e394297b-7fe1-42c9-b584-8ba7368f4418" providerId="ADAL" clId="{BD5C3F8C-D88B-4F7E-880C-58D88BC97FDA}" dt="2024-03-29T10:00:58.259" v="113" actId="478"/>
          <ac:spMkLst>
            <pc:docMk/>
            <pc:sldMk cId="4058623413" sldId="2147478723"/>
            <ac:spMk id="359" creationId="{0CF7682C-14A9-5CAB-6C4D-6A07B332B7D6}"/>
          </ac:spMkLst>
        </pc:spChg>
        <pc:spChg chg="del">
          <ac:chgData name="Alexandre CECCHINEL" userId="e394297b-7fe1-42c9-b584-8ba7368f4418" providerId="ADAL" clId="{BD5C3F8C-D88B-4F7E-880C-58D88BC97FDA}" dt="2024-03-29T10:00:58.259" v="113" actId="478"/>
          <ac:spMkLst>
            <pc:docMk/>
            <pc:sldMk cId="4058623413" sldId="2147478723"/>
            <ac:spMk id="360" creationId="{1BDE6D03-B3A6-E44E-D2EE-B11A424C344B}"/>
          </ac:spMkLst>
        </pc:spChg>
        <pc:spChg chg="del">
          <ac:chgData name="Alexandre CECCHINEL" userId="e394297b-7fe1-42c9-b584-8ba7368f4418" providerId="ADAL" clId="{BD5C3F8C-D88B-4F7E-880C-58D88BC97FDA}" dt="2024-03-29T10:00:58.259" v="113" actId="478"/>
          <ac:spMkLst>
            <pc:docMk/>
            <pc:sldMk cId="4058623413" sldId="2147478723"/>
            <ac:spMk id="361" creationId="{3B036BA5-3D13-4EFB-3C0D-86B4DF165AC4}"/>
          </ac:spMkLst>
        </pc:spChg>
        <pc:spChg chg="del">
          <ac:chgData name="Alexandre CECCHINEL" userId="e394297b-7fe1-42c9-b584-8ba7368f4418" providerId="ADAL" clId="{BD5C3F8C-D88B-4F7E-880C-58D88BC97FDA}" dt="2024-03-29T10:00:58.259" v="113" actId="478"/>
          <ac:spMkLst>
            <pc:docMk/>
            <pc:sldMk cId="4058623413" sldId="2147478723"/>
            <ac:spMk id="362" creationId="{B49ABA6C-A9FB-B47E-A337-0357AF40445A}"/>
          </ac:spMkLst>
        </pc:spChg>
        <pc:spChg chg="del">
          <ac:chgData name="Alexandre CECCHINEL" userId="e394297b-7fe1-42c9-b584-8ba7368f4418" providerId="ADAL" clId="{BD5C3F8C-D88B-4F7E-880C-58D88BC97FDA}" dt="2024-03-29T10:00:58.259" v="113" actId="478"/>
          <ac:spMkLst>
            <pc:docMk/>
            <pc:sldMk cId="4058623413" sldId="2147478723"/>
            <ac:spMk id="363" creationId="{DEC1B5A8-07CA-7D4E-97E0-C8BAFA40A53D}"/>
          </ac:spMkLst>
        </pc:spChg>
        <pc:spChg chg="del">
          <ac:chgData name="Alexandre CECCHINEL" userId="e394297b-7fe1-42c9-b584-8ba7368f4418" providerId="ADAL" clId="{BD5C3F8C-D88B-4F7E-880C-58D88BC97FDA}" dt="2024-03-29T10:00:58.259" v="113" actId="478"/>
          <ac:spMkLst>
            <pc:docMk/>
            <pc:sldMk cId="4058623413" sldId="2147478723"/>
            <ac:spMk id="364" creationId="{C72A016E-7046-E084-43EA-A72A838F3AE8}"/>
          </ac:spMkLst>
        </pc:spChg>
        <pc:spChg chg="del">
          <ac:chgData name="Alexandre CECCHINEL" userId="e394297b-7fe1-42c9-b584-8ba7368f4418" providerId="ADAL" clId="{BD5C3F8C-D88B-4F7E-880C-58D88BC97FDA}" dt="2024-03-29T10:00:58.259" v="113" actId="478"/>
          <ac:spMkLst>
            <pc:docMk/>
            <pc:sldMk cId="4058623413" sldId="2147478723"/>
            <ac:spMk id="365" creationId="{F03F1671-A3E3-052F-21BB-F30A522FD48B}"/>
          </ac:spMkLst>
        </pc:spChg>
        <pc:spChg chg="del">
          <ac:chgData name="Alexandre CECCHINEL" userId="e394297b-7fe1-42c9-b584-8ba7368f4418" providerId="ADAL" clId="{BD5C3F8C-D88B-4F7E-880C-58D88BC97FDA}" dt="2024-03-29T10:00:58.259" v="113" actId="478"/>
          <ac:spMkLst>
            <pc:docMk/>
            <pc:sldMk cId="4058623413" sldId="2147478723"/>
            <ac:spMk id="374" creationId="{00247AF5-81FF-73A9-2C89-D9EE59AE373C}"/>
          </ac:spMkLst>
        </pc:spChg>
        <pc:spChg chg="del">
          <ac:chgData name="Alexandre CECCHINEL" userId="e394297b-7fe1-42c9-b584-8ba7368f4418" providerId="ADAL" clId="{BD5C3F8C-D88B-4F7E-880C-58D88BC97FDA}" dt="2024-03-29T10:00:58.259" v="113" actId="478"/>
          <ac:spMkLst>
            <pc:docMk/>
            <pc:sldMk cId="4058623413" sldId="2147478723"/>
            <ac:spMk id="375" creationId="{335C5D8B-CBF0-B5D8-CCD2-2E7B36E1CCE1}"/>
          </ac:spMkLst>
        </pc:spChg>
        <pc:spChg chg="del">
          <ac:chgData name="Alexandre CECCHINEL" userId="e394297b-7fe1-42c9-b584-8ba7368f4418" providerId="ADAL" clId="{BD5C3F8C-D88B-4F7E-880C-58D88BC97FDA}" dt="2024-03-29T10:00:58.259" v="113" actId="478"/>
          <ac:spMkLst>
            <pc:docMk/>
            <pc:sldMk cId="4058623413" sldId="2147478723"/>
            <ac:spMk id="383" creationId="{A3342F59-533E-BAD7-BD4C-548E911E3D6E}"/>
          </ac:spMkLst>
        </pc:spChg>
        <pc:spChg chg="del">
          <ac:chgData name="Alexandre CECCHINEL" userId="e394297b-7fe1-42c9-b584-8ba7368f4418" providerId="ADAL" clId="{BD5C3F8C-D88B-4F7E-880C-58D88BC97FDA}" dt="2024-03-29T10:00:58.259" v="113" actId="478"/>
          <ac:spMkLst>
            <pc:docMk/>
            <pc:sldMk cId="4058623413" sldId="2147478723"/>
            <ac:spMk id="385" creationId="{59018BED-E64E-1A84-F635-8224B29CE3C4}"/>
          </ac:spMkLst>
        </pc:spChg>
        <pc:spChg chg="del">
          <ac:chgData name="Alexandre CECCHINEL" userId="e394297b-7fe1-42c9-b584-8ba7368f4418" providerId="ADAL" clId="{BD5C3F8C-D88B-4F7E-880C-58D88BC97FDA}" dt="2024-03-29T10:00:58.259" v="113" actId="478"/>
          <ac:spMkLst>
            <pc:docMk/>
            <pc:sldMk cId="4058623413" sldId="2147478723"/>
            <ac:spMk id="394" creationId="{7CFF7A43-0C77-114D-8F4D-35026DB867CA}"/>
          </ac:spMkLst>
        </pc:spChg>
        <pc:spChg chg="del">
          <ac:chgData name="Alexandre CECCHINEL" userId="e394297b-7fe1-42c9-b584-8ba7368f4418" providerId="ADAL" clId="{BD5C3F8C-D88B-4F7E-880C-58D88BC97FDA}" dt="2024-03-29T10:00:58.259" v="113" actId="478"/>
          <ac:spMkLst>
            <pc:docMk/>
            <pc:sldMk cId="4058623413" sldId="2147478723"/>
            <ac:spMk id="395" creationId="{4F803B73-EB68-225A-F3EF-E7C6D704EF02}"/>
          </ac:spMkLst>
        </pc:spChg>
        <pc:grpChg chg="del">
          <ac:chgData name="Alexandre CECCHINEL" userId="e394297b-7fe1-42c9-b584-8ba7368f4418" providerId="ADAL" clId="{BD5C3F8C-D88B-4F7E-880C-58D88BC97FDA}" dt="2024-03-29T10:00:58.259" v="113" actId="478"/>
          <ac:grpSpMkLst>
            <pc:docMk/>
            <pc:sldMk cId="4058623413" sldId="2147478723"/>
            <ac:grpSpMk id="6" creationId="{1CEFB297-E085-B98B-D4EA-67DAE7ED68B6}"/>
          </ac:grpSpMkLst>
        </pc:grpChg>
        <pc:grpChg chg="del">
          <ac:chgData name="Alexandre CECCHINEL" userId="e394297b-7fe1-42c9-b584-8ba7368f4418" providerId="ADAL" clId="{BD5C3F8C-D88B-4F7E-880C-58D88BC97FDA}" dt="2024-03-29T10:00:58.259" v="113" actId="478"/>
          <ac:grpSpMkLst>
            <pc:docMk/>
            <pc:sldMk cId="4058623413" sldId="2147478723"/>
            <ac:grpSpMk id="22" creationId="{2DA6A33E-E69B-55AF-D1A0-52ACAF67129C}"/>
          </ac:grpSpMkLst>
        </pc:grpChg>
        <pc:grpChg chg="del">
          <ac:chgData name="Alexandre CECCHINEL" userId="e394297b-7fe1-42c9-b584-8ba7368f4418" providerId="ADAL" clId="{BD5C3F8C-D88B-4F7E-880C-58D88BC97FDA}" dt="2024-03-29T10:00:58.259" v="113" actId="478"/>
          <ac:grpSpMkLst>
            <pc:docMk/>
            <pc:sldMk cId="4058623413" sldId="2147478723"/>
            <ac:grpSpMk id="33" creationId="{D6D1D9BA-23CB-F2C5-7E93-9A17AE823C60}"/>
          </ac:grpSpMkLst>
        </pc:grpChg>
        <pc:grpChg chg="del">
          <ac:chgData name="Alexandre CECCHINEL" userId="e394297b-7fe1-42c9-b584-8ba7368f4418" providerId="ADAL" clId="{BD5C3F8C-D88B-4F7E-880C-58D88BC97FDA}" dt="2024-03-29T10:00:58.259" v="113" actId="478"/>
          <ac:grpSpMkLst>
            <pc:docMk/>
            <pc:sldMk cId="4058623413" sldId="2147478723"/>
            <ac:grpSpMk id="39" creationId="{6B09AE78-C974-C374-EAC2-C54004CE8E32}"/>
          </ac:grpSpMkLst>
        </pc:grpChg>
        <pc:grpChg chg="del">
          <ac:chgData name="Alexandre CECCHINEL" userId="e394297b-7fe1-42c9-b584-8ba7368f4418" providerId="ADAL" clId="{BD5C3F8C-D88B-4F7E-880C-58D88BC97FDA}" dt="2024-03-29T10:00:58.259" v="113" actId="478"/>
          <ac:grpSpMkLst>
            <pc:docMk/>
            <pc:sldMk cId="4058623413" sldId="2147478723"/>
            <ac:grpSpMk id="49" creationId="{8B3F8E00-64A3-E1BD-580B-66C63F190AA0}"/>
          </ac:grpSpMkLst>
        </pc:grpChg>
        <pc:grpChg chg="del">
          <ac:chgData name="Alexandre CECCHINEL" userId="e394297b-7fe1-42c9-b584-8ba7368f4418" providerId="ADAL" clId="{BD5C3F8C-D88B-4F7E-880C-58D88BC97FDA}" dt="2024-03-29T10:00:58.259" v="113" actId="478"/>
          <ac:grpSpMkLst>
            <pc:docMk/>
            <pc:sldMk cId="4058623413" sldId="2147478723"/>
            <ac:grpSpMk id="60" creationId="{7D2FD26E-936E-0B69-3B4E-A803CEB859D8}"/>
          </ac:grpSpMkLst>
        </pc:grpChg>
        <pc:grpChg chg="del">
          <ac:chgData name="Alexandre CECCHINEL" userId="e394297b-7fe1-42c9-b584-8ba7368f4418" providerId="ADAL" clId="{BD5C3F8C-D88B-4F7E-880C-58D88BC97FDA}" dt="2024-03-29T10:00:58.259" v="113" actId="478"/>
          <ac:grpSpMkLst>
            <pc:docMk/>
            <pc:sldMk cId="4058623413" sldId="2147478723"/>
            <ac:grpSpMk id="147" creationId="{3E368AC3-6C68-4461-4188-7AC2DB90E169}"/>
          </ac:grpSpMkLst>
        </pc:grpChg>
        <pc:grpChg chg="del">
          <ac:chgData name="Alexandre CECCHINEL" userId="e394297b-7fe1-42c9-b584-8ba7368f4418" providerId="ADAL" clId="{BD5C3F8C-D88B-4F7E-880C-58D88BC97FDA}" dt="2024-03-29T10:00:58.259" v="113" actId="478"/>
          <ac:grpSpMkLst>
            <pc:docMk/>
            <pc:sldMk cId="4058623413" sldId="2147478723"/>
            <ac:grpSpMk id="161" creationId="{241E8338-0596-FD14-0871-8DB456A44EE7}"/>
          </ac:grpSpMkLst>
        </pc:grpChg>
        <pc:grpChg chg="del">
          <ac:chgData name="Alexandre CECCHINEL" userId="e394297b-7fe1-42c9-b584-8ba7368f4418" providerId="ADAL" clId="{BD5C3F8C-D88B-4F7E-880C-58D88BC97FDA}" dt="2024-03-29T10:00:58.259" v="113" actId="478"/>
          <ac:grpSpMkLst>
            <pc:docMk/>
            <pc:sldMk cId="4058623413" sldId="2147478723"/>
            <ac:grpSpMk id="166" creationId="{02D8D671-D4E6-488A-1D47-D077F5A12F08}"/>
          </ac:grpSpMkLst>
        </pc:grpChg>
        <pc:grpChg chg="del">
          <ac:chgData name="Alexandre CECCHINEL" userId="e394297b-7fe1-42c9-b584-8ba7368f4418" providerId="ADAL" clId="{BD5C3F8C-D88B-4F7E-880C-58D88BC97FDA}" dt="2024-03-29T10:00:58.259" v="113" actId="478"/>
          <ac:grpSpMkLst>
            <pc:docMk/>
            <pc:sldMk cId="4058623413" sldId="2147478723"/>
            <ac:grpSpMk id="172" creationId="{C877B9FB-67D6-86D1-088C-DD26B19B32CD}"/>
          </ac:grpSpMkLst>
        </pc:grpChg>
        <pc:grpChg chg="del">
          <ac:chgData name="Alexandre CECCHINEL" userId="e394297b-7fe1-42c9-b584-8ba7368f4418" providerId="ADAL" clId="{BD5C3F8C-D88B-4F7E-880C-58D88BC97FDA}" dt="2024-03-29T10:00:58.259" v="113" actId="478"/>
          <ac:grpSpMkLst>
            <pc:docMk/>
            <pc:sldMk cId="4058623413" sldId="2147478723"/>
            <ac:grpSpMk id="176" creationId="{4B63C42C-C85E-20F0-79D9-687FE8A69C62}"/>
          </ac:grpSpMkLst>
        </pc:grpChg>
        <pc:grpChg chg="del">
          <ac:chgData name="Alexandre CECCHINEL" userId="e394297b-7fe1-42c9-b584-8ba7368f4418" providerId="ADAL" clId="{BD5C3F8C-D88B-4F7E-880C-58D88BC97FDA}" dt="2024-03-29T10:00:58.259" v="113" actId="478"/>
          <ac:grpSpMkLst>
            <pc:docMk/>
            <pc:sldMk cId="4058623413" sldId="2147478723"/>
            <ac:grpSpMk id="177" creationId="{7A3B8AA2-DD21-45D5-775E-6406D82EFCC3}"/>
          </ac:grpSpMkLst>
        </pc:grpChg>
        <pc:grpChg chg="del">
          <ac:chgData name="Alexandre CECCHINEL" userId="e394297b-7fe1-42c9-b584-8ba7368f4418" providerId="ADAL" clId="{BD5C3F8C-D88B-4F7E-880C-58D88BC97FDA}" dt="2024-03-29T10:00:58.259" v="113" actId="478"/>
          <ac:grpSpMkLst>
            <pc:docMk/>
            <pc:sldMk cId="4058623413" sldId="2147478723"/>
            <ac:grpSpMk id="199" creationId="{E858C2C2-9E93-D0D4-B383-45AB2401499D}"/>
          </ac:grpSpMkLst>
        </pc:grpChg>
        <pc:grpChg chg="del">
          <ac:chgData name="Alexandre CECCHINEL" userId="e394297b-7fe1-42c9-b584-8ba7368f4418" providerId="ADAL" clId="{BD5C3F8C-D88B-4F7E-880C-58D88BC97FDA}" dt="2024-03-29T10:00:58.259" v="113" actId="478"/>
          <ac:grpSpMkLst>
            <pc:docMk/>
            <pc:sldMk cId="4058623413" sldId="2147478723"/>
            <ac:grpSpMk id="233" creationId="{EA3892C3-E91F-A09F-2E1B-5BF5AC95AC49}"/>
          </ac:grpSpMkLst>
        </pc:grpChg>
        <pc:grpChg chg="del">
          <ac:chgData name="Alexandre CECCHINEL" userId="e394297b-7fe1-42c9-b584-8ba7368f4418" providerId="ADAL" clId="{BD5C3F8C-D88B-4F7E-880C-58D88BC97FDA}" dt="2024-03-29T10:00:58.259" v="113" actId="478"/>
          <ac:grpSpMkLst>
            <pc:docMk/>
            <pc:sldMk cId="4058623413" sldId="2147478723"/>
            <ac:grpSpMk id="250" creationId="{A78FCBBD-BF39-2482-D72A-9E8C8C0B0864}"/>
          </ac:grpSpMkLst>
        </pc:grpChg>
        <pc:grpChg chg="del">
          <ac:chgData name="Alexandre CECCHINEL" userId="e394297b-7fe1-42c9-b584-8ba7368f4418" providerId="ADAL" clId="{BD5C3F8C-D88B-4F7E-880C-58D88BC97FDA}" dt="2024-03-29T10:00:58.259" v="113" actId="478"/>
          <ac:grpSpMkLst>
            <pc:docMk/>
            <pc:sldMk cId="4058623413" sldId="2147478723"/>
            <ac:grpSpMk id="276" creationId="{79912A54-F0AF-8531-462C-DD48170EA3C1}"/>
          </ac:grpSpMkLst>
        </pc:grpChg>
        <pc:grpChg chg="del">
          <ac:chgData name="Alexandre CECCHINEL" userId="e394297b-7fe1-42c9-b584-8ba7368f4418" providerId="ADAL" clId="{BD5C3F8C-D88B-4F7E-880C-58D88BC97FDA}" dt="2024-03-29T10:00:58.259" v="113" actId="478"/>
          <ac:grpSpMkLst>
            <pc:docMk/>
            <pc:sldMk cId="4058623413" sldId="2147478723"/>
            <ac:grpSpMk id="277" creationId="{4C76881A-1570-2FCE-F171-434456083282}"/>
          </ac:grpSpMkLst>
        </pc:grpChg>
        <pc:grpChg chg="del">
          <ac:chgData name="Alexandre CECCHINEL" userId="e394297b-7fe1-42c9-b584-8ba7368f4418" providerId="ADAL" clId="{BD5C3F8C-D88B-4F7E-880C-58D88BC97FDA}" dt="2024-03-29T10:00:58.259" v="113" actId="478"/>
          <ac:grpSpMkLst>
            <pc:docMk/>
            <pc:sldMk cId="4058623413" sldId="2147478723"/>
            <ac:grpSpMk id="369" creationId="{3634FD41-E6BD-1B53-D763-CA27D22C1CC8}"/>
          </ac:grpSpMkLst>
        </pc:grpChg>
        <pc:picChg chg="add mod">
          <ac:chgData name="Alexandre CECCHINEL" userId="e394297b-7fe1-42c9-b584-8ba7368f4418" providerId="ADAL" clId="{BD5C3F8C-D88B-4F7E-880C-58D88BC97FDA}" dt="2024-03-29T10:00:59.010" v="114"/>
          <ac:picMkLst>
            <pc:docMk/>
            <pc:sldMk cId="4058623413" sldId="2147478723"/>
            <ac:picMk id="2" creationId="{306ADB48-6DEC-8EDC-E98B-3549BDD33C5B}"/>
          </ac:picMkLst>
        </pc:picChg>
        <pc:picChg chg="del">
          <ac:chgData name="Alexandre CECCHINEL" userId="e394297b-7fe1-42c9-b584-8ba7368f4418" providerId="ADAL" clId="{BD5C3F8C-D88B-4F7E-880C-58D88BC97FDA}" dt="2024-03-29T10:00:58.259" v="113" actId="478"/>
          <ac:picMkLst>
            <pc:docMk/>
            <pc:sldMk cId="4058623413" sldId="2147478723"/>
            <ac:picMk id="25" creationId="{2E4E8213-5DC0-1E72-8F8B-2BC12339B116}"/>
          </ac:picMkLst>
        </pc:picChg>
      </pc:sldChg>
      <pc:sldChg chg="modSp mod">
        <pc:chgData name="Alexandre CECCHINEL" userId="e394297b-7fe1-42c9-b584-8ba7368f4418" providerId="ADAL" clId="{BD5C3F8C-D88B-4F7E-880C-58D88BC97FDA}" dt="2024-04-09T11:31:54.908" v="3077" actId="108"/>
        <pc:sldMkLst>
          <pc:docMk/>
          <pc:sldMk cId="175239208" sldId="2147478729"/>
        </pc:sldMkLst>
        <pc:spChg chg="mod">
          <ac:chgData name="Alexandre CECCHINEL" userId="e394297b-7fe1-42c9-b584-8ba7368f4418" providerId="ADAL" clId="{BD5C3F8C-D88B-4F7E-880C-58D88BC97FDA}" dt="2024-04-09T11:31:54.908" v="3077" actId="108"/>
          <ac:spMkLst>
            <pc:docMk/>
            <pc:sldMk cId="175239208" sldId="2147478729"/>
            <ac:spMk id="2" creationId="{5BB150BE-2F2E-30F7-7539-BC857C0113D0}"/>
          </ac:spMkLst>
        </pc:spChg>
      </pc:sldChg>
      <pc:sldChg chg="addSp">
        <pc:chgData name="Alexandre CECCHINEL" userId="e394297b-7fe1-42c9-b584-8ba7368f4418" providerId="ADAL" clId="{BD5C3F8C-D88B-4F7E-880C-58D88BC97FDA}" dt="2024-04-04T07:28:38.791" v="579"/>
        <pc:sldMkLst>
          <pc:docMk/>
          <pc:sldMk cId="3144714977" sldId="2147478732"/>
        </pc:sldMkLst>
        <pc:picChg chg="add">
          <ac:chgData name="Alexandre CECCHINEL" userId="e394297b-7fe1-42c9-b584-8ba7368f4418" providerId="ADAL" clId="{BD5C3F8C-D88B-4F7E-880C-58D88BC97FDA}" dt="2024-04-04T07:28:38.791" v="579"/>
          <ac:picMkLst>
            <pc:docMk/>
            <pc:sldMk cId="3144714977" sldId="2147478732"/>
            <ac:picMk id="1026" creationId="{0AC72E8A-F268-1B7E-EE9D-28ABFB7D2B78}"/>
          </ac:picMkLst>
        </pc:picChg>
      </pc:sldChg>
      <pc:sldChg chg="modSp mod">
        <pc:chgData name="Alexandre CECCHINEL" userId="e394297b-7fe1-42c9-b584-8ba7368f4418" providerId="ADAL" clId="{BD5C3F8C-D88B-4F7E-880C-58D88BC97FDA}" dt="2024-04-09T11:32:10.366" v="3080" actId="108"/>
        <pc:sldMkLst>
          <pc:docMk/>
          <pc:sldMk cId="3015111414" sldId="2147479042"/>
        </pc:sldMkLst>
        <pc:spChg chg="mod">
          <ac:chgData name="Alexandre CECCHINEL" userId="e394297b-7fe1-42c9-b584-8ba7368f4418" providerId="ADAL" clId="{BD5C3F8C-D88B-4F7E-880C-58D88BC97FDA}" dt="2024-04-09T11:32:10.366" v="3080" actId="108"/>
          <ac:spMkLst>
            <pc:docMk/>
            <pc:sldMk cId="3015111414" sldId="2147479042"/>
            <ac:spMk id="7" creationId="{1D9111CD-7326-05EA-C7B1-1FAF98B87DC8}"/>
          </ac:spMkLst>
        </pc:spChg>
      </pc:sldChg>
      <pc:sldChg chg="ord">
        <pc:chgData name="Alexandre CECCHINEL" userId="e394297b-7fe1-42c9-b584-8ba7368f4418" providerId="ADAL" clId="{BD5C3F8C-D88B-4F7E-880C-58D88BC97FDA}" dt="2024-04-08T08:00:22.510" v="1630"/>
        <pc:sldMkLst>
          <pc:docMk/>
          <pc:sldMk cId="1522062027" sldId="2147479044"/>
        </pc:sldMkLst>
      </pc:sldChg>
      <pc:sldChg chg="add del">
        <pc:chgData name="Alexandre CECCHINEL" userId="e394297b-7fe1-42c9-b584-8ba7368f4418" providerId="ADAL" clId="{BD5C3F8C-D88B-4F7E-880C-58D88BC97FDA}" dt="2024-04-05T06:36:53.854" v="767" actId="2696"/>
        <pc:sldMkLst>
          <pc:docMk/>
          <pc:sldMk cId="1472222698" sldId="2147479045"/>
        </pc:sldMkLst>
      </pc:sldChg>
      <pc:sldChg chg="addSp delSp modSp add mod ord modAnim modNotesTx">
        <pc:chgData name="Alexandre CECCHINEL" userId="e394297b-7fe1-42c9-b584-8ba7368f4418" providerId="ADAL" clId="{BD5C3F8C-D88B-4F7E-880C-58D88BC97FDA}" dt="2024-04-09T09:44:59.748" v="2985"/>
        <pc:sldMkLst>
          <pc:docMk/>
          <pc:sldMk cId="2468412092" sldId="2147479045"/>
        </pc:sldMkLst>
        <pc:spChg chg="add mod">
          <ac:chgData name="Alexandre CECCHINEL" userId="e394297b-7fe1-42c9-b584-8ba7368f4418" providerId="ADAL" clId="{BD5C3F8C-D88B-4F7E-880C-58D88BC97FDA}" dt="2024-04-08T08:18:59.018" v="1930" actId="20577"/>
          <ac:spMkLst>
            <pc:docMk/>
            <pc:sldMk cId="2468412092" sldId="2147479045"/>
            <ac:spMk id="2" creationId="{556E03A1-4B13-FA3A-4C82-CD6B0E9F6875}"/>
          </ac:spMkLst>
        </pc:spChg>
        <pc:spChg chg="del mod">
          <ac:chgData name="Alexandre CECCHINEL" userId="e394297b-7fe1-42c9-b584-8ba7368f4418" providerId="ADAL" clId="{BD5C3F8C-D88B-4F7E-880C-58D88BC97FDA}" dt="2024-04-05T06:37:55.735" v="779" actId="478"/>
          <ac:spMkLst>
            <pc:docMk/>
            <pc:sldMk cId="2468412092" sldId="2147479045"/>
            <ac:spMk id="2" creationId="{D8EFFB23-DD70-F8DD-3B12-505089FF8B1E}"/>
          </ac:spMkLst>
        </pc:spChg>
        <pc:spChg chg="add mod">
          <ac:chgData name="Alexandre CECCHINEL" userId="e394297b-7fe1-42c9-b584-8ba7368f4418" providerId="ADAL" clId="{BD5C3F8C-D88B-4F7E-880C-58D88BC97FDA}" dt="2024-04-09T09:44:29.453" v="2980" actId="1076"/>
          <ac:spMkLst>
            <pc:docMk/>
            <pc:sldMk cId="2468412092" sldId="2147479045"/>
            <ac:spMk id="8" creationId="{7938737B-0668-BDFD-7888-5A6E4DB49A2F}"/>
          </ac:spMkLst>
        </pc:spChg>
        <pc:spChg chg="add mod">
          <ac:chgData name="Alexandre CECCHINEL" userId="e394297b-7fe1-42c9-b584-8ba7368f4418" providerId="ADAL" clId="{BD5C3F8C-D88B-4F7E-880C-58D88BC97FDA}" dt="2024-04-09T09:44:29.453" v="2980" actId="1076"/>
          <ac:spMkLst>
            <pc:docMk/>
            <pc:sldMk cId="2468412092" sldId="2147479045"/>
            <ac:spMk id="9" creationId="{9456FDBE-846D-1815-996A-280E479CF26E}"/>
          </ac:spMkLst>
        </pc:spChg>
        <pc:spChg chg="add mod">
          <ac:chgData name="Alexandre CECCHINEL" userId="e394297b-7fe1-42c9-b584-8ba7368f4418" providerId="ADAL" clId="{BD5C3F8C-D88B-4F7E-880C-58D88BC97FDA}" dt="2024-04-09T09:44:29.453" v="2980" actId="1076"/>
          <ac:spMkLst>
            <pc:docMk/>
            <pc:sldMk cId="2468412092" sldId="2147479045"/>
            <ac:spMk id="10" creationId="{E34F9032-E056-B847-A4B9-5D67BF27EBC5}"/>
          </ac:spMkLst>
        </pc:spChg>
        <pc:spChg chg="mod">
          <ac:chgData name="Alexandre CECCHINEL" userId="e394297b-7fe1-42c9-b584-8ba7368f4418" providerId="ADAL" clId="{BD5C3F8C-D88B-4F7E-880C-58D88BC97FDA}" dt="2024-04-09T09:44:31.609" v="2981" actId="14100"/>
          <ac:spMkLst>
            <pc:docMk/>
            <pc:sldMk cId="2468412092" sldId="2147479045"/>
            <ac:spMk id="11" creationId="{13589718-75B0-45A3-11CB-89A696226C77}"/>
          </ac:spMkLst>
        </pc:spChg>
        <pc:spChg chg="mod">
          <ac:chgData name="Alexandre CECCHINEL" userId="e394297b-7fe1-42c9-b584-8ba7368f4418" providerId="ADAL" clId="{BD5C3F8C-D88B-4F7E-880C-58D88BC97FDA}" dt="2024-04-09T09:44:09.735" v="2976"/>
          <ac:spMkLst>
            <pc:docMk/>
            <pc:sldMk cId="2468412092" sldId="2147479045"/>
            <ac:spMk id="16" creationId="{407FB782-1F73-22B4-FCD0-BC54D4465DF7}"/>
          </ac:spMkLst>
        </pc:spChg>
        <pc:spChg chg="mod">
          <ac:chgData name="Alexandre CECCHINEL" userId="e394297b-7fe1-42c9-b584-8ba7368f4418" providerId="ADAL" clId="{BD5C3F8C-D88B-4F7E-880C-58D88BC97FDA}" dt="2024-04-09T09:44:09.735" v="2976"/>
          <ac:spMkLst>
            <pc:docMk/>
            <pc:sldMk cId="2468412092" sldId="2147479045"/>
            <ac:spMk id="18" creationId="{420595A8-D7CE-9022-A0E6-25E30A4BE265}"/>
          </ac:spMkLst>
        </pc:spChg>
        <pc:spChg chg="del mod">
          <ac:chgData name="Alexandre CECCHINEL" userId="e394297b-7fe1-42c9-b584-8ba7368f4418" providerId="ADAL" clId="{BD5C3F8C-D88B-4F7E-880C-58D88BC97FDA}" dt="2024-04-08T07:57:15.271" v="1336" actId="478"/>
          <ac:spMkLst>
            <pc:docMk/>
            <pc:sldMk cId="2468412092" sldId="2147479045"/>
            <ac:spMk id="50" creationId="{4B88712E-4E7E-3EB4-E62F-B0FFF14E4117}"/>
          </ac:spMkLst>
        </pc:spChg>
        <pc:spChg chg="mod">
          <ac:chgData name="Alexandre CECCHINEL" userId="e394297b-7fe1-42c9-b584-8ba7368f4418" providerId="ADAL" clId="{BD5C3F8C-D88B-4F7E-880C-58D88BC97FDA}" dt="2024-04-09T07:34:22.855" v="2267" actId="1076"/>
          <ac:spMkLst>
            <pc:docMk/>
            <pc:sldMk cId="2468412092" sldId="2147479045"/>
            <ac:spMk id="51" creationId="{B1EB1EF1-614F-6DAB-F51B-74F458ABA3ED}"/>
          </ac:spMkLst>
        </pc:spChg>
        <pc:spChg chg="del mod">
          <ac:chgData name="Alexandre CECCHINEL" userId="e394297b-7fe1-42c9-b584-8ba7368f4418" providerId="ADAL" clId="{BD5C3F8C-D88B-4F7E-880C-58D88BC97FDA}" dt="2024-04-08T07:57:14.681" v="1335" actId="478"/>
          <ac:spMkLst>
            <pc:docMk/>
            <pc:sldMk cId="2468412092" sldId="2147479045"/>
            <ac:spMk id="52" creationId="{65588355-24BF-12AD-077F-6FCFB1ABDBDF}"/>
          </ac:spMkLst>
        </pc:spChg>
        <pc:grpChg chg="del">
          <ac:chgData name="Alexandre CECCHINEL" userId="e394297b-7fe1-42c9-b584-8ba7368f4418" providerId="ADAL" clId="{BD5C3F8C-D88B-4F7E-880C-58D88BC97FDA}" dt="2024-04-05T06:37:01.501" v="770" actId="478"/>
          <ac:grpSpMkLst>
            <pc:docMk/>
            <pc:sldMk cId="2468412092" sldId="2147479045"/>
            <ac:grpSpMk id="4" creationId="{0C0D9AA6-7E1B-8FD7-F55C-3D80A062D65D}"/>
          </ac:grpSpMkLst>
        </pc:grpChg>
        <pc:grpChg chg="add mod">
          <ac:chgData name="Alexandre CECCHINEL" userId="e394297b-7fe1-42c9-b584-8ba7368f4418" providerId="ADAL" clId="{BD5C3F8C-D88B-4F7E-880C-58D88BC97FDA}" dt="2024-04-09T09:44:29.453" v="2980" actId="1076"/>
          <ac:grpSpMkLst>
            <pc:docMk/>
            <pc:sldMk cId="2468412092" sldId="2147479045"/>
            <ac:grpSpMk id="15" creationId="{3EA6C6D8-B0D0-DB50-BC44-443821B4A43D}"/>
          </ac:grpSpMkLst>
        </pc:grpChg>
        <pc:grpChg chg="del mod">
          <ac:chgData name="Alexandre CECCHINEL" userId="e394297b-7fe1-42c9-b584-8ba7368f4418" providerId="ADAL" clId="{BD5C3F8C-D88B-4F7E-880C-58D88BC97FDA}" dt="2024-04-09T08:11:04.723" v="2663" actId="478"/>
          <ac:grpSpMkLst>
            <pc:docMk/>
            <pc:sldMk cId="2468412092" sldId="2147479045"/>
            <ac:grpSpMk id="17" creationId="{BB75CFD7-931A-5AF6-F81A-D7F61ED2F65B}"/>
          </ac:grpSpMkLst>
        </pc:grpChg>
        <pc:grpChg chg="mod">
          <ac:chgData name="Alexandre CECCHINEL" userId="e394297b-7fe1-42c9-b584-8ba7368f4418" providerId="ADAL" clId="{BD5C3F8C-D88B-4F7E-880C-58D88BC97FDA}" dt="2024-04-09T07:34:22.855" v="2267" actId="1076"/>
          <ac:grpSpMkLst>
            <pc:docMk/>
            <pc:sldMk cId="2468412092" sldId="2147479045"/>
            <ac:grpSpMk id="24" creationId="{FD3AC4B2-8DA9-5463-8355-ABB09DF8999A}"/>
          </ac:grpSpMkLst>
        </pc:grpChg>
        <pc:grpChg chg="del mod">
          <ac:chgData name="Alexandre CECCHINEL" userId="e394297b-7fe1-42c9-b584-8ba7368f4418" providerId="ADAL" clId="{BD5C3F8C-D88B-4F7E-880C-58D88BC97FDA}" dt="2024-04-08T07:57:12.959" v="1334" actId="478"/>
          <ac:grpSpMkLst>
            <pc:docMk/>
            <pc:sldMk cId="2468412092" sldId="2147479045"/>
            <ac:grpSpMk id="41" creationId="{21034204-9318-34F6-A635-9BC0AC1A2E9C}"/>
          </ac:grpSpMkLst>
        </pc:grpChg>
        <pc:grpChg chg="del mod">
          <ac:chgData name="Alexandre CECCHINEL" userId="e394297b-7fe1-42c9-b584-8ba7368f4418" providerId="ADAL" clId="{BD5C3F8C-D88B-4F7E-880C-58D88BC97FDA}" dt="2024-04-08T07:57:12.959" v="1334" actId="478"/>
          <ac:grpSpMkLst>
            <pc:docMk/>
            <pc:sldMk cId="2468412092" sldId="2147479045"/>
            <ac:grpSpMk id="44" creationId="{B4C4A173-4FDF-B4C2-08D6-1B7DE478DF91}"/>
          </ac:grpSpMkLst>
        </pc:grpChg>
        <pc:grpChg chg="del mod">
          <ac:chgData name="Alexandre CECCHINEL" userId="e394297b-7fe1-42c9-b584-8ba7368f4418" providerId="ADAL" clId="{BD5C3F8C-D88B-4F7E-880C-58D88BC97FDA}" dt="2024-04-08T07:57:12.959" v="1334" actId="478"/>
          <ac:grpSpMkLst>
            <pc:docMk/>
            <pc:sldMk cId="2468412092" sldId="2147479045"/>
            <ac:grpSpMk id="53" creationId="{D93ACB79-6525-4B0F-0B2B-4AA0602F2235}"/>
          </ac:grpSpMkLst>
        </pc:grpChg>
        <pc:picChg chg="add mod">
          <ac:chgData name="Alexandre CECCHINEL" userId="e394297b-7fe1-42c9-b584-8ba7368f4418" providerId="ADAL" clId="{BD5C3F8C-D88B-4F7E-880C-58D88BC97FDA}" dt="2024-04-09T09:43:38.387" v="2972" actId="1076"/>
          <ac:picMkLst>
            <pc:docMk/>
            <pc:sldMk cId="2468412092" sldId="2147479045"/>
            <ac:picMk id="3" creationId="{52CB4C2B-903F-1115-E2BC-D09F903E5F04}"/>
          </ac:picMkLst>
        </pc:picChg>
        <pc:picChg chg="add mod">
          <ac:chgData name="Alexandre CECCHINEL" userId="e394297b-7fe1-42c9-b584-8ba7368f4418" providerId="ADAL" clId="{BD5C3F8C-D88B-4F7E-880C-58D88BC97FDA}" dt="2024-04-09T09:43:38.387" v="2972" actId="1076"/>
          <ac:picMkLst>
            <pc:docMk/>
            <pc:sldMk cId="2468412092" sldId="2147479045"/>
            <ac:picMk id="4" creationId="{2CDB7148-8D57-F429-4809-0CF4B77C823B}"/>
          </ac:picMkLst>
        </pc:picChg>
        <pc:picChg chg="add mod">
          <ac:chgData name="Alexandre CECCHINEL" userId="e394297b-7fe1-42c9-b584-8ba7368f4418" providerId="ADAL" clId="{BD5C3F8C-D88B-4F7E-880C-58D88BC97FDA}" dt="2024-04-09T09:44:22.661" v="2979" actId="1076"/>
          <ac:picMkLst>
            <pc:docMk/>
            <pc:sldMk cId="2468412092" sldId="2147479045"/>
            <ac:picMk id="5" creationId="{E9B0CE6C-CEB8-8770-D049-613A026261E0}"/>
          </ac:picMkLst>
        </pc:picChg>
        <pc:picChg chg="add mod">
          <ac:chgData name="Alexandre CECCHINEL" userId="e394297b-7fe1-42c9-b584-8ba7368f4418" providerId="ADAL" clId="{BD5C3F8C-D88B-4F7E-880C-58D88BC97FDA}" dt="2024-04-09T09:44:22.661" v="2979" actId="1076"/>
          <ac:picMkLst>
            <pc:docMk/>
            <pc:sldMk cId="2468412092" sldId="2147479045"/>
            <ac:picMk id="6" creationId="{D2C2D726-DC83-34DD-D653-85810A89EA90}"/>
          </ac:picMkLst>
        </pc:picChg>
        <pc:picChg chg="add mod">
          <ac:chgData name="Alexandre CECCHINEL" userId="e394297b-7fe1-42c9-b584-8ba7368f4418" providerId="ADAL" clId="{BD5C3F8C-D88B-4F7E-880C-58D88BC97FDA}" dt="2024-04-09T09:44:13.773" v="2977" actId="1076"/>
          <ac:picMkLst>
            <pc:docMk/>
            <pc:sldMk cId="2468412092" sldId="2147479045"/>
            <ac:picMk id="7" creationId="{B203DE64-E573-9C8F-0794-098CB8BF0C47}"/>
          </ac:picMkLst>
        </pc:picChg>
        <pc:picChg chg="mod">
          <ac:chgData name="Alexandre CECCHINEL" userId="e394297b-7fe1-42c9-b584-8ba7368f4418" providerId="ADAL" clId="{BD5C3F8C-D88B-4F7E-880C-58D88BC97FDA}" dt="2024-04-09T07:34:22.855" v="2267" actId="1076"/>
          <ac:picMkLst>
            <pc:docMk/>
            <pc:sldMk cId="2468412092" sldId="2147479045"/>
            <ac:picMk id="12" creationId="{99CCD733-B0B4-BEB0-714B-9F9281BA73A7}"/>
          </ac:picMkLst>
        </pc:picChg>
        <pc:picChg chg="del mod">
          <ac:chgData name="Alexandre CECCHINEL" userId="e394297b-7fe1-42c9-b584-8ba7368f4418" providerId="ADAL" clId="{BD5C3F8C-D88B-4F7E-880C-58D88BC97FDA}" dt="2024-04-09T09:43:30.931" v="2968" actId="478"/>
          <ac:picMkLst>
            <pc:docMk/>
            <pc:sldMk cId="2468412092" sldId="2147479045"/>
            <ac:picMk id="13" creationId="{0E63F797-48F3-5D9A-A0F1-DD132D041802}"/>
          </ac:picMkLst>
        </pc:picChg>
        <pc:picChg chg="add mod">
          <ac:chgData name="Alexandre CECCHINEL" userId="e394297b-7fe1-42c9-b584-8ba7368f4418" providerId="ADAL" clId="{BD5C3F8C-D88B-4F7E-880C-58D88BC97FDA}" dt="2024-04-09T09:44:29.453" v="2980" actId="1076"/>
          <ac:picMkLst>
            <pc:docMk/>
            <pc:sldMk cId="2468412092" sldId="2147479045"/>
            <ac:picMk id="14" creationId="{5A38FC7B-B290-7E36-B466-49BAB478C9C8}"/>
          </ac:picMkLst>
        </pc:picChg>
        <pc:picChg chg="del">
          <ac:chgData name="Alexandre CECCHINEL" userId="e394297b-7fe1-42c9-b584-8ba7368f4418" providerId="ADAL" clId="{BD5C3F8C-D88B-4F7E-880C-58D88BC97FDA}" dt="2024-04-05T06:37:00.224" v="769" actId="478"/>
          <ac:picMkLst>
            <pc:docMk/>
            <pc:sldMk cId="2468412092" sldId="2147479045"/>
            <ac:picMk id="14" creationId="{A597F6DA-430E-822F-4165-40BEB0855FF3}"/>
          </ac:picMkLst>
        </pc:picChg>
        <pc:picChg chg="del mod">
          <ac:chgData name="Alexandre CECCHINEL" userId="e394297b-7fe1-42c9-b584-8ba7368f4418" providerId="ADAL" clId="{BD5C3F8C-D88B-4F7E-880C-58D88BC97FDA}" dt="2024-04-08T07:57:12.959" v="1334" actId="478"/>
          <ac:picMkLst>
            <pc:docMk/>
            <pc:sldMk cId="2468412092" sldId="2147479045"/>
            <ac:picMk id="59" creationId="{008F0F6D-8DC5-CFAB-8785-03F206AC82C1}"/>
          </ac:picMkLst>
        </pc:picChg>
        <pc:picChg chg="mod">
          <ac:chgData name="Alexandre CECCHINEL" userId="e394297b-7fe1-42c9-b584-8ba7368f4418" providerId="ADAL" clId="{BD5C3F8C-D88B-4F7E-880C-58D88BC97FDA}" dt="2024-04-09T07:34:22.855" v="2267" actId="1076"/>
          <ac:picMkLst>
            <pc:docMk/>
            <pc:sldMk cId="2468412092" sldId="2147479045"/>
            <ac:picMk id="60" creationId="{639F2845-AD5E-E757-853D-719F3F77CE1D}"/>
          </ac:picMkLst>
        </pc:picChg>
      </pc:sldChg>
      <pc:sldChg chg="addSp modSp add mod ord modAnim modNotesTx">
        <pc:chgData name="Alexandre CECCHINEL" userId="e394297b-7fe1-42c9-b584-8ba7368f4418" providerId="ADAL" clId="{BD5C3F8C-D88B-4F7E-880C-58D88BC97FDA}" dt="2024-04-09T11:25:15.201" v="2994"/>
        <pc:sldMkLst>
          <pc:docMk/>
          <pc:sldMk cId="928085123" sldId="2147479046"/>
        </pc:sldMkLst>
        <pc:spChg chg="mod">
          <ac:chgData name="Alexandre CECCHINEL" userId="e394297b-7fe1-42c9-b584-8ba7368f4418" providerId="ADAL" clId="{BD5C3F8C-D88B-4F7E-880C-58D88BC97FDA}" dt="2024-04-09T07:33:17.562" v="2237" actId="14100"/>
          <ac:spMkLst>
            <pc:docMk/>
            <pc:sldMk cId="928085123" sldId="2147479046"/>
            <ac:spMk id="3" creationId="{1C5CCA0B-2688-EFF6-C4A2-8BBB741143E1}"/>
          </ac:spMkLst>
        </pc:spChg>
        <pc:spChg chg="add mod">
          <ac:chgData name="Alexandre CECCHINEL" userId="e394297b-7fe1-42c9-b584-8ba7368f4418" providerId="ADAL" clId="{BD5C3F8C-D88B-4F7E-880C-58D88BC97FDA}" dt="2024-04-09T07:33:56.582" v="2265" actId="14100"/>
          <ac:spMkLst>
            <pc:docMk/>
            <pc:sldMk cId="928085123" sldId="2147479046"/>
            <ac:spMk id="8" creationId="{62B3B63A-843E-3243-9A73-F0D2E2674771}"/>
          </ac:spMkLst>
        </pc:spChg>
        <pc:spChg chg="add mod">
          <ac:chgData name="Alexandre CECCHINEL" userId="e394297b-7fe1-42c9-b584-8ba7368f4418" providerId="ADAL" clId="{BD5C3F8C-D88B-4F7E-880C-58D88BC97FDA}" dt="2024-04-09T09:40:38.651" v="2958" actId="113"/>
          <ac:spMkLst>
            <pc:docMk/>
            <pc:sldMk cId="928085123" sldId="2147479046"/>
            <ac:spMk id="9" creationId="{DF5002F8-8429-FC74-D107-1C71E7663B36}"/>
          </ac:spMkLst>
        </pc:spChg>
        <pc:spChg chg="add mod">
          <ac:chgData name="Alexandre CECCHINEL" userId="e394297b-7fe1-42c9-b584-8ba7368f4418" providerId="ADAL" clId="{BD5C3F8C-D88B-4F7E-880C-58D88BC97FDA}" dt="2024-04-09T09:40:52.315" v="2961" actId="1076"/>
          <ac:spMkLst>
            <pc:docMk/>
            <pc:sldMk cId="928085123" sldId="2147479046"/>
            <ac:spMk id="10" creationId="{F2573F32-67FC-C7B5-B591-4F05E06C208C}"/>
          </ac:spMkLst>
        </pc:spChg>
        <pc:spChg chg="add mod">
          <ac:chgData name="Alexandre CECCHINEL" userId="e394297b-7fe1-42c9-b584-8ba7368f4418" providerId="ADAL" clId="{BD5C3F8C-D88B-4F7E-880C-58D88BC97FDA}" dt="2024-04-09T09:40:44.810" v="2960" actId="113"/>
          <ac:spMkLst>
            <pc:docMk/>
            <pc:sldMk cId="928085123" sldId="2147479046"/>
            <ac:spMk id="11" creationId="{90E72D1F-64F9-4D3C-F017-1CFF0BE83765}"/>
          </ac:spMkLst>
        </pc:spChg>
        <pc:spChg chg="mod">
          <ac:chgData name="Alexandre CECCHINEL" userId="e394297b-7fe1-42c9-b584-8ba7368f4418" providerId="ADAL" clId="{BD5C3F8C-D88B-4F7E-880C-58D88BC97FDA}" dt="2024-04-08T08:18:20.140" v="1860" actId="1076"/>
          <ac:spMkLst>
            <pc:docMk/>
            <pc:sldMk cId="928085123" sldId="2147479046"/>
            <ac:spMk id="56" creationId="{5745CBC4-B57F-6BBA-3C89-013D2E84B22E}"/>
          </ac:spMkLst>
        </pc:spChg>
        <pc:spChg chg="mod">
          <ac:chgData name="Alexandre CECCHINEL" userId="e394297b-7fe1-42c9-b584-8ba7368f4418" providerId="ADAL" clId="{BD5C3F8C-D88B-4F7E-880C-58D88BC97FDA}" dt="2024-04-08T08:18:20.140" v="1860" actId="1076"/>
          <ac:spMkLst>
            <pc:docMk/>
            <pc:sldMk cId="928085123" sldId="2147479046"/>
            <ac:spMk id="57" creationId="{DC503C08-1AE1-CB60-73F5-BE12B9DE9DAC}"/>
          </ac:spMkLst>
        </pc:spChg>
        <pc:spChg chg="mod">
          <ac:chgData name="Alexandre CECCHINEL" userId="e394297b-7fe1-42c9-b584-8ba7368f4418" providerId="ADAL" clId="{BD5C3F8C-D88B-4F7E-880C-58D88BC97FDA}" dt="2024-04-08T08:18:20.140" v="1860" actId="1076"/>
          <ac:spMkLst>
            <pc:docMk/>
            <pc:sldMk cId="928085123" sldId="2147479046"/>
            <ac:spMk id="58" creationId="{A810CC2C-867A-1E47-9274-DE0BADA58ECC}"/>
          </ac:spMkLst>
        </pc:spChg>
        <pc:grpChg chg="mod">
          <ac:chgData name="Alexandre CECCHINEL" userId="e394297b-7fe1-42c9-b584-8ba7368f4418" providerId="ADAL" clId="{BD5C3F8C-D88B-4F7E-880C-58D88BC97FDA}" dt="2024-04-08T08:18:20.140" v="1860" actId="1076"/>
          <ac:grpSpMkLst>
            <pc:docMk/>
            <pc:sldMk cId="928085123" sldId="2147479046"/>
            <ac:grpSpMk id="44" creationId="{CECCA557-C0D8-0969-0C37-1B66CF79D507}"/>
          </ac:grpSpMkLst>
        </pc:grpChg>
        <pc:grpChg chg="mod">
          <ac:chgData name="Alexandre CECCHINEL" userId="e394297b-7fe1-42c9-b584-8ba7368f4418" providerId="ADAL" clId="{BD5C3F8C-D88B-4F7E-880C-58D88BC97FDA}" dt="2024-04-08T08:18:20.140" v="1860" actId="1076"/>
          <ac:grpSpMkLst>
            <pc:docMk/>
            <pc:sldMk cId="928085123" sldId="2147479046"/>
            <ac:grpSpMk id="47" creationId="{AC6234B7-0059-C131-8D20-82711D75DD6C}"/>
          </ac:grpSpMkLst>
        </pc:grpChg>
        <pc:grpChg chg="mod">
          <ac:chgData name="Alexandre CECCHINEL" userId="e394297b-7fe1-42c9-b584-8ba7368f4418" providerId="ADAL" clId="{BD5C3F8C-D88B-4F7E-880C-58D88BC97FDA}" dt="2024-04-08T08:18:20.140" v="1860" actId="1076"/>
          <ac:grpSpMkLst>
            <pc:docMk/>
            <pc:sldMk cId="928085123" sldId="2147479046"/>
            <ac:grpSpMk id="50" creationId="{04B25477-7D53-4B86-808E-C7C038E94E2F}"/>
          </ac:grpSpMkLst>
        </pc:grpChg>
        <pc:grpChg chg="mod">
          <ac:chgData name="Alexandre CECCHINEL" userId="e394297b-7fe1-42c9-b584-8ba7368f4418" providerId="ADAL" clId="{BD5C3F8C-D88B-4F7E-880C-58D88BC97FDA}" dt="2024-04-08T08:18:20.140" v="1860" actId="1076"/>
          <ac:grpSpMkLst>
            <pc:docMk/>
            <pc:sldMk cId="928085123" sldId="2147479046"/>
            <ac:grpSpMk id="65" creationId="{797B3C3D-C8E3-66E7-BEED-81778558986A}"/>
          </ac:grpSpMkLst>
        </pc:grpChg>
        <pc:picChg chg="mod">
          <ac:chgData name="Alexandre CECCHINEL" userId="e394297b-7fe1-42c9-b584-8ba7368f4418" providerId="ADAL" clId="{BD5C3F8C-D88B-4F7E-880C-58D88BC97FDA}" dt="2024-04-08T08:18:20.140" v="1860" actId="1076"/>
          <ac:picMkLst>
            <pc:docMk/>
            <pc:sldMk cId="928085123" sldId="2147479046"/>
            <ac:picMk id="2" creationId="{EB56C4A2-3C80-9863-23F6-E92ED8A66D98}"/>
          </ac:picMkLst>
        </pc:picChg>
        <pc:picChg chg="mod">
          <ac:chgData name="Alexandre CECCHINEL" userId="e394297b-7fe1-42c9-b584-8ba7368f4418" providerId="ADAL" clId="{BD5C3F8C-D88B-4F7E-880C-58D88BC97FDA}" dt="2024-04-08T08:18:20.140" v="1860" actId="1076"/>
          <ac:picMkLst>
            <pc:docMk/>
            <pc:sldMk cId="928085123" sldId="2147479046"/>
            <ac:picMk id="4" creationId="{20C7EA39-1BA0-EE9D-57BE-024CA14787EF}"/>
          </ac:picMkLst>
        </pc:picChg>
        <pc:picChg chg="mod">
          <ac:chgData name="Alexandre CECCHINEL" userId="e394297b-7fe1-42c9-b584-8ba7368f4418" providerId="ADAL" clId="{BD5C3F8C-D88B-4F7E-880C-58D88BC97FDA}" dt="2024-04-08T08:18:20.140" v="1860" actId="1076"/>
          <ac:picMkLst>
            <pc:docMk/>
            <pc:sldMk cId="928085123" sldId="2147479046"/>
            <ac:picMk id="5" creationId="{EE0C7B1C-4E67-CC4B-BCB0-47006F440AFC}"/>
          </ac:picMkLst>
        </pc:picChg>
        <pc:picChg chg="mod">
          <ac:chgData name="Alexandre CECCHINEL" userId="e394297b-7fe1-42c9-b584-8ba7368f4418" providerId="ADAL" clId="{BD5C3F8C-D88B-4F7E-880C-58D88BC97FDA}" dt="2024-04-08T08:18:20.140" v="1860" actId="1076"/>
          <ac:picMkLst>
            <pc:docMk/>
            <pc:sldMk cId="928085123" sldId="2147479046"/>
            <ac:picMk id="6" creationId="{86972022-DE49-891B-5D1E-8DEFF0F898D8}"/>
          </ac:picMkLst>
        </pc:picChg>
        <pc:picChg chg="mod">
          <ac:chgData name="Alexandre CECCHINEL" userId="e394297b-7fe1-42c9-b584-8ba7368f4418" providerId="ADAL" clId="{BD5C3F8C-D88B-4F7E-880C-58D88BC97FDA}" dt="2024-04-08T08:18:20.140" v="1860" actId="1076"/>
          <ac:picMkLst>
            <pc:docMk/>
            <pc:sldMk cId="928085123" sldId="2147479046"/>
            <ac:picMk id="7" creationId="{22C869F0-5975-FAFD-ABB4-94D7D4E1A54C}"/>
          </ac:picMkLst>
        </pc:picChg>
        <pc:picChg chg="mod">
          <ac:chgData name="Alexandre CECCHINEL" userId="e394297b-7fe1-42c9-b584-8ba7368f4418" providerId="ADAL" clId="{BD5C3F8C-D88B-4F7E-880C-58D88BC97FDA}" dt="2024-04-08T08:18:20.140" v="1860" actId="1076"/>
          <ac:picMkLst>
            <pc:docMk/>
            <pc:sldMk cId="928085123" sldId="2147479046"/>
            <ac:picMk id="71" creationId="{3E6F4C63-0EFC-04EA-9301-0B25EBE04A57}"/>
          </ac:picMkLst>
        </pc:picChg>
        <pc:picChg chg="mod">
          <ac:chgData name="Alexandre CECCHINEL" userId="e394297b-7fe1-42c9-b584-8ba7368f4418" providerId="ADAL" clId="{BD5C3F8C-D88B-4F7E-880C-58D88BC97FDA}" dt="2024-04-08T08:18:20.140" v="1860" actId="1076"/>
          <ac:picMkLst>
            <pc:docMk/>
            <pc:sldMk cId="928085123" sldId="2147479046"/>
            <ac:picMk id="75" creationId="{20C84474-5C93-F3B1-7B9E-1DBFCC80D405}"/>
          </ac:picMkLst>
        </pc:picChg>
      </pc:sldChg>
      <pc:sldChg chg="modSp mod">
        <pc:chgData name="Alexandre CECCHINEL" userId="e394297b-7fe1-42c9-b584-8ba7368f4418" providerId="ADAL" clId="{BD5C3F8C-D88B-4F7E-880C-58D88BC97FDA}" dt="2024-04-09T09:41:17.763" v="2962" actId="20577"/>
        <pc:sldMkLst>
          <pc:docMk/>
          <pc:sldMk cId="177575663" sldId="2147479047"/>
        </pc:sldMkLst>
        <pc:spChg chg="mod">
          <ac:chgData name="Alexandre CECCHINEL" userId="e394297b-7fe1-42c9-b584-8ba7368f4418" providerId="ADAL" clId="{BD5C3F8C-D88B-4F7E-880C-58D88BC97FDA}" dt="2024-04-09T09:41:17.763" v="2962" actId="20577"/>
          <ac:spMkLst>
            <pc:docMk/>
            <pc:sldMk cId="177575663" sldId="2147479047"/>
            <ac:spMk id="147" creationId="{DB8EA518-A8C5-EFA1-709C-5220A2047F2B}"/>
          </ac:spMkLst>
        </pc:spChg>
      </pc:sldChg>
      <pc:sldChg chg="addSp delSp modSp new mod modClrScheme chgLayout modNotesTx">
        <pc:chgData name="Alexandre CECCHINEL" userId="e394297b-7fe1-42c9-b584-8ba7368f4418" providerId="ADAL" clId="{BD5C3F8C-D88B-4F7E-880C-58D88BC97FDA}" dt="2024-04-09T11:47:18.222" v="3173" actId="20577"/>
        <pc:sldMkLst>
          <pc:docMk/>
          <pc:sldMk cId="2788099947" sldId="2147479048"/>
        </pc:sldMkLst>
        <pc:spChg chg="del mod ord">
          <ac:chgData name="Alexandre CECCHINEL" userId="e394297b-7fe1-42c9-b584-8ba7368f4418" providerId="ADAL" clId="{BD5C3F8C-D88B-4F7E-880C-58D88BC97FDA}" dt="2024-04-08T08:02:57.621" v="1638" actId="700"/>
          <ac:spMkLst>
            <pc:docMk/>
            <pc:sldMk cId="2788099947" sldId="2147479048"/>
            <ac:spMk id="2" creationId="{A7F0D991-4ACA-0E7C-BC15-1738432D2452}"/>
          </ac:spMkLst>
        </pc:spChg>
        <pc:spChg chg="del mod ord">
          <ac:chgData name="Alexandre CECCHINEL" userId="e394297b-7fe1-42c9-b584-8ba7368f4418" providerId="ADAL" clId="{BD5C3F8C-D88B-4F7E-880C-58D88BC97FDA}" dt="2024-04-08T08:02:57.621" v="1638" actId="700"/>
          <ac:spMkLst>
            <pc:docMk/>
            <pc:sldMk cId="2788099947" sldId="2147479048"/>
            <ac:spMk id="3" creationId="{67B0D513-5DB5-2280-EE90-597818C0D5EF}"/>
          </ac:spMkLst>
        </pc:spChg>
        <pc:spChg chg="add del mod ord">
          <ac:chgData name="Alexandre CECCHINEL" userId="e394297b-7fe1-42c9-b584-8ba7368f4418" providerId="ADAL" clId="{BD5C3F8C-D88B-4F7E-880C-58D88BC97FDA}" dt="2024-04-08T08:03:02.195" v="1639" actId="700"/>
          <ac:spMkLst>
            <pc:docMk/>
            <pc:sldMk cId="2788099947" sldId="2147479048"/>
            <ac:spMk id="4" creationId="{302F3C6F-B462-5407-D2EB-5C8129B90F6A}"/>
          </ac:spMkLst>
        </pc:spChg>
        <pc:spChg chg="add del mod ord">
          <ac:chgData name="Alexandre CECCHINEL" userId="e394297b-7fe1-42c9-b584-8ba7368f4418" providerId="ADAL" clId="{BD5C3F8C-D88B-4F7E-880C-58D88BC97FDA}" dt="2024-04-08T08:03:02.195" v="1639" actId="700"/>
          <ac:spMkLst>
            <pc:docMk/>
            <pc:sldMk cId="2788099947" sldId="2147479048"/>
            <ac:spMk id="5" creationId="{6584406F-F0EE-EC21-D815-E67187D03553}"/>
          </ac:spMkLst>
        </pc:spChg>
        <pc:spChg chg="add mod ord">
          <ac:chgData name="Alexandre CECCHINEL" userId="e394297b-7fe1-42c9-b584-8ba7368f4418" providerId="ADAL" clId="{BD5C3F8C-D88B-4F7E-880C-58D88BC97FDA}" dt="2024-04-08T08:03:20.078" v="1698" actId="20577"/>
          <ac:spMkLst>
            <pc:docMk/>
            <pc:sldMk cId="2788099947" sldId="2147479048"/>
            <ac:spMk id="6" creationId="{5E2772FE-0744-C5C8-C388-E06DFA3C829F}"/>
          </ac:spMkLst>
        </pc:spChg>
        <pc:spChg chg="add mod ord">
          <ac:chgData name="Alexandre CECCHINEL" userId="e394297b-7fe1-42c9-b584-8ba7368f4418" providerId="ADAL" clId="{BD5C3F8C-D88B-4F7E-880C-58D88BC97FDA}" dt="2024-04-08T08:03:02.195" v="1639" actId="700"/>
          <ac:spMkLst>
            <pc:docMk/>
            <pc:sldMk cId="2788099947" sldId="2147479048"/>
            <ac:spMk id="7" creationId="{3DFA22C4-D163-E203-D314-DA4B91EF4667}"/>
          </ac:spMkLst>
        </pc:spChg>
      </pc:sldChg>
      <pc:sldChg chg="modSp add mod">
        <pc:chgData name="Alexandre CECCHINEL" userId="e394297b-7fe1-42c9-b584-8ba7368f4418" providerId="ADAL" clId="{BD5C3F8C-D88B-4F7E-880C-58D88BC97FDA}" dt="2024-04-09T11:31:42.786" v="3076" actId="108"/>
        <pc:sldMkLst>
          <pc:docMk/>
          <pc:sldMk cId="1190355601" sldId="2147479049"/>
        </pc:sldMkLst>
        <pc:spChg chg="mod">
          <ac:chgData name="Alexandre CECCHINEL" userId="e394297b-7fe1-42c9-b584-8ba7368f4418" providerId="ADAL" clId="{BD5C3F8C-D88B-4F7E-880C-58D88BC97FDA}" dt="2024-04-08T08:49:51.115" v="2130" actId="1076"/>
          <ac:spMkLst>
            <pc:docMk/>
            <pc:sldMk cId="1190355601" sldId="2147479049"/>
            <ac:spMk id="9" creationId="{B9BD04F2-4D43-47C0-E9B7-528D71FA9559}"/>
          </ac:spMkLst>
        </pc:spChg>
        <pc:spChg chg="mod">
          <ac:chgData name="Alexandre CECCHINEL" userId="e394297b-7fe1-42c9-b584-8ba7368f4418" providerId="ADAL" clId="{BD5C3F8C-D88B-4F7E-880C-58D88BC97FDA}" dt="2024-04-08T08:49:51.115" v="2130" actId="1076"/>
          <ac:spMkLst>
            <pc:docMk/>
            <pc:sldMk cId="1190355601" sldId="2147479049"/>
            <ac:spMk id="10" creationId="{BF4F00B0-89C4-0BB1-E3C6-21DA2B674FAB}"/>
          </ac:spMkLst>
        </pc:spChg>
        <pc:spChg chg="mod">
          <ac:chgData name="Alexandre CECCHINEL" userId="e394297b-7fe1-42c9-b584-8ba7368f4418" providerId="ADAL" clId="{BD5C3F8C-D88B-4F7E-880C-58D88BC97FDA}" dt="2024-04-08T08:49:51.115" v="2130" actId="1076"/>
          <ac:spMkLst>
            <pc:docMk/>
            <pc:sldMk cId="1190355601" sldId="2147479049"/>
            <ac:spMk id="11" creationId="{75ED421D-BA65-F129-9377-216408E75A62}"/>
          </ac:spMkLst>
        </pc:spChg>
        <pc:spChg chg="mod">
          <ac:chgData name="Alexandre CECCHINEL" userId="e394297b-7fe1-42c9-b584-8ba7368f4418" providerId="ADAL" clId="{BD5C3F8C-D88B-4F7E-880C-58D88BC97FDA}" dt="2024-04-08T08:49:51.115" v="2130" actId="1076"/>
          <ac:spMkLst>
            <pc:docMk/>
            <pc:sldMk cId="1190355601" sldId="2147479049"/>
            <ac:spMk id="12" creationId="{71672295-F387-B8D4-A3F4-97E6C63A3BCE}"/>
          </ac:spMkLst>
        </pc:spChg>
        <pc:spChg chg="mod">
          <ac:chgData name="Alexandre CECCHINEL" userId="e394297b-7fe1-42c9-b584-8ba7368f4418" providerId="ADAL" clId="{BD5C3F8C-D88B-4F7E-880C-58D88BC97FDA}" dt="2024-04-08T08:49:51.115" v="2130" actId="1076"/>
          <ac:spMkLst>
            <pc:docMk/>
            <pc:sldMk cId="1190355601" sldId="2147479049"/>
            <ac:spMk id="13" creationId="{6534ABAF-79FE-E858-BE97-A58C70610488}"/>
          </ac:spMkLst>
        </pc:spChg>
        <pc:spChg chg="mod">
          <ac:chgData name="Alexandre CECCHINEL" userId="e394297b-7fe1-42c9-b584-8ba7368f4418" providerId="ADAL" clId="{BD5C3F8C-D88B-4F7E-880C-58D88BC97FDA}" dt="2024-04-08T08:49:51.115" v="2130" actId="1076"/>
          <ac:spMkLst>
            <pc:docMk/>
            <pc:sldMk cId="1190355601" sldId="2147479049"/>
            <ac:spMk id="14" creationId="{31839316-8BD7-7FA6-DD3C-7AF551B7F300}"/>
          </ac:spMkLst>
        </pc:spChg>
        <pc:spChg chg="mod">
          <ac:chgData name="Alexandre CECCHINEL" userId="e394297b-7fe1-42c9-b584-8ba7368f4418" providerId="ADAL" clId="{BD5C3F8C-D88B-4F7E-880C-58D88BC97FDA}" dt="2024-04-08T08:49:51.115" v="2130" actId="1076"/>
          <ac:spMkLst>
            <pc:docMk/>
            <pc:sldMk cId="1190355601" sldId="2147479049"/>
            <ac:spMk id="15" creationId="{5E22818A-B46D-5586-3BCD-AB551401631B}"/>
          </ac:spMkLst>
        </pc:spChg>
        <pc:spChg chg="mod">
          <ac:chgData name="Alexandre CECCHINEL" userId="e394297b-7fe1-42c9-b584-8ba7368f4418" providerId="ADAL" clId="{BD5C3F8C-D88B-4F7E-880C-58D88BC97FDA}" dt="2024-04-08T08:49:51.115" v="2130" actId="1076"/>
          <ac:spMkLst>
            <pc:docMk/>
            <pc:sldMk cId="1190355601" sldId="2147479049"/>
            <ac:spMk id="16" creationId="{AA43EB72-FDA7-6A21-4183-5FF7FF914E2D}"/>
          </ac:spMkLst>
        </pc:spChg>
        <pc:spChg chg="mod">
          <ac:chgData name="Alexandre CECCHINEL" userId="e394297b-7fe1-42c9-b584-8ba7368f4418" providerId="ADAL" clId="{BD5C3F8C-D88B-4F7E-880C-58D88BC97FDA}" dt="2024-04-08T08:49:51.115" v="2130" actId="1076"/>
          <ac:spMkLst>
            <pc:docMk/>
            <pc:sldMk cId="1190355601" sldId="2147479049"/>
            <ac:spMk id="17" creationId="{32CFE503-CE74-44C8-FC58-6F42F5B3AC39}"/>
          </ac:spMkLst>
        </pc:spChg>
        <pc:spChg chg="mod">
          <ac:chgData name="Alexandre CECCHINEL" userId="e394297b-7fe1-42c9-b584-8ba7368f4418" providerId="ADAL" clId="{BD5C3F8C-D88B-4F7E-880C-58D88BC97FDA}" dt="2024-04-08T08:49:51.115" v="2130" actId="1076"/>
          <ac:spMkLst>
            <pc:docMk/>
            <pc:sldMk cId="1190355601" sldId="2147479049"/>
            <ac:spMk id="18" creationId="{4D194A08-A639-914F-D55A-319BC7681E59}"/>
          </ac:spMkLst>
        </pc:spChg>
        <pc:spChg chg="mod">
          <ac:chgData name="Alexandre CECCHINEL" userId="e394297b-7fe1-42c9-b584-8ba7368f4418" providerId="ADAL" clId="{BD5C3F8C-D88B-4F7E-880C-58D88BC97FDA}" dt="2024-04-08T08:49:51.115" v="2130" actId="1076"/>
          <ac:spMkLst>
            <pc:docMk/>
            <pc:sldMk cId="1190355601" sldId="2147479049"/>
            <ac:spMk id="20" creationId="{4A9E82C6-127D-9EC8-CDAE-B75C872CBDC1}"/>
          </ac:spMkLst>
        </pc:spChg>
        <pc:spChg chg="mod">
          <ac:chgData name="Alexandre CECCHINEL" userId="e394297b-7fe1-42c9-b584-8ba7368f4418" providerId="ADAL" clId="{BD5C3F8C-D88B-4F7E-880C-58D88BC97FDA}" dt="2024-04-08T08:49:51.115" v="2130" actId="1076"/>
          <ac:spMkLst>
            <pc:docMk/>
            <pc:sldMk cId="1190355601" sldId="2147479049"/>
            <ac:spMk id="21" creationId="{D3BBB02B-19AC-F554-522F-BD677223C92C}"/>
          </ac:spMkLst>
        </pc:spChg>
        <pc:spChg chg="mod">
          <ac:chgData name="Alexandre CECCHINEL" userId="e394297b-7fe1-42c9-b584-8ba7368f4418" providerId="ADAL" clId="{BD5C3F8C-D88B-4F7E-880C-58D88BC97FDA}" dt="2024-04-08T08:49:51.115" v="2130" actId="1076"/>
          <ac:spMkLst>
            <pc:docMk/>
            <pc:sldMk cId="1190355601" sldId="2147479049"/>
            <ac:spMk id="22" creationId="{C54D5822-36BA-B933-B0DB-E216CECF793E}"/>
          </ac:spMkLst>
        </pc:spChg>
        <pc:spChg chg="mod">
          <ac:chgData name="Alexandre CECCHINEL" userId="e394297b-7fe1-42c9-b584-8ba7368f4418" providerId="ADAL" clId="{BD5C3F8C-D88B-4F7E-880C-58D88BC97FDA}" dt="2024-04-08T08:49:51.115" v="2130" actId="1076"/>
          <ac:spMkLst>
            <pc:docMk/>
            <pc:sldMk cId="1190355601" sldId="2147479049"/>
            <ac:spMk id="23" creationId="{F5EF06A0-9581-0128-4C79-3975809FDFCC}"/>
          </ac:spMkLst>
        </pc:spChg>
        <pc:spChg chg="mod">
          <ac:chgData name="Alexandre CECCHINEL" userId="e394297b-7fe1-42c9-b584-8ba7368f4418" providerId="ADAL" clId="{BD5C3F8C-D88B-4F7E-880C-58D88BC97FDA}" dt="2024-04-08T08:49:51.115" v="2130" actId="1076"/>
          <ac:spMkLst>
            <pc:docMk/>
            <pc:sldMk cId="1190355601" sldId="2147479049"/>
            <ac:spMk id="24" creationId="{7DA794F9-43D2-3508-539A-77207308D7F7}"/>
          </ac:spMkLst>
        </pc:spChg>
        <pc:spChg chg="mod">
          <ac:chgData name="Alexandre CECCHINEL" userId="e394297b-7fe1-42c9-b584-8ba7368f4418" providerId="ADAL" clId="{BD5C3F8C-D88B-4F7E-880C-58D88BC97FDA}" dt="2024-04-08T08:49:51.115" v="2130" actId="1076"/>
          <ac:spMkLst>
            <pc:docMk/>
            <pc:sldMk cId="1190355601" sldId="2147479049"/>
            <ac:spMk id="25" creationId="{0B2CE3B8-E341-7205-BBDD-1ABBD74368CA}"/>
          </ac:spMkLst>
        </pc:spChg>
        <pc:spChg chg="mod">
          <ac:chgData name="Alexandre CECCHINEL" userId="e394297b-7fe1-42c9-b584-8ba7368f4418" providerId="ADAL" clId="{BD5C3F8C-D88B-4F7E-880C-58D88BC97FDA}" dt="2024-04-08T08:49:51.115" v="2130" actId="1076"/>
          <ac:spMkLst>
            <pc:docMk/>
            <pc:sldMk cId="1190355601" sldId="2147479049"/>
            <ac:spMk id="26" creationId="{B0771AE8-A9F5-4955-84AC-612F7AC3086F}"/>
          </ac:spMkLst>
        </pc:spChg>
        <pc:spChg chg="mod">
          <ac:chgData name="Alexandre CECCHINEL" userId="e394297b-7fe1-42c9-b584-8ba7368f4418" providerId="ADAL" clId="{BD5C3F8C-D88B-4F7E-880C-58D88BC97FDA}" dt="2024-04-08T08:49:51.115" v="2130" actId="1076"/>
          <ac:spMkLst>
            <pc:docMk/>
            <pc:sldMk cId="1190355601" sldId="2147479049"/>
            <ac:spMk id="27" creationId="{068CACF3-32BA-29C7-69AD-00B61F3184C4}"/>
          </ac:spMkLst>
        </pc:spChg>
        <pc:spChg chg="mod">
          <ac:chgData name="Alexandre CECCHINEL" userId="e394297b-7fe1-42c9-b584-8ba7368f4418" providerId="ADAL" clId="{BD5C3F8C-D88B-4F7E-880C-58D88BC97FDA}" dt="2024-04-08T08:49:51.115" v="2130" actId="1076"/>
          <ac:spMkLst>
            <pc:docMk/>
            <pc:sldMk cId="1190355601" sldId="2147479049"/>
            <ac:spMk id="28" creationId="{6536B8E3-249D-7B3F-C25D-49E9A51D232F}"/>
          </ac:spMkLst>
        </pc:spChg>
        <pc:spChg chg="mod">
          <ac:chgData name="Alexandre CECCHINEL" userId="e394297b-7fe1-42c9-b584-8ba7368f4418" providerId="ADAL" clId="{BD5C3F8C-D88B-4F7E-880C-58D88BC97FDA}" dt="2024-04-08T08:49:51.115" v="2130" actId="1076"/>
          <ac:spMkLst>
            <pc:docMk/>
            <pc:sldMk cId="1190355601" sldId="2147479049"/>
            <ac:spMk id="30" creationId="{32C1D740-3B8E-41B7-CB11-7970B47ED697}"/>
          </ac:spMkLst>
        </pc:spChg>
        <pc:spChg chg="mod">
          <ac:chgData name="Alexandre CECCHINEL" userId="e394297b-7fe1-42c9-b584-8ba7368f4418" providerId="ADAL" clId="{BD5C3F8C-D88B-4F7E-880C-58D88BC97FDA}" dt="2024-04-08T08:49:51.115" v="2130" actId="1076"/>
          <ac:spMkLst>
            <pc:docMk/>
            <pc:sldMk cId="1190355601" sldId="2147479049"/>
            <ac:spMk id="31" creationId="{939DBBEE-E08D-BEBA-DE71-58092D56884E}"/>
          </ac:spMkLst>
        </pc:spChg>
        <pc:spChg chg="mod">
          <ac:chgData name="Alexandre CECCHINEL" userId="e394297b-7fe1-42c9-b584-8ba7368f4418" providerId="ADAL" clId="{BD5C3F8C-D88B-4F7E-880C-58D88BC97FDA}" dt="2024-04-08T08:49:51.115" v="2130" actId="1076"/>
          <ac:spMkLst>
            <pc:docMk/>
            <pc:sldMk cId="1190355601" sldId="2147479049"/>
            <ac:spMk id="32" creationId="{A98D18B1-9C9B-FCCF-293C-A685F3D4BE17}"/>
          </ac:spMkLst>
        </pc:spChg>
        <pc:spChg chg="mod">
          <ac:chgData name="Alexandre CECCHINEL" userId="e394297b-7fe1-42c9-b584-8ba7368f4418" providerId="ADAL" clId="{BD5C3F8C-D88B-4F7E-880C-58D88BC97FDA}" dt="2024-04-08T08:49:51.115" v="2130" actId="1076"/>
          <ac:spMkLst>
            <pc:docMk/>
            <pc:sldMk cId="1190355601" sldId="2147479049"/>
            <ac:spMk id="33" creationId="{9F8FD01A-5AD7-30FF-A444-1876816F0F95}"/>
          </ac:spMkLst>
        </pc:spChg>
        <pc:spChg chg="mod">
          <ac:chgData name="Alexandre CECCHINEL" userId="e394297b-7fe1-42c9-b584-8ba7368f4418" providerId="ADAL" clId="{BD5C3F8C-D88B-4F7E-880C-58D88BC97FDA}" dt="2024-04-08T08:49:51.115" v="2130" actId="1076"/>
          <ac:spMkLst>
            <pc:docMk/>
            <pc:sldMk cId="1190355601" sldId="2147479049"/>
            <ac:spMk id="34" creationId="{12DD64DB-E83D-3EB8-BC2A-3E9AAA8E5D43}"/>
          </ac:spMkLst>
        </pc:spChg>
        <pc:spChg chg="mod">
          <ac:chgData name="Alexandre CECCHINEL" userId="e394297b-7fe1-42c9-b584-8ba7368f4418" providerId="ADAL" clId="{BD5C3F8C-D88B-4F7E-880C-58D88BC97FDA}" dt="2024-04-08T08:49:51.115" v="2130" actId="1076"/>
          <ac:spMkLst>
            <pc:docMk/>
            <pc:sldMk cId="1190355601" sldId="2147479049"/>
            <ac:spMk id="35" creationId="{2684261D-2396-0936-CBDE-294CB3395ADD}"/>
          </ac:spMkLst>
        </pc:spChg>
        <pc:spChg chg="mod">
          <ac:chgData name="Alexandre CECCHINEL" userId="e394297b-7fe1-42c9-b584-8ba7368f4418" providerId="ADAL" clId="{BD5C3F8C-D88B-4F7E-880C-58D88BC97FDA}" dt="2024-04-08T08:49:51.115" v="2130" actId="1076"/>
          <ac:spMkLst>
            <pc:docMk/>
            <pc:sldMk cId="1190355601" sldId="2147479049"/>
            <ac:spMk id="37" creationId="{7872D349-1461-AA16-BBFB-11C8032DB60A}"/>
          </ac:spMkLst>
        </pc:spChg>
        <pc:spChg chg="mod">
          <ac:chgData name="Alexandre CECCHINEL" userId="e394297b-7fe1-42c9-b584-8ba7368f4418" providerId="ADAL" clId="{BD5C3F8C-D88B-4F7E-880C-58D88BC97FDA}" dt="2024-04-08T08:49:51.115" v="2130" actId="1076"/>
          <ac:spMkLst>
            <pc:docMk/>
            <pc:sldMk cId="1190355601" sldId="2147479049"/>
            <ac:spMk id="38" creationId="{2300FACA-7EED-2B0D-B7B1-C828FF705C7E}"/>
          </ac:spMkLst>
        </pc:spChg>
        <pc:spChg chg="mod">
          <ac:chgData name="Alexandre CECCHINEL" userId="e394297b-7fe1-42c9-b584-8ba7368f4418" providerId="ADAL" clId="{BD5C3F8C-D88B-4F7E-880C-58D88BC97FDA}" dt="2024-04-08T08:49:51.115" v="2130" actId="1076"/>
          <ac:spMkLst>
            <pc:docMk/>
            <pc:sldMk cId="1190355601" sldId="2147479049"/>
            <ac:spMk id="40" creationId="{FA6BA35B-BAB3-F40E-5741-4580121800BA}"/>
          </ac:spMkLst>
        </pc:spChg>
        <pc:spChg chg="mod">
          <ac:chgData name="Alexandre CECCHINEL" userId="e394297b-7fe1-42c9-b584-8ba7368f4418" providerId="ADAL" clId="{BD5C3F8C-D88B-4F7E-880C-58D88BC97FDA}" dt="2024-04-08T08:49:51.115" v="2130" actId="1076"/>
          <ac:spMkLst>
            <pc:docMk/>
            <pc:sldMk cId="1190355601" sldId="2147479049"/>
            <ac:spMk id="41" creationId="{9B761E5F-79D5-0241-796E-59CD763A654D}"/>
          </ac:spMkLst>
        </pc:spChg>
        <pc:spChg chg="mod">
          <ac:chgData name="Alexandre CECCHINEL" userId="e394297b-7fe1-42c9-b584-8ba7368f4418" providerId="ADAL" clId="{BD5C3F8C-D88B-4F7E-880C-58D88BC97FDA}" dt="2024-04-08T08:49:51.115" v="2130" actId="1076"/>
          <ac:spMkLst>
            <pc:docMk/>
            <pc:sldMk cId="1190355601" sldId="2147479049"/>
            <ac:spMk id="42" creationId="{5F881EB2-E0DE-B0BE-0F05-7646E634E907}"/>
          </ac:spMkLst>
        </pc:spChg>
        <pc:spChg chg="mod">
          <ac:chgData name="Alexandre CECCHINEL" userId="e394297b-7fe1-42c9-b584-8ba7368f4418" providerId="ADAL" clId="{BD5C3F8C-D88B-4F7E-880C-58D88BC97FDA}" dt="2024-04-08T08:49:51.115" v="2130" actId="1076"/>
          <ac:spMkLst>
            <pc:docMk/>
            <pc:sldMk cId="1190355601" sldId="2147479049"/>
            <ac:spMk id="44" creationId="{BB3E2D65-9610-0F20-A29A-BBA21D9C4918}"/>
          </ac:spMkLst>
        </pc:spChg>
        <pc:spChg chg="mod">
          <ac:chgData name="Alexandre CECCHINEL" userId="e394297b-7fe1-42c9-b584-8ba7368f4418" providerId="ADAL" clId="{BD5C3F8C-D88B-4F7E-880C-58D88BC97FDA}" dt="2024-04-09T11:31:42.786" v="3076" actId="108"/>
          <ac:spMkLst>
            <pc:docMk/>
            <pc:sldMk cId="1190355601" sldId="2147479049"/>
            <ac:spMk id="45" creationId="{DF79FCFD-940E-9FC6-268B-AD7645F66258}"/>
          </ac:spMkLst>
        </pc:spChg>
        <pc:spChg chg="mod">
          <ac:chgData name="Alexandre CECCHINEL" userId="e394297b-7fe1-42c9-b584-8ba7368f4418" providerId="ADAL" clId="{BD5C3F8C-D88B-4F7E-880C-58D88BC97FDA}" dt="2024-04-08T08:49:51.115" v="2130" actId="1076"/>
          <ac:spMkLst>
            <pc:docMk/>
            <pc:sldMk cId="1190355601" sldId="2147479049"/>
            <ac:spMk id="47" creationId="{562883CD-3A77-46DF-385A-7312B3122944}"/>
          </ac:spMkLst>
        </pc:spChg>
        <pc:spChg chg="mod">
          <ac:chgData name="Alexandre CECCHINEL" userId="e394297b-7fe1-42c9-b584-8ba7368f4418" providerId="ADAL" clId="{BD5C3F8C-D88B-4F7E-880C-58D88BC97FDA}" dt="2024-04-08T08:49:51.115" v="2130" actId="1076"/>
          <ac:spMkLst>
            <pc:docMk/>
            <pc:sldMk cId="1190355601" sldId="2147479049"/>
            <ac:spMk id="48" creationId="{BDE8837C-FF1D-C641-2CF9-A49B7EB546AE}"/>
          </ac:spMkLst>
        </pc:spChg>
        <pc:spChg chg="mod">
          <ac:chgData name="Alexandre CECCHINEL" userId="e394297b-7fe1-42c9-b584-8ba7368f4418" providerId="ADAL" clId="{BD5C3F8C-D88B-4F7E-880C-58D88BC97FDA}" dt="2024-04-08T08:49:51.115" v="2130" actId="1076"/>
          <ac:spMkLst>
            <pc:docMk/>
            <pc:sldMk cId="1190355601" sldId="2147479049"/>
            <ac:spMk id="49" creationId="{9AF7CE3A-8898-B74E-0715-5649D94EAF3E}"/>
          </ac:spMkLst>
        </pc:spChg>
        <pc:spChg chg="mod">
          <ac:chgData name="Alexandre CECCHINEL" userId="e394297b-7fe1-42c9-b584-8ba7368f4418" providerId="ADAL" clId="{BD5C3F8C-D88B-4F7E-880C-58D88BC97FDA}" dt="2024-04-08T08:49:51.115" v="2130" actId="1076"/>
          <ac:spMkLst>
            <pc:docMk/>
            <pc:sldMk cId="1190355601" sldId="2147479049"/>
            <ac:spMk id="51" creationId="{A811E9AD-CAD0-D89E-B88C-1017B68FC481}"/>
          </ac:spMkLst>
        </pc:spChg>
        <pc:spChg chg="mod">
          <ac:chgData name="Alexandre CECCHINEL" userId="e394297b-7fe1-42c9-b584-8ba7368f4418" providerId="ADAL" clId="{BD5C3F8C-D88B-4F7E-880C-58D88BC97FDA}" dt="2024-04-08T08:49:51.115" v="2130" actId="1076"/>
          <ac:spMkLst>
            <pc:docMk/>
            <pc:sldMk cId="1190355601" sldId="2147479049"/>
            <ac:spMk id="52" creationId="{EA36B465-AC5A-512B-029C-EB576A03E9BD}"/>
          </ac:spMkLst>
        </pc:spChg>
        <pc:spChg chg="mod">
          <ac:chgData name="Alexandre CECCHINEL" userId="e394297b-7fe1-42c9-b584-8ba7368f4418" providerId="ADAL" clId="{BD5C3F8C-D88B-4F7E-880C-58D88BC97FDA}" dt="2024-04-08T08:49:51.115" v="2130" actId="1076"/>
          <ac:spMkLst>
            <pc:docMk/>
            <pc:sldMk cId="1190355601" sldId="2147479049"/>
            <ac:spMk id="53" creationId="{6C33EE6C-3773-EFC9-C53F-0A6C7D5F0B0E}"/>
          </ac:spMkLst>
        </pc:spChg>
        <pc:spChg chg="mod">
          <ac:chgData name="Alexandre CECCHINEL" userId="e394297b-7fe1-42c9-b584-8ba7368f4418" providerId="ADAL" clId="{BD5C3F8C-D88B-4F7E-880C-58D88BC97FDA}" dt="2024-04-08T08:49:51.115" v="2130" actId="1076"/>
          <ac:spMkLst>
            <pc:docMk/>
            <pc:sldMk cId="1190355601" sldId="2147479049"/>
            <ac:spMk id="75" creationId="{B1060663-2B3F-B96E-5AA9-25EEF536EEB2}"/>
          </ac:spMkLst>
        </pc:spChg>
        <pc:grpChg chg="mod">
          <ac:chgData name="Alexandre CECCHINEL" userId="e394297b-7fe1-42c9-b584-8ba7368f4418" providerId="ADAL" clId="{BD5C3F8C-D88B-4F7E-880C-58D88BC97FDA}" dt="2024-04-08T08:49:51.115" v="2130" actId="1076"/>
          <ac:grpSpMkLst>
            <pc:docMk/>
            <pc:sldMk cId="1190355601" sldId="2147479049"/>
            <ac:grpSpMk id="6" creationId="{547673AB-9B09-1D45-EAC1-5A6607B0FDC8}"/>
          </ac:grpSpMkLst>
        </pc:grpChg>
        <pc:graphicFrameChg chg="mod modGraphic">
          <ac:chgData name="Alexandre CECCHINEL" userId="e394297b-7fe1-42c9-b584-8ba7368f4418" providerId="ADAL" clId="{BD5C3F8C-D88B-4F7E-880C-58D88BC97FDA}" dt="2024-04-08T08:50:11.427" v="2140" actId="20577"/>
          <ac:graphicFrameMkLst>
            <pc:docMk/>
            <pc:sldMk cId="1190355601" sldId="2147479049"/>
            <ac:graphicFrameMk id="5" creationId="{731E4123-B574-ED35-13B4-33054606D080}"/>
          </ac:graphicFrameMkLst>
        </pc:graphicFrameChg>
        <pc:picChg chg="mod">
          <ac:chgData name="Alexandre CECCHINEL" userId="e394297b-7fe1-42c9-b584-8ba7368f4418" providerId="ADAL" clId="{BD5C3F8C-D88B-4F7E-880C-58D88BC97FDA}" dt="2024-04-08T08:49:51.115" v="2130" actId="1076"/>
          <ac:picMkLst>
            <pc:docMk/>
            <pc:sldMk cId="1190355601" sldId="2147479049"/>
            <ac:picMk id="3" creationId="{DE23BE75-73CB-5682-62B7-C874D695F933}"/>
          </ac:picMkLst>
        </pc:picChg>
      </pc:sldChg>
      <pc:sldChg chg="modSp mod modNotesTx">
        <pc:chgData name="Alexandre CECCHINEL" userId="e394297b-7fe1-42c9-b584-8ba7368f4418" providerId="ADAL" clId="{BD5C3F8C-D88B-4F7E-880C-58D88BC97FDA}" dt="2024-04-09T11:47:35.870" v="3193" actId="20577"/>
        <pc:sldMkLst>
          <pc:docMk/>
          <pc:sldMk cId="1598467034" sldId="2147479050"/>
        </pc:sldMkLst>
        <pc:spChg chg="mod">
          <ac:chgData name="Alexandre CECCHINEL" userId="e394297b-7fe1-42c9-b584-8ba7368f4418" providerId="ADAL" clId="{BD5C3F8C-D88B-4F7E-880C-58D88BC97FDA}" dt="2024-04-09T08:16:40.225" v="2828" actId="20577"/>
          <ac:spMkLst>
            <pc:docMk/>
            <pc:sldMk cId="1598467034" sldId="2147479050"/>
            <ac:spMk id="2" creationId="{2CE27109-77BC-D7AC-9F14-E7D286817904}"/>
          </ac:spMkLst>
        </pc:spChg>
        <pc:spChg chg="mod">
          <ac:chgData name="Alexandre CECCHINEL" userId="e394297b-7fe1-42c9-b584-8ba7368f4418" providerId="ADAL" clId="{BD5C3F8C-D88B-4F7E-880C-58D88BC97FDA}" dt="2024-04-09T08:16:59.132" v="2853" actId="20577"/>
          <ac:spMkLst>
            <pc:docMk/>
            <pc:sldMk cId="1598467034" sldId="2147479050"/>
            <ac:spMk id="5" creationId="{E543AFFD-3B09-3961-EB5A-1FE381AEA03C}"/>
          </ac:spMkLst>
        </pc:spChg>
      </pc:sldChg>
      <pc:sldChg chg="addSp modSp new mod ord">
        <pc:chgData name="Alexandre CECCHINEL" userId="e394297b-7fe1-42c9-b584-8ba7368f4418" providerId="ADAL" clId="{BD5C3F8C-D88B-4F7E-880C-58D88BC97FDA}" dt="2024-04-09T11:31:21.856" v="3073" actId="108"/>
        <pc:sldMkLst>
          <pc:docMk/>
          <pc:sldMk cId="2805032480" sldId="2147479052"/>
        </pc:sldMkLst>
        <pc:spChg chg="add mod">
          <ac:chgData name="Alexandre CECCHINEL" userId="e394297b-7fe1-42c9-b584-8ba7368f4418" providerId="ADAL" clId="{BD5C3F8C-D88B-4F7E-880C-58D88BC97FDA}" dt="2024-04-09T11:31:21.856" v="3073" actId="108"/>
          <ac:spMkLst>
            <pc:docMk/>
            <pc:sldMk cId="2805032480" sldId="2147479052"/>
            <ac:spMk id="2" creationId="{99EE1217-9ACB-BECA-C740-8F9361FBAC41}"/>
          </ac:spMkLst>
        </pc:spChg>
        <pc:picChg chg="add mod">
          <ac:chgData name="Alexandre CECCHINEL" userId="e394297b-7fe1-42c9-b584-8ba7368f4418" providerId="ADAL" clId="{BD5C3F8C-D88B-4F7E-880C-58D88BC97FDA}" dt="2024-04-09T07:32:15.375" v="2212" actId="1076"/>
          <ac:picMkLst>
            <pc:docMk/>
            <pc:sldMk cId="2805032480" sldId="2147479052"/>
            <ac:picMk id="2050" creationId="{F5832D57-3298-3A23-E3C4-9D8960E0F885}"/>
          </ac:picMkLst>
        </pc:picChg>
      </pc:sldChg>
      <pc:sldChg chg="addSp delSp modSp new mod modClrScheme chgLayout">
        <pc:chgData name="Alexandre CECCHINEL" userId="e394297b-7fe1-42c9-b584-8ba7368f4418" providerId="ADAL" clId="{BD5C3F8C-D88B-4F7E-880C-58D88BC97FDA}" dt="2024-04-09T08:10:29.356" v="2662" actId="20577"/>
        <pc:sldMkLst>
          <pc:docMk/>
          <pc:sldMk cId="3094975332" sldId="2147479053"/>
        </pc:sldMkLst>
        <pc:spChg chg="del mod ord">
          <ac:chgData name="Alexandre CECCHINEL" userId="e394297b-7fe1-42c9-b584-8ba7368f4418" providerId="ADAL" clId="{BD5C3F8C-D88B-4F7E-880C-58D88BC97FDA}" dt="2024-04-09T07:59:02.373" v="2280" actId="700"/>
          <ac:spMkLst>
            <pc:docMk/>
            <pc:sldMk cId="3094975332" sldId="2147479053"/>
            <ac:spMk id="2" creationId="{786E8CA5-D58B-0670-2573-945F28B62BBA}"/>
          </ac:spMkLst>
        </pc:spChg>
        <pc:spChg chg="del mod ord">
          <ac:chgData name="Alexandre CECCHINEL" userId="e394297b-7fe1-42c9-b584-8ba7368f4418" providerId="ADAL" clId="{BD5C3F8C-D88B-4F7E-880C-58D88BC97FDA}" dt="2024-04-09T07:59:02.373" v="2280" actId="700"/>
          <ac:spMkLst>
            <pc:docMk/>
            <pc:sldMk cId="3094975332" sldId="2147479053"/>
            <ac:spMk id="3" creationId="{92F116E9-56B1-1335-585D-5D3D2DB2FB3E}"/>
          </ac:spMkLst>
        </pc:spChg>
        <pc:spChg chg="del">
          <ac:chgData name="Alexandre CECCHINEL" userId="e394297b-7fe1-42c9-b584-8ba7368f4418" providerId="ADAL" clId="{BD5C3F8C-D88B-4F7E-880C-58D88BC97FDA}" dt="2024-04-09T07:59:02.373" v="2280" actId="700"/>
          <ac:spMkLst>
            <pc:docMk/>
            <pc:sldMk cId="3094975332" sldId="2147479053"/>
            <ac:spMk id="4" creationId="{A6E7FAD9-715F-12CF-E3DD-FE86E4E9D5B0}"/>
          </ac:spMkLst>
        </pc:spChg>
        <pc:spChg chg="add del mod ord">
          <ac:chgData name="Alexandre CECCHINEL" userId="e394297b-7fe1-42c9-b584-8ba7368f4418" providerId="ADAL" clId="{BD5C3F8C-D88B-4F7E-880C-58D88BC97FDA}" dt="2024-04-09T07:59:12.229" v="2281"/>
          <ac:spMkLst>
            <pc:docMk/>
            <pc:sldMk cId="3094975332" sldId="2147479053"/>
            <ac:spMk id="5" creationId="{0CD61836-34E5-6353-861C-215A492899BC}"/>
          </ac:spMkLst>
        </pc:spChg>
        <pc:spChg chg="add del mod ord">
          <ac:chgData name="Alexandre CECCHINEL" userId="e394297b-7fe1-42c9-b584-8ba7368f4418" providerId="ADAL" clId="{BD5C3F8C-D88B-4F7E-880C-58D88BC97FDA}" dt="2024-04-09T07:59:15.745" v="2283" actId="478"/>
          <ac:spMkLst>
            <pc:docMk/>
            <pc:sldMk cId="3094975332" sldId="2147479053"/>
            <ac:spMk id="6" creationId="{130737F5-9E3C-1A8F-01BE-B8CDCCB3C211}"/>
          </ac:spMkLst>
        </pc:spChg>
        <pc:spChg chg="add mod">
          <ac:chgData name="Alexandre CECCHINEL" userId="e394297b-7fe1-42c9-b584-8ba7368f4418" providerId="ADAL" clId="{BD5C3F8C-D88B-4F7E-880C-58D88BC97FDA}" dt="2024-04-09T07:59:20.929" v="2295" actId="1076"/>
          <ac:spMkLst>
            <pc:docMk/>
            <pc:sldMk cId="3094975332" sldId="2147479053"/>
            <ac:spMk id="7" creationId="{EC1EF98A-7CBE-282F-FA31-330EC98D288C}"/>
          </ac:spMkLst>
        </pc:spChg>
        <pc:spChg chg="add mod">
          <ac:chgData name="Alexandre CECCHINEL" userId="e394297b-7fe1-42c9-b584-8ba7368f4418" providerId="ADAL" clId="{BD5C3F8C-D88B-4F7E-880C-58D88BC97FDA}" dt="2024-04-09T08:10:29.356" v="2662" actId="20577"/>
          <ac:spMkLst>
            <pc:docMk/>
            <pc:sldMk cId="3094975332" sldId="2147479053"/>
            <ac:spMk id="8" creationId="{DFCD22E7-A407-381E-14C2-FA37DF2D8F9F}"/>
          </ac:spMkLst>
        </pc:spChg>
        <pc:picChg chg="add mod">
          <ac:chgData name="Alexandre CECCHINEL" userId="e394297b-7fe1-42c9-b584-8ba7368f4418" providerId="ADAL" clId="{BD5C3F8C-D88B-4F7E-880C-58D88BC97FDA}" dt="2024-04-09T08:08:38.731" v="2532" actId="1076"/>
          <ac:picMkLst>
            <pc:docMk/>
            <pc:sldMk cId="3094975332" sldId="2147479053"/>
            <ac:picMk id="3074" creationId="{44F39155-1A5B-8782-B417-F33ED925CBD5}"/>
          </ac:picMkLst>
        </pc:picChg>
      </pc:sldChg>
    </pc:docChg>
  </pc:docChgLst>
  <pc:docChgLst>
    <pc:chgData name="Lilith MINASSIAN" userId="S::lilith.minassian@bluesoft-group.com::1b8bafa0-4e89-45f7-a106-d93943245146" providerId="AD" clId="Web-{D16AF824-CC1D-BB4A-6FE1-5A259392534C}"/>
    <pc:docChg chg="modSld">
      <pc:chgData name="Lilith MINASSIAN" userId="S::lilith.minassian@bluesoft-group.com::1b8bafa0-4e89-45f7-a106-d93943245146" providerId="AD" clId="Web-{D16AF824-CC1D-BB4A-6FE1-5A259392534C}" dt="2024-04-08T12:44:27.896" v="1"/>
      <pc:docMkLst>
        <pc:docMk/>
      </pc:docMkLst>
      <pc:sldChg chg="delSp">
        <pc:chgData name="Lilith MINASSIAN" userId="S::lilith.minassian@bluesoft-group.com::1b8bafa0-4e89-45f7-a106-d93943245146" providerId="AD" clId="Web-{D16AF824-CC1D-BB4A-6FE1-5A259392534C}" dt="2024-04-08T12:44:27.896" v="1"/>
        <pc:sldMkLst>
          <pc:docMk/>
          <pc:sldMk cId="3144714977" sldId="2147478732"/>
        </pc:sldMkLst>
        <pc:spChg chg="del">
          <ac:chgData name="Lilith MINASSIAN" userId="S::lilith.minassian@bluesoft-group.com::1b8bafa0-4e89-45f7-a106-d93943245146" providerId="AD" clId="Web-{D16AF824-CC1D-BB4A-6FE1-5A259392534C}" dt="2024-04-08T12:44:21.161" v="0"/>
          <ac:spMkLst>
            <pc:docMk/>
            <pc:sldMk cId="3144714977" sldId="2147478732"/>
            <ac:spMk id="7" creationId="{0ED45E42-9031-5A47-5CF3-74A6593D64F6}"/>
          </ac:spMkLst>
        </pc:spChg>
        <pc:spChg chg="del">
          <ac:chgData name="Lilith MINASSIAN" userId="S::lilith.minassian@bluesoft-group.com::1b8bafa0-4e89-45f7-a106-d93943245146" providerId="AD" clId="Web-{D16AF824-CC1D-BB4A-6FE1-5A259392534C}" dt="2024-04-08T12:44:27.896" v="1"/>
          <ac:spMkLst>
            <pc:docMk/>
            <pc:sldMk cId="3144714977" sldId="2147478732"/>
            <ac:spMk id="8" creationId="{6D071746-9603-47AA-41CF-2A395E24F75B}"/>
          </ac:spMkLst>
        </pc:spChg>
      </pc:sldChg>
    </pc:docChg>
  </pc:docChgLst>
  <pc:docChgLst>
    <pc:chgData name="Lilith MINASSIAN" userId="S::lilith.minassian@bluesoft-group.com::1b8bafa0-4e89-45f7-a106-d93943245146" providerId="AD" clId="Web-{732A76BF-F394-494B-A0E7-3854D3C53670}"/>
    <pc:docChg chg="addSld">
      <pc:chgData name="Lilith MINASSIAN" userId="S::lilith.minassian@bluesoft-group.com::1b8bafa0-4e89-45f7-a106-d93943245146" providerId="AD" clId="Web-{732A76BF-F394-494B-A0E7-3854D3C53670}" dt="2024-04-02T12:50:04.502" v="0"/>
      <pc:docMkLst>
        <pc:docMk/>
      </pc:docMkLst>
      <pc:sldChg chg="new">
        <pc:chgData name="Lilith MINASSIAN" userId="S::lilith.minassian@bluesoft-group.com::1b8bafa0-4e89-45f7-a106-d93943245146" providerId="AD" clId="Web-{732A76BF-F394-494B-A0E7-3854D3C53670}" dt="2024-04-02T12:50:04.502" v="0"/>
        <pc:sldMkLst>
          <pc:docMk/>
          <pc:sldMk cId="674711393" sldId="2147478724"/>
        </pc:sldMkLst>
      </pc:sldChg>
    </pc:docChg>
  </pc:docChgLst>
</pc:chgInfo>
</file>

<file path=ppt/comments/modernComment_105_6BA19C63.xml><?xml version="1.0" encoding="utf-8"?>
<p188:cmLst xmlns:a="http://schemas.openxmlformats.org/drawingml/2006/main" xmlns:r="http://schemas.openxmlformats.org/officeDocument/2006/relationships" xmlns:p188="http://schemas.microsoft.com/office/powerpoint/2018/8/main">
  <p188:cm id="{ADAAFEB2-934D-436C-8556-E9E28016B86A}" authorId="{96C63E77-1855-92BA-EFB3-219F86CDC037}" created="2024-04-04T08:04:40.793">
    <pc:sldMkLst xmlns:pc="http://schemas.microsoft.com/office/powerpoint/2013/main/command">
      <pc:docMk/>
      <pc:sldMk cId="1805753443" sldId="261"/>
    </pc:sldMkLst>
    <p188:txBody>
      <a:bodyPr/>
      <a:lstStyle/>
      <a:p>
        <a:r>
          <a:rPr lang="fr-FR"/>
          <a:t>[@Romaric MAHUT] [@Antoine LOREAU] [@Lilith MINASSIAN]  j'ai un peu bricolé un "fil rouge" pour rendre la présentation plus vivante ☺️ j'ai des intro/outro sur les différents sujets, je vous laisse dire si c'est ok pour vous ? Merci ☺️</a:t>
        </a:r>
      </a:p>
    </p188:txBody>
  </p188:cm>
</p188:cmLst>
</file>

<file path=ppt/comments/modernComment_7FFFEE06_37517483.xml><?xml version="1.0" encoding="utf-8"?>
<p188:cmLst xmlns:a="http://schemas.openxmlformats.org/drawingml/2006/main" xmlns:r="http://schemas.openxmlformats.org/officeDocument/2006/relationships" xmlns:p188="http://schemas.microsoft.com/office/powerpoint/2018/8/main">
  <p188:cm id="{954C9E37-167C-4F60-AC25-31E0F7840806}" authorId="{96C63E77-1855-92BA-EFB3-219F86CDC037}" created="2024-04-04T08:04:40.793">
    <pc:sldMkLst xmlns:pc="http://schemas.microsoft.com/office/powerpoint/2013/main/command">
      <pc:docMk/>
      <pc:sldMk cId="1805753443" sldId="261"/>
    </pc:sldMkLst>
    <p188:txBody>
      <a:bodyPr/>
      <a:lstStyle/>
      <a:p>
        <a:r>
          <a:rPr lang="fr-FR"/>
          <a:t>[@Romaric MAHUT] [@Antoine LOREAU] [@Lilith MINASSIAN]  j'ai un peu bricolé un "fil rouge" pour rendre la présentation plus vivante ☺️ j'ai des intro/outro sur les différents sujets, je vous laisse dire si c'est ok pour vous ? Merci ☺️</a:t>
        </a:r>
      </a:p>
    </p188:txBody>
  </p188:cm>
</p188:cmLst>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fr-FR"/>
          </a:p>
        </p:txBody>
      </p:sp>
      <p:sp>
        <p:nvSpPr>
          <p:cNvPr id="3" name="Espace réservé de la date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A7BF81B-6AE7-4BA0-AB5C-241D68024D33}" type="datetimeFigureOut">
              <a:t>4/9/2024</a:t>
            </a:fld>
            <a:endParaRPr lang="fr-FR"/>
          </a:p>
        </p:txBody>
      </p:sp>
      <p:sp>
        <p:nvSpPr>
          <p:cNvPr id="4" name="Espace réservé de l'image des diapositives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fr-FR"/>
          </a:p>
        </p:txBody>
      </p:sp>
      <p:sp>
        <p:nvSpPr>
          <p:cNvPr id="5" name="Espace réservé des note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6" name="Espace réservé du pied de page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fr-FR"/>
          </a:p>
        </p:txBody>
      </p:sp>
      <p:sp>
        <p:nvSpPr>
          <p:cNvPr id="7" name="Espace réservé du numéro de diapositive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A778CB9-9EDD-42DC-836A-F3B460CE8CA7}" type="slidenum">
              <a:t>‹#›</a:t>
            </a:fld>
            <a:endParaRPr lang="fr-FR"/>
          </a:p>
        </p:txBody>
      </p:sp>
    </p:spTree>
    <p:extLst>
      <p:ext uri="{BB962C8B-B14F-4D97-AF65-F5344CB8AC3E}">
        <p14:creationId xmlns:p14="http://schemas.microsoft.com/office/powerpoint/2010/main" val="335332549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3" Type="http://schemas.openxmlformats.org/officeDocument/2006/relationships/hyperlink" Target="https://docs.microsoft.com/en-us/mem/intune/configuration/" TargetMode="External"/><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a:t>Romaric</a:t>
            </a:r>
          </a:p>
        </p:txBody>
      </p:sp>
      <p:sp>
        <p:nvSpPr>
          <p:cNvPr id="4" name="Espace réservé du numéro de diapositive 3"/>
          <p:cNvSpPr>
            <a:spLocks noGrp="1"/>
          </p:cNvSpPr>
          <p:nvPr>
            <p:ph type="sldNum" sz="quarter" idx="5"/>
          </p:nvPr>
        </p:nvSpPr>
        <p:spPr/>
        <p:txBody>
          <a:bodyPr/>
          <a:lstStyle/>
          <a:p>
            <a:fld id="{3A778CB9-9EDD-42DC-836A-F3B460CE8CA7}" type="slidenum">
              <a:rPr lang="fr-FR" smtClean="0"/>
              <a:t>2</a:t>
            </a:fld>
            <a:endParaRPr lang="fr-FR"/>
          </a:p>
        </p:txBody>
      </p:sp>
    </p:spTree>
    <p:extLst>
      <p:ext uri="{BB962C8B-B14F-4D97-AF65-F5344CB8AC3E}">
        <p14:creationId xmlns:p14="http://schemas.microsoft.com/office/powerpoint/2010/main" val="45956838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i="0">
                <a:solidFill>
                  <a:srgbClr val="171717"/>
                </a:solidFill>
                <a:effectLst/>
                <a:latin typeface="Segoe UI" panose="020B0502040204020203" pitchFamily="34" charset="0"/>
              </a:rPr>
              <a:t>Defender for Endpoint provides a centralized security operations experience for Windows and non-Windows platforms. You'll be able to see alerts from various supported operating systems (OS) in Microsoft 365 Defender and better protect your organization's network.</a:t>
            </a:r>
          </a:p>
          <a:p>
            <a:r>
              <a:rPr lang="en-US" b="0" i="0">
                <a:solidFill>
                  <a:srgbClr val="171717"/>
                </a:solidFill>
                <a:effectLst/>
                <a:latin typeface="Segoe UI" panose="020B0502040204020203" pitchFamily="34" charset="0"/>
              </a:rPr>
              <a:t>Supported platforms include:</a:t>
            </a:r>
          </a:p>
          <a:p>
            <a:endParaRPr lang="en-US" b="1" i="0">
              <a:solidFill>
                <a:srgbClr val="171717"/>
              </a:solidFill>
              <a:effectLst/>
              <a:latin typeface="Segoe UI" panose="020B0502040204020203" pitchFamily="34" charset="0"/>
            </a:endParaRPr>
          </a:p>
          <a:p>
            <a:r>
              <a:rPr lang="en-US" b="1" i="0">
                <a:solidFill>
                  <a:srgbClr val="171717"/>
                </a:solidFill>
                <a:effectLst/>
                <a:latin typeface="Segoe UI" panose="020B0502040204020203" pitchFamily="34" charset="0"/>
              </a:rPr>
              <a:t>Endpoints and servers:</a:t>
            </a:r>
            <a:endParaRPr lang="en-US" b="1"/>
          </a:p>
          <a:p>
            <a:r>
              <a:rPr lang="en-US"/>
              <a:t>Windows</a:t>
            </a:r>
          </a:p>
          <a:p>
            <a:r>
              <a:rPr lang="en-US"/>
              <a:t>MacOS</a:t>
            </a:r>
          </a:p>
          <a:p>
            <a:r>
              <a:rPr lang="en-US"/>
              <a:t>Linux</a:t>
            </a:r>
          </a:p>
          <a:p>
            <a:endParaRPr lang="en-US"/>
          </a:p>
          <a:p>
            <a:r>
              <a:rPr lang="en-US" b="1"/>
              <a:t>Mobile threat defense:</a:t>
            </a:r>
          </a:p>
          <a:p>
            <a:r>
              <a:rPr lang="en-US"/>
              <a:t>Android </a:t>
            </a:r>
          </a:p>
          <a:p>
            <a:r>
              <a:rPr lang="en-US"/>
              <a:t>iOS</a:t>
            </a:r>
          </a:p>
          <a:p>
            <a:endParaRPr lang="en-US"/>
          </a:p>
          <a:p>
            <a:r>
              <a:rPr lang="en-US" b="1"/>
              <a:t>Virtual Desktops:</a:t>
            </a:r>
          </a:p>
          <a:p>
            <a:r>
              <a:rPr lang="en-US"/>
              <a:t>Windows 365</a:t>
            </a:r>
          </a:p>
          <a:p>
            <a:r>
              <a:rPr lang="en-US"/>
              <a:t>Azure Virtual Desktop</a:t>
            </a:r>
          </a:p>
          <a:p>
            <a:endParaRPr lang="en-US"/>
          </a:p>
          <a:p>
            <a:r>
              <a:rPr lang="en-US" b="1"/>
              <a:t>Network devices: </a:t>
            </a:r>
          </a:p>
          <a:p>
            <a:pPr algn="l">
              <a:buFont typeface="+mj-lt"/>
              <a:buAutoNum type="arabicPeriod"/>
            </a:pPr>
            <a:r>
              <a:rPr lang="en-US" sz="1200" b="0" i="0">
                <a:solidFill>
                  <a:srgbClr val="DA846B"/>
                </a:solidFill>
                <a:effectLst/>
                <a:latin typeface="Segoe UI" panose="020B0502040204020203" pitchFamily="34" charset="0"/>
              </a:rPr>
              <a:t>Cisco IOS, IOS-XE, NX-OS </a:t>
            </a:r>
          </a:p>
          <a:p>
            <a:pPr algn="l">
              <a:buFont typeface="+mj-lt"/>
              <a:buAutoNum type="arabicPeriod"/>
            </a:pPr>
            <a:r>
              <a:rPr lang="en-US" sz="1200" b="0" i="0">
                <a:solidFill>
                  <a:srgbClr val="DA846B"/>
                </a:solidFill>
                <a:effectLst/>
                <a:latin typeface="Segoe UI" panose="020B0502040204020203" pitchFamily="34" charset="0"/>
              </a:rPr>
              <a:t>Juniper JUNOS </a:t>
            </a:r>
          </a:p>
          <a:p>
            <a:pPr algn="l">
              <a:buFont typeface="+mj-lt"/>
              <a:buAutoNum type="arabicPeriod"/>
            </a:pPr>
            <a:r>
              <a:rPr lang="en-US" sz="1200" b="0" i="0">
                <a:solidFill>
                  <a:srgbClr val="DA846B"/>
                </a:solidFill>
                <a:effectLst/>
                <a:latin typeface="Segoe UI" panose="020B0502040204020203" pitchFamily="34" charset="0"/>
              </a:rPr>
              <a:t>HPE </a:t>
            </a:r>
            <a:r>
              <a:rPr lang="en-US" sz="1200" b="0" i="0" err="1">
                <a:solidFill>
                  <a:srgbClr val="DA846B"/>
                </a:solidFill>
                <a:effectLst/>
                <a:latin typeface="Segoe UI" panose="020B0502040204020203" pitchFamily="34" charset="0"/>
              </a:rPr>
              <a:t>ArubaOS</a:t>
            </a:r>
            <a:r>
              <a:rPr lang="en-US" sz="1200" b="0" i="0">
                <a:solidFill>
                  <a:srgbClr val="DA846B"/>
                </a:solidFill>
                <a:effectLst/>
                <a:latin typeface="Segoe UI" panose="020B0502040204020203" pitchFamily="34" charset="0"/>
              </a:rPr>
              <a:t>, </a:t>
            </a:r>
            <a:r>
              <a:rPr lang="en-US" sz="1200" b="0" i="0" err="1">
                <a:solidFill>
                  <a:srgbClr val="DA846B"/>
                </a:solidFill>
                <a:effectLst/>
                <a:latin typeface="Segoe UI" panose="020B0502040204020203" pitchFamily="34" charset="0"/>
              </a:rPr>
              <a:t>Procurve</a:t>
            </a:r>
            <a:r>
              <a:rPr lang="en-US" sz="1200" b="0" i="0">
                <a:solidFill>
                  <a:srgbClr val="DA846B"/>
                </a:solidFill>
                <a:effectLst/>
                <a:latin typeface="Segoe UI" panose="020B0502040204020203" pitchFamily="34" charset="0"/>
              </a:rPr>
              <a:t> Switch Software </a:t>
            </a:r>
          </a:p>
          <a:p>
            <a:pPr algn="l">
              <a:buFont typeface="+mj-lt"/>
              <a:buAutoNum type="arabicPeriod"/>
            </a:pPr>
            <a:r>
              <a:rPr lang="en-US" sz="1200" b="0" i="0">
                <a:solidFill>
                  <a:srgbClr val="DA846B"/>
                </a:solidFill>
                <a:effectLst/>
                <a:latin typeface="Segoe UI" panose="020B0502040204020203" pitchFamily="34" charset="0"/>
              </a:rPr>
              <a:t>Palo Alto Networks PAN-OS</a:t>
            </a:r>
          </a:p>
          <a:p>
            <a:endParaRPr lang="en-US"/>
          </a:p>
          <a:p>
            <a:endParaRPr lang="en-US"/>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C509773-E83E-425B-B884-ED298E51283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420312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8C6AF81-4263-4289-8155-76A7450DB9FD}" type="slidenum">
              <a:rPr kumimoji="0" lang="en-US"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389835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a:t>Mr Machin possède 2 périphériques donnés par l’entreprise (orange) protégés avec Intune, OK GO</a:t>
            </a:r>
          </a:p>
          <a:p>
            <a:pPr marL="0" marR="0" lvl="0" indent="0" algn="l" defTabSz="914400" rtl="0" eaLnBrk="1" fontAlgn="auto" latinLnBrk="0" hangingPunct="1">
              <a:lnSpc>
                <a:spcPct val="100000"/>
              </a:lnSpc>
              <a:spcBef>
                <a:spcPts val="0"/>
              </a:spcBef>
              <a:spcAft>
                <a:spcPts val="0"/>
              </a:spcAft>
              <a:buClrTx/>
              <a:buSzTx/>
              <a:buFontTx/>
              <a:buNone/>
              <a:tabLst/>
              <a:defRPr/>
            </a:pPr>
            <a:r>
              <a:rPr lang="fr-FR"/>
              <a:t>2 périphériques perso (blanc), protégés avec Intune, OK GO</a:t>
            </a:r>
          </a:p>
          <a:p>
            <a:endParaRPr lang="fr-FR"/>
          </a:p>
        </p:txBody>
      </p:sp>
      <p:sp>
        <p:nvSpPr>
          <p:cNvPr id="4" name="Espace réservé du numéro de diapositive 3"/>
          <p:cNvSpPr>
            <a:spLocks noGrp="1"/>
          </p:cNvSpPr>
          <p:nvPr>
            <p:ph type="sldNum" sz="quarter" idx="5"/>
          </p:nvPr>
        </p:nvSpPr>
        <p:spPr/>
        <p:txBody>
          <a:bodyPr/>
          <a:lstStyle/>
          <a:p>
            <a:fld id="{3A778CB9-9EDD-42DC-836A-F3B460CE8CA7}" type="slidenum">
              <a:rPr lang="fr-FR" smtClean="0"/>
              <a:t>17</a:t>
            </a:fld>
            <a:endParaRPr lang="fr-FR"/>
          </a:p>
        </p:txBody>
      </p:sp>
    </p:spTree>
    <p:extLst>
      <p:ext uri="{BB962C8B-B14F-4D97-AF65-F5344CB8AC3E}">
        <p14:creationId xmlns:p14="http://schemas.microsoft.com/office/powerpoint/2010/main" val="392233769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a:t>Alex</a:t>
            </a:r>
          </a:p>
        </p:txBody>
      </p:sp>
      <p:sp>
        <p:nvSpPr>
          <p:cNvPr id="4" name="Espace réservé du numéro de diapositive 3"/>
          <p:cNvSpPr>
            <a:spLocks noGrp="1"/>
          </p:cNvSpPr>
          <p:nvPr>
            <p:ph type="sldNum" sz="quarter" idx="5"/>
          </p:nvPr>
        </p:nvSpPr>
        <p:spPr/>
        <p:txBody>
          <a:bodyPr/>
          <a:lstStyle/>
          <a:p>
            <a:fld id="{3A778CB9-9EDD-42DC-836A-F3B460CE8CA7}" type="slidenum">
              <a:rPr lang="fr-FR" smtClean="0"/>
              <a:t>18</a:t>
            </a:fld>
            <a:endParaRPr lang="fr-FR"/>
          </a:p>
        </p:txBody>
      </p:sp>
    </p:spTree>
    <p:extLst>
      <p:ext uri="{BB962C8B-B14F-4D97-AF65-F5344CB8AC3E}">
        <p14:creationId xmlns:p14="http://schemas.microsoft.com/office/powerpoint/2010/main" val="86609405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a:t>Chaque PC cloud est attribué à un utilisateur et devient ainsi son appareil Windows dédié. Windows 365 offre les avantages de productivité, de sécurité et de collaboration de Microsoft 365.</a:t>
            </a:r>
            <a:endParaRPr lang="en-US"/>
          </a:p>
        </p:txBody>
      </p:sp>
      <p:sp>
        <p:nvSpPr>
          <p:cNvPr id="4" name="Slide Number Placeholder 3"/>
          <p:cNvSpPr>
            <a:spLocks noGrp="1"/>
          </p:cNvSpPr>
          <p:nvPr>
            <p:ph type="sldNum" sz="quarter" idx="5"/>
          </p:nvPr>
        </p:nvSpPr>
        <p:spPr/>
        <p:txBody>
          <a:bodyPr/>
          <a:lstStyle/>
          <a:p>
            <a:fld id="{61E2764A-494C-4FB5-BED7-06B917A177F7}" type="slidenum">
              <a:rPr lang="en-US" smtClean="0"/>
              <a:t>19</a:t>
            </a:fld>
            <a:endParaRPr lang="en-US"/>
          </a:p>
        </p:txBody>
      </p:sp>
    </p:spTree>
    <p:extLst>
      <p:ext uri="{BB962C8B-B14F-4D97-AF65-F5344CB8AC3E}">
        <p14:creationId xmlns:p14="http://schemas.microsoft.com/office/powerpoint/2010/main" val="308668963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a:t>L’entreprise choisit de fournir un PC virtuel dédié à chaque employé au lieu d’un PC physique</a:t>
            </a:r>
          </a:p>
          <a:p>
            <a:r>
              <a:rPr lang="fr-FR"/>
              <a:t>La réponse : le Windows365 accessible depuis n’importe où via une URL</a:t>
            </a:r>
          </a:p>
          <a:p>
            <a:r>
              <a:rPr lang="fr-FR"/>
              <a:t>URL envoyée à l’utilisateur, login avec son identité Entra ID puis accès aux bureaux virtuels</a:t>
            </a:r>
            <a:br>
              <a:rPr lang="fr-FR"/>
            </a:br>
            <a:r>
              <a:rPr lang="fr-FR"/>
              <a:t>ATTENTION PC dédié !</a:t>
            </a:r>
          </a:p>
          <a:p>
            <a:endParaRPr lang="fr-FR"/>
          </a:p>
        </p:txBody>
      </p:sp>
      <p:sp>
        <p:nvSpPr>
          <p:cNvPr id="4" name="Espace réservé du numéro de diapositive 3"/>
          <p:cNvSpPr>
            <a:spLocks noGrp="1"/>
          </p:cNvSpPr>
          <p:nvPr>
            <p:ph type="sldNum" sz="quarter" idx="5"/>
          </p:nvPr>
        </p:nvSpPr>
        <p:spPr/>
        <p:txBody>
          <a:bodyPr/>
          <a:lstStyle/>
          <a:p>
            <a:fld id="{3A778CB9-9EDD-42DC-836A-F3B460CE8CA7}" type="slidenum">
              <a:rPr lang="fr-FR" smtClean="0"/>
              <a:t>21</a:t>
            </a:fld>
            <a:endParaRPr lang="fr-FR"/>
          </a:p>
        </p:txBody>
      </p:sp>
    </p:spTree>
    <p:extLst>
      <p:ext uri="{BB962C8B-B14F-4D97-AF65-F5344CB8AC3E}">
        <p14:creationId xmlns:p14="http://schemas.microsoft.com/office/powerpoint/2010/main" val="611331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a:t>Antoine</a:t>
            </a:r>
          </a:p>
        </p:txBody>
      </p:sp>
      <p:sp>
        <p:nvSpPr>
          <p:cNvPr id="4" name="Espace réservé du numéro de diapositive 3"/>
          <p:cNvSpPr>
            <a:spLocks noGrp="1"/>
          </p:cNvSpPr>
          <p:nvPr>
            <p:ph type="sldNum" sz="quarter" idx="5"/>
          </p:nvPr>
        </p:nvSpPr>
        <p:spPr/>
        <p:txBody>
          <a:bodyPr/>
          <a:lstStyle/>
          <a:p>
            <a:fld id="{3A778CB9-9EDD-42DC-836A-F3B460CE8CA7}" type="slidenum">
              <a:rPr lang="fr-FR" smtClean="0"/>
              <a:t>22</a:t>
            </a:fld>
            <a:endParaRPr lang="fr-FR"/>
          </a:p>
        </p:txBody>
      </p:sp>
    </p:spTree>
    <p:extLst>
      <p:ext uri="{BB962C8B-B14F-4D97-AF65-F5344CB8AC3E}">
        <p14:creationId xmlns:p14="http://schemas.microsoft.com/office/powerpoint/2010/main" val="267292461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a:t>Sécurisation du système via Intune et ses règles. D’avoir une consistance avec les périphériques physiques</a:t>
            </a:r>
          </a:p>
        </p:txBody>
      </p:sp>
      <p:sp>
        <p:nvSpPr>
          <p:cNvPr id="4" name="Slide Number Placeholder 3"/>
          <p:cNvSpPr>
            <a:spLocks noGrp="1"/>
          </p:cNvSpPr>
          <p:nvPr>
            <p:ph type="sldNum" sz="quarter" idx="5"/>
          </p:nvPr>
        </p:nvSpPr>
        <p:spPr/>
        <p:txBody>
          <a:bodyPr/>
          <a:lstStyle/>
          <a:p>
            <a:fld id="{3A778CB9-9EDD-42DC-836A-F3B460CE8CA7}" type="slidenum">
              <a:rPr lang="fr-FR" smtClean="0"/>
              <a:t>24</a:t>
            </a:fld>
            <a:endParaRPr lang="fr-FR"/>
          </a:p>
        </p:txBody>
      </p:sp>
    </p:spTree>
    <p:extLst>
      <p:ext uri="{BB962C8B-B14F-4D97-AF65-F5344CB8AC3E}">
        <p14:creationId xmlns:p14="http://schemas.microsoft.com/office/powerpoint/2010/main" val="354623939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5"/>
          </p:nvPr>
        </p:nvSpPr>
        <p:spPr/>
        <p:txBody>
          <a:bodyPr/>
          <a:lstStyle/>
          <a:p>
            <a:fld id="{3A778CB9-9EDD-42DC-836A-F3B460CE8CA7}" type="slidenum">
              <a:rPr lang="fr-FR" smtClean="0"/>
              <a:t>25</a:t>
            </a:fld>
            <a:endParaRPr lang="fr-FR"/>
          </a:p>
        </p:txBody>
      </p:sp>
    </p:spTree>
    <p:extLst>
      <p:ext uri="{BB962C8B-B14F-4D97-AF65-F5344CB8AC3E}">
        <p14:creationId xmlns:p14="http://schemas.microsoft.com/office/powerpoint/2010/main" val="317271681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a:t>L’utilisateur a un PC mais l’entreprise choisit de refuser l’accès direct aux applis internes</a:t>
            </a:r>
          </a:p>
          <a:p>
            <a:r>
              <a:rPr lang="fr-FR"/>
              <a:t>La réponse : le PC virtuel</a:t>
            </a:r>
          </a:p>
          <a:p>
            <a:r>
              <a:rPr lang="fr-FR"/>
              <a:t>ATTENTION PC PARTAGE</a:t>
            </a:r>
          </a:p>
        </p:txBody>
      </p:sp>
      <p:sp>
        <p:nvSpPr>
          <p:cNvPr id="4" name="Espace réservé du numéro de diapositive 3"/>
          <p:cNvSpPr>
            <a:spLocks noGrp="1"/>
          </p:cNvSpPr>
          <p:nvPr>
            <p:ph type="sldNum" sz="quarter" idx="5"/>
          </p:nvPr>
        </p:nvSpPr>
        <p:spPr/>
        <p:txBody>
          <a:bodyPr/>
          <a:lstStyle/>
          <a:p>
            <a:fld id="{3A778CB9-9EDD-42DC-836A-F3B460CE8CA7}" type="slidenum">
              <a:rPr lang="fr-FR" smtClean="0"/>
              <a:t>26</a:t>
            </a:fld>
            <a:endParaRPr lang="fr-FR"/>
          </a:p>
        </p:txBody>
      </p:sp>
    </p:spTree>
    <p:extLst>
      <p:ext uri="{BB962C8B-B14F-4D97-AF65-F5344CB8AC3E}">
        <p14:creationId xmlns:p14="http://schemas.microsoft.com/office/powerpoint/2010/main" val="305692566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a:t>Alex</a:t>
            </a:r>
          </a:p>
        </p:txBody>
      </p:sp>
      <p:sp>
        <p:nvSpPr>
          <p:cNvPr id="4" name="Espace réservé du numéro de diapositive 3"/>
          <p:cNvSpPr>
            <a:spLocks noGrp="1"/>
          </p:cNvSpPr>
          <p:nvPr>
            <p:ph type="sldNum" sz="quarter" idx="5"/>
          </p:nvPr>
        </p:nvSpPr>
        <p:spPr/>
        <p:txBody>
          <a:bodyPr/>
          <a:lstStyle/>
          <a:p>
            <a:fld id="{3A778CB9-9EDD-42DC-836A-F3B460CE8CA7}" type="slidenum">
              <a:rPr lang="fr-FR" smtClean="0"/>
              <a:t>3</a:t>
            </a:fld>
            <a:endParaRPr lang="fr-FR"/>
          </a:p>
        </p:txBody>
      </p:sp>
    </p:spTree>
    <p:extLst>
      <p:ext uri="{BB962C8B-B14F-4D97-AF65-F5344CB8AC3E}">
        <p14:creationId xmlns:p14="http://schemas.microsoft.com/office/powerpoint/2010/main" val="131279856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a:t>Lilith</a:t>
            </a:r>
          </a:p>
        </p:txBody>
      </p:sp>
      <p:sp>
        <p:nvSpPr>
          <p:cNvPr id="4" name="Espace réservé du numéro de diapositive 3"/>
          <p:cNvSpPr>
            <a:spLocks noGrp="1"/>
          </p:cNvSpPr>
          <p:nvPr>
            <p:ph type="sldNum" sz="quarter" idx="5"/>
          </p:nvPr>
        </p:nvSpPr>
        <p:spPr/>
        <p:txBody>
          <a:bodyPr/>
          <a:lstStyle/>
          <a:p>
            <a:fld id="{3A778CB9-9EDD-42DC-836A-F3B460CE8CA7}" type="slidenum">
              <a:rPr lang="fr-FR" smtClean="0"/>
              <a:t>27</a:t>
            </a:fld>
            <a:endParaRPr lang="fr-FR"/>
          </a:p>
        </p:txBody>
      </p:sp>
    </p:spTree>
    <p:extLst>
      <p:ext uri="{BB962C8B-B14F-4D97-AF65-F5344CB8AC3E}">
        <p14:creationId xmlns:p14="http://schemas.microsoft.com/office/powerpoint/2010/main" val="228786134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b="1"/>
              <a:t>Intro </a:t>
            </a:r>
            <a:r>
              <a:rPr lang="fr-FR" b="1" err="1"/>
              <a:t>Purview</a:t>
            </a:r>
            <a:r>
              <a:rPr lang="fr-FR" b="1"/>
              <a:t> Périphs gérés et protégés : </a:t>
            </a:r>
          </a:p>
          <a:p>
            <a:r>
              <a:rPr lang="fr-FR"/>
              <a:t>Mr Machin télécharge un fichier sur sa machine</a:t>
            </a:r>
          </a:p>
          <a:p>
            <a:endParaRPr lang="fr-FR"/>
          </a:p>
        </p:txBody>
      </p:sp>
      <p:sp>
        <p:nvSpPr>
          <p:cNvPr id="4" name="Espace réservé du numéro de diapositive 3"/>
          <p:cNvSpPr>
            <a:spLocks noGrp="1"/>
          </p:cNvSpPr>
          <p:nvPr>
            <p:ph type="sldNum" sz="quarter" idx="5"/>
          </p:nvPr>
        </p:nvSpPr>
        <p:spPr/>
        <p:txBody>
          <a:bodyPr/>
          <a:lstStyle/>
          <a:p>
            <a:fld id="{3A778CB9-9EDD-42DC-836A-F3B460CE8CA7}" type="slidenum">
              <a:rPr lang="fr-FR" smtClean="0"/>
              <a:t>28</a:t>
            </a:fld>
            <a:endParaRPr lang="fr-FR"/>
          </a:p>
        </p:txBody>
      </p:sp>
    </p:spTree>
    <p:extLst>
      <p:ext uri="{BB962C8B-B14F-4D97-AF65-F5344CB8AC3E}">
        <p14:creationId xmlns:p14="http://schemas.microsoft.com/office/powerpoint/2010/main" val="312839948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5"/>
          </p:nvPr>
        </p:nvSpPr>
        <p:spPr/>
        <p:txBody>
          <a:bodyPr/>
          <a:lstStyle/>
          <a:p>
            <a:fld id="{632AE093-07E4-4A08-9DFF-4A996E98E45F}" type="slidenum">
              <a:rPr lang="fr-FR" smtClean="0"/>
              <a:pPr/>
              <a:t>32</a:t>
            </a:fld>
            <a:endParaRPr lang="fr-FR"/>
          </a:p>
        </p:txBody>
      </p:sp>
    </p:spTree>
    <p:extLst>
      <p:ext uri="{BB962C8B-B14F-4D97-AF65-F5344CB8AC3E}">
        <p14:creationId xmlns:p14="http://schemas.microsoft.com/office/powerpoint/2010/main" val="116107172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128588" y="1112838"/>
            <a:ext cx="6424612" cy="3614737"/>
          </a:xfrm>
        </p:spPr>
      </p:sp>
      <p:sp>
        <p:nvSpPr>
          <p:cNvPr id="3" name="Espace réservé des not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5CE7A85-B039-4E40-A2AB-C1BB085EE855}"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3220362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b="1"/>
              <a:t>Intro </a:t>
            </a:r>
            <a:r>
              <a:rPr lang="fr-FR" b="1" err="1"/>
              <a:t>Purview</a:t>
            </a:r>
            <a:r>
              <a:rPr lang="fr-FR" b="1"/>
              <a:t> Périphs gérés et protégés : </a:t>
            </a:r>
          </a:p>
          <a:p>
            <a:r>
              <a:rPr lang="fr-FR"/>
              <a:t>Mr Machin télécharge un fichier et veut le partager sur </a:t>
            </a:r>
            <a:r>
              <a:rPr lang="fr-FR" err="1"/>
              <a:t>DropBox</a:t>
            </a:r>
            <a:r>
              <a:rPr lang="fr-FR"/>
              <a:t> : interdit</a:t>
            </a:r>
          </a:p>
          <a:p>
            <a:endParaRPr lang="fr-FR"/>
          </a:p>
          <a:p>
            <a:endParaRPr lang="fr-FR"/>
          </a:p>
        </p:txBody>
      </p:sp>
      <p:sp>
        <p:nvSpPr>
          <p:cNvPr id="4" name="Espace réservé du numéro de diapositive 3"/>
          <p:cNvSpPr>
            <a:spLocks noGrp="1"/>
          </p:cNvSpPr>
          <p:nvPr>
            <p:ph type="sldNum" sz="quarter" idx="5"/>
          </p:nvPr>
        </p:nvSpPr>
        <p:spPr/>
        <p:txBody>
          <a:bodyPr/>
          <a:lstStyle/>
          <a:p>
            <a:fld id="{3A778CB9-9EDD-42DC-836A-F3B460CE8CA7}" type="slidenum">
              <a:rPr lang="fr-FR" smtClean="0"/>
              <a:t>34</a:t>
            </a:fld>
            <a:endParaRPr lang="fr-FR"/>
          </a:p>
        </p:txBody>
      </p:sp>
    </p:spTree>
    <p:extLst>
      <p:ext uri="{BB962C8B-B14F-4D97-AF65-F5344CB8AC3E}">
        <p14:creationId xmlns:p14="http://schemas.microsoft.com/office/powerpoint/2010/main" val="290873835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a:t>Antoine</a:t>
            </a:r>
          </a:p>
        </p:txBody>
      </p:sp>
      <p:sp>
        <p:nvSpPr>
          <p:cNvPr id="4" name="Espace réservé du numéro de diapositive 3"/>
          <p:cNvSpPr>
            <a:spLocks noGrp="1"/>
          </p:cNvSpPr>
          <p:nvPr>
            <p:ph type="sldNum" sz="quarter" idx="5"/>
          </p:nvPr>
        </p:nvSpPr>
        <p:spPr/>
        <p:txBody>
          <a:bodyPr/>
          <a:lstStyle/>
          <a:p>
            <a:fld id="{3A778CB9-9EDD-42DC-836A-F3B460CE8CA7}" type="slidenum">
              <a:rPr lang="fr-FR" smtClean="0"/>
              <a:t>35</a:t>
            </a:fld>
            <a:endParaRPr lang="fr-FR"/>
          </a:p>
        </p:txBody>
      </p:sp>
    </p:spTree>
    <p:extLst>
      <p:ext uri="{BB962C8B-B14F-4D97-AF65-F5344CB8AC3E}">
        <p14:creationId xmlns:p14="http://schemas.microsoft.com/office/powerpoint/2010/main" val="101003436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32688"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prstClr val="black"/>
                </a:solidFill>
                <a:effectLst/>
                <a:uLnTx/>
                <a:uFillTx/>
                <a:latin typeface="+mn-lt"/>
                <a:ea typeface="+mn-ea"/>
                <a:cs typeface="+mn-cs"/>
              </a:rPr>
              <a:t>Alex</a:t>
            </a:r>
          </a:p>
          <a:p>
            <a:pPr marL="0" marR="0" lvl="0" indent="0" algn="l" defTabSz="932688"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prstClr val="black"/>
                </a:solidFill>
                <a:effectLst/>
                <a:uLnTx/>
                <a:uFillTx/>
                <a:latin typeface="+mn-lt"/>
                <a:ea typeface="+mn-ea"/>
                <a:cs typeface="+mn-cs"/>
              </a:rPr>
              <a:t>Talk Track:</a:t>
            </a:r>
          </a:p>
          <a:p>
            <a:pPr marL="0" marR="0" lvl="0" indent="0" algn="l" defTabSz="932688"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a:ln>
                <a:noFill/>
              </a:ln>
              <a:solidFill>
                <a:prstClr val="black"/>
              </a:solidFill>
              <a:effectLst/>
              <a:uLnTx/>
              <a:uFillTx/>
              <a:latin typeface="+mn-lt"/>
              <a:ea typeface="+mn-ea"/>
              <a:cs typeface="+mn-cs"/>
            </a:endParaRPr>
          </a:p>
          <a:p>
            <a:r>
              <a:rPr lang="en-US" sz="1400" kern="1200">
                <a:solidFill>
                  <a:schemeClr val="tx1"/>
                </a:solidFill>
                <a:latin typeface="+mn-lt"/>
                <a:ea typeface="+mn-ea"/>
                <a:cs typeface="+mn-cs"/>
              </a:rPr>
              <a:t>Azure AD External Identities is a set of capabilities that let you share your resources or apps with users outside of your organization. There are two main reasons you might need to connect with external users:  </a:t>
            </a:r>
          </a:p>
          <a:p>
            <a:endParaRPr lang="en-US" sz="1400" kern="1200">
              <a:solidFill>
                <a:schemeClr val="tx1"/>
              </a:solidFill>
              <a:latin typeface="+mn-lt"/>
              <a:ea typeface="+mn-ea"/>
              <a:cs typeface="+mn-cs"/>
            </a:endParaRPr>
          </a:p>
          <a:p>
            <a:r>
              <a:rPr lang="en-US" sz="1400" kern="1200">
                <a:solidFill>
                  <a:schemeClr val="tx1"/>
                </a:solidFill>
                <a:latin typeface="+mn-lt"/>
                <a:ea typeface="+mn-ea"/>
                <a:cs typeface="+mn-cs"/>
              </a:rPr>
              <a:t>- Share your Azure AD apps and resources for collaboration. You can invite external users into your own tenant as "guest" users that you can assign permissions to while letting them to use their existing credentials. Now we've added self-service sign-up user flows that you can offer to your external users, along with other features that were previously only available in Azure AD B2C.  </a:t>
            </a:r>
          </a:p>
          <a:p>
            <a:endParaRPr lang="en-US" sz="1400" kern="1200">
              <a:solidFill>
                <a:schemeClr val="tx1"/>
              </a:solidFill>
              <a:latin typeface="+mn-lt"/>
              <a:ea typeface="+mn-ea"/>
              <a:cs typeface="+mn-cs"/>
            </a:endParaRPr>
          </a:p>
          <a:p>
            <a:r>
              <a:rPr lang="en-US" sz="1400" kern="1200">
                <a:solidFill>
                  <a:schemeClr val="tx1"/>
                </a:solidFill>
                <a:latin typeface="+mn-lt"/>
                <a:ea typeface="+mn-ea"/>
                <a:cs typeface="+mn-cs"/>
              </a:rPr>
              <a:t>- Scale your apps to consumers, customers, and citizens (Azure AD B2C). If you're creating customer-facing apps, you can use Azure AD as your directory and identity system for consumers, who can sign in with an identity they’ve already established. You can customize and control the user experience for sign-up, sign-in, and profile management.  </a:t>
            </a:r>
          </a:p>
          <a:p>
            <a:endParaRPr lang="en-US" sz="1400" kern="1200">
              <a:solidFill>
                <a:schemeClr val="tx1"/>
              </a:solidFill>
              <a:latin typeface="+mn-lt"/>
              <a:ea typeface="+mn-ea"/>
              <a:cs typeface="+mn-cs"/>
            </a:endParaRPr>
          </a:p>
          <a:p>
            <a:r>
              <a:rPr lang="en-US" sz="1400" kern="1200">
                <a:solidFill>
                  <a:schemeClr val="tx1"/>
                </a:solidFill>
                <a:latin typeface="+mn-lt"/>
                <a:ea typeface="+mn-ea"/>
                <a:cs typeface="+mn-cs"/>
              </a:rPr>
              <a:t>The same billing model now applies to all Azure AD External Identities capabilities. Pricing is based on monthly active users (MAU), which is the count of unique users with authentication activity within a calendar month. This MAU billing model applies to both Azure AD guest user collaboration (B2B) and Azure AD B2C tenants.</a:t>
            </a:r>
          </a:p>
          <a:p>
            <a:pPr marL="0" marR="0" lvl="0" indent="0" algn="l" defTabSz="932688"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a:ln>
                <a:noFill/>
              </a:ln>
              <a:solidFill>
                <a:prstClr val="black"/>
              </a:solidFill>
              <a:effectLst/>
              <a:uLnTx/>
              <a:uFillTx/>
              <a:latin typeface="+mn-lt"/>
              <a:ea typeface="+mn-ea"/>
              <a:cs typeface="+mn-cs"/>
            </a:endParaRPr>
          </a:p>
          <a:p>
            <a:pPr marL="0" marR="0" lvl="0" indent="0" algn="l" defTabSz="932688" rtl="0" eaLnBrk="1" fontAlgn="auto" latinLnBrk="0" hangingPunct="1">
              <a:lnSpc>
                <a:spcPct val="100000"/>
              </a:lnSpc>
              <a:spcBef>
                <a:spcPts val="0"/>
              </a:spcBef>
              <a:spcAft>
                <a:spcPts val="0"/>
              </a:spcAft>
              <a:buClrTx/>
              <a:buSzTx/>
              <a:buFontTx/>
              <a:buNone/>
              <a:tabLst/>
              <a:defRPr/>
            </a:pPr>
            <a:r>
              <a:rPr lang="en-US" sz="1800" b="0" i="0">
                <a:solidFill>
                  <a:srgbClr val="000000"/>
                </a:solidFill>
                <a:effectLst/>
                <a:latin typeface="Segoe UI" panose="020B0502040204020203" pitchFamily="34" charset="0"/>
              </a:rPr>
              <a:t>Managing access for external users separately across multiple directories can leave critical gaps in security. Managing these identities from Azure AD improves visibility into external users’ access and extend secure adaptive access policies for fine-grained access control.  And users can bring their own identity provider, not just Microsoft.</a:t>
            </a:r>
          </a:p>
          <a:p>
            <a:pPr marL="0" marR="0" lvl="0" indent="0" algn="l" defTabSz="93268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panose="020B0502040204020203" pitchFamily="34" charset="0"/>
              <a:ea typeface="+mn-ea"/>
              <a:cs typeface="+mn-cs"/>
            </a:endParaRPr>
          </a:p>
          <a:p>
            <a:pPr marL="0" marR="0" lvl="0" indent="0" algn="l" defTabSz="932688" rtl="0" eaLnBrk="1" fontAlgn="auto" latinLnBrk="0" hangingPunct="1">
              <a:lnSpc>
                <a:spcPct val="100000"/>
              </a:lnSpc>
              <a:spcBef>
                <a:spcPts val="0"/>
              </a:spcBef>
              <a:spcAft>
                <a:spcPts val="0"/>
              </a:spcAft>
              <a:buClrTx/>
              <a:buSzTx/>
              <a:buFontTx/>
              <a:buNone/>
              <a:tabLst/>
              <a:defRPr/>
            </a:pPr>
            <a:r>
              <a:rPr lang="en-US" sz="3600" b="0" i="0">
                <a:solidFill>
                  <a:srgbClr val="000000"/>
                </a:solidFill>
                <a:effectLst/>
                <a:latin typeface="WordVisi_MSFontService"/>
              </a:rPr>
              <a:t>Easily invite partners to collaborate and automate how you manage their access. Facilitate collaboration with any user you need to invite to a group or interact with in an application with secure sharing in Teams and SharePoint.</a:t>
            </a:r>
          </a:p>
          <a:p>
            <a:pPr marL="0" marR="0" lvl="0" indent="0" algn="l" defTabSz="932688"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srgbClr val="000000"/>
              </a:solidFill>
              <a:effectLst/>
              <a:uLnTx/>
              <a:uFillTx/>
              <a:latin typeface="WordVisi_MSFontService"/>
              <a:ea typeface="+mn-ea"/>
              <a:cs typeface="+mn-cs"/>
            </a:endParaRPr>
          </a:p>
          <a:p>
            <a:pPr marL="0" marR="0" lvl="0" indent="0" algn="l" defTabSz="932688" rtl="0" eaLnBrk="1" fontAlgn="auto" latinLnBrk="0" hangingPunct="1">
              <a:lnSpc>
                <a:spcPct val="100000"/>
              </a:lnSpc>
              <a:spcBef>
                <a:spcPts val="0"/>
              </a:spcBef>
              <a:spcAft>
                <a:spcPts val="0"/>
              </a:spcAft>
              <a:buClrTx/>
              <a:buSzTx/>
              <a:buFontTx/>
              <a:buNone/>
              <a:tabLst/>
              <a:defRPr/>
            </a:pPr>
            <a:r>
              <a:rPr lang="en-US" sz="1800" b="0" i="0">
                <a:solidFill>
                  <a:srgbClr val="000000"/>
                </a:solidFill>
                <a:effectLst/>
                <a:latin typeface="Segoe UI" panose="020B0502040204020203" pitchFamily="34" charset="0"/>
              </a:rPr>
              <a:t>Azure AD also includes a robust set of capabilities to manage customer, consumer, and citizen access to your B2C apps. Personalize user journeys with built-in user flow templates and custom policies. Capture login, preference, and conversion data for customers. Provide branded (white-label) registration and login experiences, while enabling easy sign in for users with any personal, work or school, social or local accounts through Azure AD B2C.</a:t>
            </a:r>
            <a:endParaRPr kumimoji="0" lang="en-US" sz="1400" b="1" i="0" u="none" strike="noStrike" kern="1200" cap="none" spc="0" normalizeH="0" baseline="0" noProof="0">
              <a:ln>
                <a:noFill/>
              </a:ln>
              <a:solidFill>
                <a:prstClr val="black"/>
              </a:solidFill>
              <a:effectLst/>
              <a:uLnTx/>
              <a:uFillTx/>
              <a:latin typeface="+mn-lt"/>
              <a:ea typeface="+mn-ea"/>
              <a:cs typeface="+mn-cs"/>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39D7CD5-A29E-2E4E-B083-4345EFF738BD}"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EE71E0FF-E859-4987-859D-7E7E0A91405B}"/>
              </a:ext>
            </a:extLst>
          </p:cNvPr>
          <p:cNvSpPr>
            <a:spLocks noGrp="1"/>
          </p:cNvSpPr>
          <p:nvPr>
            <p:ph type="ftr" sz="quarter" idx="4"/>
          </p:nvPr>
        </p:nvSpPr>
        <p:spPr>
          <a:xfrm>
            <a:off x="0" y="8686800"/>
            <a:ext cx="5920740" cy="355964"/>
          </a:xfrm>
        </p:spPr>
        <p:txBody>
          <a:bodyPr/>
          <a:lstStyle/>
          <a:p>
            <a:pPr marL="57150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Microsoft Corporation. All rights reserved. MICROSOFT MAKES NO WARRANTIES, EXPRESS, IMPLIED OR STATUTORY, AS TO THE INFORMATION IN THIS PRESENTATION.</a:t>
            </a:r>
          </a:p>
        </p:txBody>
      </p:sp>
    </p:spTree>
    <p:extLst>
      <p:ext uri="{BB962C8B-B14F-4D97-AF65-F5344CB8AC3E}">
        <p14:creationId xmlns:p14="http://schemas.microsoft.com/office/powerpoint/2010/main" val="217946445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a:t>Antoine</a:t>
            </a:r>
          </a:p>
          <a:p>
            <a:r>
              <a:rPr lang="fr-FR"/>
              <a:t>Protection de la données -&gt; Pas de sens si on ne sécurise pas la donnée dans une approche global</a:t>
            </a:r>
          </a:p>
          <a:p>
            <a:endParaRPr lang="fr-FR"/>
          </a:p>
          <a:p>
            <a:endParaRPr lang="fr-FR"/>
          </a:p>
        </p:txBody>
      </p:sp>
      <p:sp>
        <p:nvSpPr>
          <p:cNvPr id="4" name="Slide Number Placeholder 3"/>
          <p:cNvSpPr>
            <a:spLocks noGrp="1"/>
          </p:cNvSpPr>
          <p:nvPr>
            <p:ph type="sldNum" sz="quarter" idx="5"/>
          </p:nvPr>
        </p:nvSpPr>
        <p:spPr/>
        <p:txBody>
          <a:bodyPr/>
          <a:lstStyle/>
          <a:p>
            <a:fld id="{3A778CB9-9EDD-42DC-836A-F3B460CE8CA7}" type="slidenum">
              <a:rPr lang="fr-FR" smtClean="0"/>
              <a:t>5</a:t>
            </a:fld>
            <a:endParaRPr lang="fr-FR"/>
          </a:p>
        </p:txBody>
      </p:sp>
    </p:spTree>
    <p:extLst>
      <p:ext uri="{BB962C8B-B14F-4D97-AF65-F5344CB8AC3E}">
        <p14:creationId xmlns:p14="http://schemas.microsoft.com/office/powerpoint/2010/main" val="295905424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a:t>Alex</a:t>
            </a:r>
          </a:p>
          <a:p>
            <a:r>
              <a:rPr lang="fr-FR"/>
              <a:t>Introduction du fil rouge :</a:t>
            </a:r>
          </a:p>
          <a:p>
            <a:r>
              <a:rPr lang="fr-FR"/>
              <a:t>Mr Machin possède 2 périphériques donnés par l’entreprise (orange), 2 périphériques perso (blanc), et son identité/données sur le cloud Azure</a:t>
            </a:r>
          </a:p>
        </p:txBody>
      </p:sp>
      <p:sp>
        <p:nvSpPr>
          <p:cNvPr id="4" name="Espace réservé du numéro de diapositive 3"/>
          <p:cNvSpPr>
            <a:spLocks noGrp="1"/>
          </p:cNvSpPr>
          <p:nvPr>
            <p:ph type="sldNum" sz="quarter" idx="5"/>
          </p:nvPr>
        </p:nvSpPr>
        <p:spPr/>
        <p:txBody>
          <a:bodyPr/>
          <a:lstStyle/>
          <a:p>
            <a:fld id="{3A778CB9-9EDD-42DC-836A-F3B460CE8CA7}" type="slidenum">
              <a:rPr lang="fr-FR" smtClean="0"/>
              <a:t>6</a:t>
            </a:fld>
            <a:endParaRPr lang="fr-FR"/>
          </a:p>
        </p:txBody>
      </p:sp>
    </p:spTree>
    <p:extLst>
      <p:ext uri="{BB962C8B-B14F-4D97-AF65-F5344CB8AC3E}">
        <p14:creationId xmlns:p14="http://schemas.microsoft.com/office/powerpoint/2010/main" val="25802106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a:t>Alex</a:t>
            </a:r>
          </a:p>
        </p:txBody>
      </p:sp>
      <p:sp>
        <p:nvSpPr>
          <p:cNvPr id="4" name="Espace réservé du numéro de diapositive 3"/>
          <p:cNvSpPr>
            <a:spLocks noGrp="1"/>
          </p:cNvSpPr>
          <p:nvPr>
            <p:ph type="sldNum" sz="quarter" idx="5"/>
          </p:nvPr>
        </p:nvSpPr>
        <p:spPr/>
        <p:txBody>
          <a:bodyPr/>
          <a:lstStyle/>
          <a:p>
            <a:fld id="{3A778CB9-9EDD-42DC-836A-F3B460CE8CA7}" type="slidenum">
              <a:rPr lang="fr-FR" smtClean="0"/>
              <a:t>7</a:t>
            </a:fld>
            <a:endParaRPr lang="fr-FR"/>
          </a:p>
        </p:txBody>
      </p:sp>
    </p:spTree>
    <p:extLst>
      <p:ext uri="{BB962C8B-B14F-4D97-AF65-F5344CB8AC3E}">
        <p14:creationId xmlns:p14="http://schemas.microsoft.com/office/powerpoint/2010/main" val="284572858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6B55B20-8F60-1A13-6CF9-978E870389C2}"/>
            </a:ext>
          </a:extLst>
        </p:cNvPr>
        <p:cNvGrpSpPr/>
        <p:nvPr/>
      </p:nvGrpSpPr>
      <p:grpSpPr>
        <a:xfrm>
          <a:off x="0" y="0"/>
          <a:ext cx="0" cy="0"/>
          <a:chOff x="0" y="0"/>
          <a:chExt cx="0" cy="0"/>
        </a:xfrm>
      </p:grpSpPr>
      <p:sp>
        <p:nvSpPr>
          <p:cNvPr id="2" name="Espace réservé de l'image des diapositives 1">
            <a:extLst>
              <a:ext uri="{FF2B5EF4-FFF2-40B4-BE49-F238E27FC236}">
                <a16:creationId xmlns:a16="http://schemas.microsoft.com/office/drawing/2014/main" id="{51D3A03A-926E-E13C-479E-9C43659A8275}"/>
              </a:ext>
            </a:extLst>
          </p:cNvPr>
          <p:cNvSpPr>
            <a:spLocks noGrp="1" noRot="1" noChangeAspect="1"/>
          </p:cNvSpPr>
          <p:nvPr>
            <p:ph type="sldImg"/>
          </p:nvPr>
        </p:nvSpPr>
        <p:spPr/>
      </p:sp>
      <p:sp>
        <p:nvSpPr>
          <p:cNvPr id="3" name="Espace réservé des notes 2">
            <a:extLst>
              <a:ext uri="{FF2B5EF4-FFF2-40B4-BE49-F238E27FC236}">
                <a16:creationId xmlns:a16="http://schemas.microsoft.com/office/drawing/2014/main" id="{B117A870-779F-71F8-9191-2F6DA0F4BA66}"/>
              </a:ext>
            </a:extLst>
          </p:cNvPr>
          <p:cNvSpPr>
            <a:spLocks noGrp="1"/>
          </p:cNvSpPr>
          <p:nvPr>
            <p:ph type="body" idx="1"/>
          </p:nvPr>
        </p:nvSpPr>
        <p:spPr/>
        <p:txBody>
          <a:bodyPr/>
          <a:lstStyle/>
          <a:p>
            <a:r>
              <a:rPr lang="fr-FR"/>
              <a:t>Mr Machin possède 2 périphériques donnés par l’entreprise (orange), 2 périphériques perso (blanc), et son identité/données sur le cloud Azure</a:t>
            </a:r>
          </a:p>
        </p:txBody>
      </p:sp>
      <p:sp>
        <p:nvSpPr>
          <p:cNvPr id="4" name="Espace réservé du numéro de diapositive 3">
            <a:extLst>
              <a:ext uri="{FF2B5EF4-FFF2-40B4-BE49-F238E27FC236}">
                <a16:creationId xmlns:a16="http://schemas.microsoft.com/office/drawing/2014/main" id="{AA92E386-B474-4316-396C-DD0CE6BDA14B}"/>
              </a:ext>
            </a:extLst>
          </p:cNvPr>
          <p:cNvSpPr>
            <a:spLocks noGrp="1"/>
          </p:cNvSpPr>
          <p:nvPr>
            <p:ph type="sldNum" sz="quarter" idx="5"/>
          </p:nvPr>
        </p:nvSpPr>
        <p:spPr/>
        <p:txBody>
          <a:bodyPr/>
          <a:lstStyle/>
          <a:p>
            <a:fld id="{3A778CB9-9EDD-42DC-836A-F3B460CE8CA7}" type="slidenum">
              <a:rPr lang="fr-FR" smtClean="0"/>
              <a:t>8</a:t>
            </a:fld>
            <a:endParaRPr lang="fr-FR"/>
          </a:p>
        </p:txBody>
      </p:sp>
    </p:spTree>
    <p:extLst>
      <p:ext uri="{BB962C8B-B14F-4D97-AF65-F5344CB8AC3E}">
        <p14:creationId xmlns:p14="http://schemas.microsoft.com/office/powerpoint/2010/main" val="33330681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850">
              <a:cs typeface="Segoe UI"/>
            </a:endParaRPr>
          </a:p>
        </p:txBody>
      </p:sp>
      <p:sp>
        <p:nvSpPr>
          <p:cNvPr id="4" name="Header Placeholder 3"/>
          <p:cNvSpPr>
            <a:spLocks noGrp="1"/>
          </p:cNvSpPr>
          <p:nvPr>
            <p:ph type="hdr" sz="quarter"/>
          </p:nvPr>
        </p:nvSpPr>
        <p:spPr/>
        <p:txBody>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4"/>
          </p:nvPr>
        </p:nvSpPr>
        <p:spPr/>
        <p:txBody>
          <a:bodyPr/>
          <a:lstStyle/>
          <a:p>
            <a:pPr marL="57150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Microsoft Corporation. All rights reserved. MICROSOFT MAKES NO WARRANTIES, EXPRESS, IMPLIED OR STATUTORY, AS TO THE INFORMATION IN THIS PRESENTATION.</a:t>
            </a:r>
          </a:p>
        </p:txBody>
      </p:sp>
      <p:sp>
        <p:nvSpPr>
          <p:cNvPr id="6" name="Date Placeholder 5"/>
          <p:cNvSpPr>
            <a:spLocks noGrp="1"/>
          </p:cNvSpPr>
          <p:nvPr>
            <p:ph type="dt" idx="1"/>
          </p:nvPr>
        </p:nvSpPr>
        <p:spPr/>
        <p:txBody>
          <a:bodyPr/>
          <a:lstStyle/>
          <a:p>
            <a:pPr marL="0" marR="0" lvl="0" indent="0" algn="r" defTabSz="914367" rtl="0" eaLnBrk="1" fontAlgn="auto" latinLnBrk="0" hangingPunct="1">
              <a:lnSpc>
                <a:spcPct val="100000"/>
              </a:lnSpc>
              <a:spcBef>
                <a:spcPts val="0"/>
              </a:spcBef>
              <a:spcAft>
                <a:spcPts val="0"/>
              </a:spcAft>
              <a:buClrTx/>
              <a:buSzTx/>
              <a:buFontTx/>
              <a:buNone/>
              <a:tabLst/>
              <a:defRPr/>
            </a:pPr>
            <a:fld id="{386CE63F-9E7F-4C04-9D0D-FCA25A8E9E86}"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14367" rtl="0" eaLnBrk="1" fontAlgn="auto" latinLnBrk="0" hangingPunct="1">
                <a:lnSpc>
                  <a:spcPct val="100000"/>
                </a:lnSpc>
                <a:spcBef>
                  <a:spcPts val="0"/>
                </a:spcBef>
                <a:spcAft>
                  <a:spcPts val="0"/>
                </a:spcAft>
                <a:buClrTx/>
                <a:buSzTx/>
                <a:buFontTx/>
                <a:buNone/>
                <a:tabLst/>
                <a:defRPr/>
              </a:pPr>
              <a:t>4/9/2024 5:41 AM</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5"/>
          </p:nvPr>
        </p:nvSpPr>
        <p:spPr/>
        <p:txBody>
          <a:bodyPr/>
          <a:lstStyle/>
          <a:p>
            <a:pPr marL="0" marR="0" lvl="0" indent="0" algn="r" defTabSz="914367"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14367"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125529156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E24AE84-A8BF-4BFA-A8B1-AEBC907EF9F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 name="Notes Placeholder 2">
            <a:extLst>
              <a:ext uri="{FF2B5EF4-FFF2-40B4-BE49-F238E27FC236}">
                <a16:creationId xmlns:a16="http://schemas.microsoft.com/office/drawing/2014/main" id="{96FF3C0E-838D-4C46-8439-4620144578CC}"/>
              </a:ext>
            </a:extLst>
          </p:cNvPr>
          <p:cNvSpPr>
            <a:spLocks noGrp="1"/>
          </p:cNvSpPr>
          <p:nvPr>
            <p:ph type="body" idx="1"/>
          </p:nvPr>
        </p:nvSpPr>
        <p:spPr/>
        <p:txBody>
          <a:bodyPr/>
          <a:lstStyle/>
          <a:p>
            <a:r>
              <a:rPr lang="en-US">
                <a:hlinkClick r:id="rId3"/>
              </a:rPr>
              <a:t>https://docs.microsoft.com/en-us/mem/intune/configuration/</a:t>
            </a:r>
            <a:endParaRPr lang="en-US"/>
          </a:p>
        </p:txBody>
      </p:sp>
    </p:spTree>
    <p:extLst>
      <p:ext uri="{BB962C8B-B14F-4D97-AF65-F5344CB8AC3E}">
        <p14:creationId xmlns:p14="http://schemas.microsoft.com/office/powerpoint/2010/main" val="906423646"/>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2.xml"/><Relationship Id="rId4" Type="http://schemas.openxmlformats.org/officeDocument/2006/relationships/image" Target="../media/image3.png"/></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05.xml.rels><?xml version="1.0" encoding="UTF-8" standalone="yes"?>
<Relationships xmlns="http://schemas.openxmlformats.org/package/2006/relationships"><Relationship Id="rId8" Type="http://schemas.openxmlformats.org/officeDocument/2006/relationships/image" Target="../media/image26.svg"/><Relationship Id="rId13" Type="http://schemas.openxmlformats.org/officeDocument/2006/relationships/image" Target="../media/image30.svg"/><Relationship Id="rId3" Type="http://schemas.openxmlformats.org/officeDocument/2006/relationships/hyperlink" Target="http://www.bluesoft-group.com/" TargetMode="External"/><Relationship Id="rId7" Type="http://schemas.openxmlformats.org/officeDocument/2006/relationships/image" Target="../media/image25.png"/><Relationship Id="rId12" Type="http://schemas.openxmlformats.org/officeDocument/2006/relationships/image" Target="../media/image29.png"/><Relationship Id="rId2" Type="http://schemas.openxmlformats.org/officeDocument/2006/relationships/image" Target="../media/image3.png"/><Relationship Id="rId1" Type="http://schemas.openxmlformats.org/officeDocument/2006/relationships/slideMaster" Target="../slideMasters/slideMaster2.xml"/><Relationship Id="rId6" Type="http://schemas.openxmlformats.org/officeDocument/2006/relationships/hyperlink" Target="https://twitter.com/BlueSoftGroup" TargetMode="External"/><Relationship Id="rId11" Type="http://schemas.openxmlformats.org/officeDocument/2006/relationships/image" Target="../media/image28.svg"/><Relationship Id="rId5" Type="http://schemas.openxmlformats.org/officeDocument/2006/relationships/image" Target="../media/image24.svg"/><Relationship Id="rId10" Type="http://schemas.openxmlformats.org/officeDocument/2006/relationships/image" Target="../media/image27.png"/><Relationship Id="rId4" Type="http://schemas.openxmlformats.org/officeDocument/2006/relationships/image" Target="../media/image23.png"/><Relationship Id="rId9" Type="http://schemas.openxmlformats.org/officeDocument/2006/relationships/hyperlink" Target="https://www.linkedin.com/company/blue-soft" TargetMode="External"/></Relationships>
</file>

<file path=ppt/slideLayouts/_rels/slideLayout106.xml.rels><?xml version="1.0" encoding="UTF-8" standalone="yes"?>
<Relationships xmlns="http://schemas.openxmlformats.org/package/2006/relationships"><Relationship Id="rId8" Type="http://schemas.openxmlformats.org/officeDocument/2006/relationships/hyperlink" Target="https://www.linkedin.com/company/blue-soft" TargetMode="External"/><Relationship Id="rId13" Type="http://schemas.openxmlformats.org/officeDocument/2006/relationships/image" Target="../media/image30.svg"/><Relationship Id="rId3" Type="http://schemas.openxmlformats.org/officeDocument/2006/relationships/image" Target="../media/image23.png"/><Relationship Id="rId7" Type="http://schemas.openxmlformats.org/officeDocument/2006/relationships/image" Target="../media/image26.svg"/><Relationship Id="rId12" Type="http://schemas.openxmlformats.org/officeDocument/2006/relationships/image" Target="../media/image29.png"/><Relationship Id="rId2" Type="http://schemas.openxmlformats.org/officeDocument/2006/relationships/hyperlink" Target="http://www.bluesoft-group.com/" TargetMode="External"/><Relationship Id="rId1" Type="http://schemas.openxmlformats.org/officeDocument/2006/relationships/slideMaster" Target="../slideMasters/slideMaster2.xml"/><Relationship Id="rId6" Type="http://schemas.openxmlformats.org/officeDocument/2006/relationships/image" Target="../media/image25.png"/><Relationship Id="rId11" Type="http://schemas.openxmlformats.org/officeDocument/2006/relationships/image" Target="../media/image28.svg"/><Relationship Id="rId5" Type="http://schemas.openxmlformats.org/officeDocument/2006/relationships/hyperlink" Target="https://twitter.com/BlueSoftGroup" TargetMode="External"/><Relationship Id="rId10" Type="http://schemas.openxmlformats.org/officeDocument/2006/relationships/image" Target="../media/image27.png"/><Relationship Id="rId4" Type="http://schemas.openxmlformats.org/officeDocument/2006/relationships/image" Target="../media/image24.svg"/><Relationship Id="rId9" Type="http://schemas.openxmlformats.org/officeDocument/2006/relationships/image" Target="../media/image3.png"/></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16.png"/><Relationship Id="rId1" Type="http://schemas.openxmlformats.org/officeDocument/2006/relationships/slideMaster" Target="../slideMasters/slideMaster1.xml"/><Relationship Id="rId4" Type="http://schemas.openxmlformats.org/officeDocument/2006/relationships/image" Target="../media/image1.pn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8.png"/><Relationship Id="rId1" Type="http://schemas.openxmlformats.org/officeDocument/2006/relationships/slideMaster" Target="../slideMasters/slideMaster1.xml"/><Relationship Id="rId4" Type="http://schemas.openxmlformats.org/officeDocument/2006/relationships/image" Target="../media/image1.png"/></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Master" Target="../slideMasters/slideMaster1.xml"/><Relationship Id="rId5" Type="http://schemas.openxmlformats.org/officeDocument/2006/relationships/image" Target="../media/image3.png"/><Relationship Id="rId4" Type="http://schemas.openxmlformats.org/officeDocument/2006/relationships/image" Target="../media/image21.svg"/></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22.png"/><Relationship Id="rId1" Type="http://schemas.openxmlformats.org/officeDocument/2006/relationships/slideMaster" Target="../slideMasters/slideMaster1.xml"/><Relationship Id="rId5" Type="http://schemas.openxmlformats.org/officeDocument/2006/relationships/image" Target="../media/image3.png"/><Relationship Id="rId4" Type="http://schemas.openxmlformats.org/officeDocument/2006/relationships/image" Target="../media/image21.svg"/></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8" Type="http://schemas.openxmlformats.org/officeDocument/2006/relationships/image" Target="../media/image26.svg"/><Relationship Id="rId13" Type="http://schemas.openxmlformats.org/officeDocument/2006/relationships/image" Target="../media/image30.svg"/><Relationship Id="rId3" Type="http://schemas.openxmlformats.org/officeDocument/2006/relationships/hyperlink" Target="http://www.bluesoft-group.com/" TargetMode="External"/><Relationship Id="rId7" Type="http://schemas.openxmlformats.org/officeDocument/2006/relationships/image" Target="../media/image25.png"/><Relationship Id="rId12" Type="http://schemas.openxmlformats.org/officeDocument/2006/relationships/image" Target="../media/image29.png"/><Relationship Id="rId2" Type="http://schemas.openxmlformats.org/officeDocument/2006/relationships/image" Target="../media/image3.png"/><Relationship Id="rId1" Type="http://schemas.openxmlformats.org/officeDocument/2006/relationships/slideMaster" Target="../slideMasters/slideMaster1.xml"/><Relationship Id="rId6" Type="http://schemas.openxmlformats.org/officeDocument/2006/relationships/hyperlink" Target="https://twitter.com/BlueSoftGroup" TargetMode="External"/><Relationship Id="rId11" Type="http://schemas.openxmlformats.org/officeDocument/2006/relationships/image" Target="../media/image28.svg"/><Relationship Id="rId5" Type="http://schemas.openxmlformats.org/officeDocument/2006/relationships/image" Target="../media/image24.svg"/><Relationship Id="rId10" Type="http://schemas.openxmlformats.org/officeDocument/2006/relationships/image" Target="../media/image27.png"/><Relationship Id="rId4" Type="http://schemas.openxmlformats.org/officeDocument/2006/relationships/image" Target="../media/image23.png"/><Relationship Id="rId9" Type="http://schemas.openxmlformats.org/officeDocument/2006/relationships/hyperlink" Target="https://www.linkedin.com/company/blue-soft" TargetMode="External"/></Relationships>
</file>

<file path=ppt/slideLayouts/_rels/slideLayout53.xml.rels><?xml version="1.0" encoding="UTF-8" standalone="yes"?>
<Relationships xmlns="http://schemas.openxmlformats.org/package/2006/relationships"><Relationship Id="rId8" Type="http://schemas.openxmlformats.org/officeDocument/2006/relationships/hyperlink" Target="https://www.linkedin.com/company/blue-soft" TargetMode="External"/><Relationship Id="rId13" Type="http://schemas.openxmlformats.org/officeDocument/2006/relationships/image" Target="../media/image30.svg"/><Relationship Id="rId3" Type="http://schemas.openxmlformats.org/officeDocument/2006/relationships/image" Target="../media/image23.png"/><Relationship Id="rId7" Type="http://schemas.openxmlformats.org/officeDocument/2006/relationships/image" Target="../media/image26.svg"/><Relationship Id="rId12" Type="http://schemas.openxmlformats.org/officeDocument/2006/relationships/image" Target="../media/image29.png"/><Relationship Id="rId2" Type="http://schemas.openxmlformats.org/officeDocument/2006/relationships/hyperlink" Target="http://www.bluesoft-group.com/" TargetMode="External"/><Relationship Id="rId1" Type="http://schemas.openxmlformats.org/officeDocument/2006/relationships/slideMaster" Target="../slideMasters/slideMaster1.xml"/><Relationship Id="rId6" Type="http://schemas.openxmlformats.org/officeDocument/2006/relationships/image" Target="../media/image25.png"/><Relationship Id="rId11" Type="http://schemas.openxmlformats.org/officeDocument/2006/relationships/image" Target="../media/image28.svg"/><Relationship Id="rId5" Type="http://schemas.openxmlformats.org/officeDocument/2006/relationships/hyperlink" Target="https://twitter.com/BlueSoftGroup" TargetMode="External"/><Relationship Id="rId10" Type="http://schemas.openxmlformats.org/officeDocument/2006/relationships/image" Target="../media/image27.png"/><Relationship Id="rId4" Type="http://schemas.openxmlformats.org/officeDocument/2006/relationships/image" Target="../media/image24.svg"/><Relationship Id="rId9" Type="http://schemas.openxmlformats.org/officeDocument/2006/relationships/image" Target="../media/image3.png"/></Relationships>
</file>

<file path=ppt/slideLayouts/_rels/slideLayout5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16.png"/><Relationship Id="rId1" Type="http://schemas.openxmlformats.org/officeDocument/2006/relationships/slideMaster" Target="../slideMasters/slideMaster2.xml"/><Relationship Id="rId4" Type="http://schemas.openxmlformats.org/officeDocument/2006/relationships/image" Target="../media/image1.png"/></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9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8.png"/><Relationship Id="rId1" Type="http://schemas.openxmlformats.org/officeDocument/2006/relationships/slideMaster" Target="../slideMasters/slideMaster2.xml"/><Relationship Id="rId4" Type="http://schemas.openxmlformats.org/officeDocument/2006/relationships/image" Target="../media/image1.png"/></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9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98.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Master" Target="../slideMasters/slideMaster2.xml"/><Relationship Id="rId5" Type="http://schemas.openxmlformats.org/officeDocument/2006/relationships/image" Target="../media/image3.png"/><Relationship Id="rId4" Type="http://schemas.openxmlformats.org/officeDocument/2006/relationships/image" Target="../media/image21.svg"/></Relationships>
</file>

<file path=ppt/slideLayouts/_rels/slideLayout99.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22.png"/><Relationship Id="rId1" Type="http://schemas.openxmlformats.org/officeDocument/2006/relationships/slideMaster" Target="../slideMasters/slideMaster2.xml"/><Relationship Id="rId5" Type="http://schemas.openxmlformats.org/officeDocument/2006/relationships/image" Target="../media/image3.png"/><Relationship Id="rId4" Type="http://schemas.openxmlformats.org/officeDocument/2006/relationships/image" Target="../media/image21.svg"/></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p:cSld name="Cover 1">
    <p:bg>
      <p:bgPr>
        <a:solidFill>
          <a:schemeClr val="accent1"/>
        </a:solidFill>
        <a:effectLst/>
      </p:bgPr>
    </p:bg>
    <p:spTree>
      <p:nvGrpSpPr>
        <p:cNvPr id="1" name=""/>
        <p:cNvGrpSpPr/>
        <p:nvPr/>
      </p:nvGrpSpPr>
      <p:grpSpPr>
        <a:xfrm>
          <a:off x="0" y="0"/>
          <a:ext cx="0" cy="0"/>
          <a:chOff x="0" y="0"/>
          <a:chExt cx="0" cy="0"/>
        </a:xfrm>
      </p:grpSpPr>
      <p:pic>
        <p:nvPicPr>
          <p:cNvPr id="5" name="Image 4" descr="Une image contenant personne, plein air&#10;&#10;Description générée automatiquement">
            <a:extLst>
              <a:ext uri="{FF2B5EF4-FFF2-40B4-BE49-F238E27FC236}">
                <a16:creationId xmlns:a16="http://schemas.microsoft.com/office/drawing/2014/main" id="{2B797FBE-5196-4B71-C5BD-09DB9ACBFFE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92"/>
            <a:ext cx="12192000" cy="6856416"/>
          </a:xfrm>
          <a:prstGeom prst="rect">
            <a:avLst/>
          </a:prstGeom>
        </p:spPr>
      </p:pic>
      <p:pic>
        <p:nvPicPr>
          <p:cNvPr id="3" name="Image 2">
            <a:extLst>
              <a:ext uri="{FF2B5EF4-FFF2-40B4-BE49-F238E27FC236}">
                <a16:creationId xmlns:a16="http://schemas.microsoft.com/office/drawing/2014/main" id="{909785DE-7C62-172B-76DD-9BF01004E8C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058046" y="2492423"/>
            <a:ext cx="4417904" cy="2164417"/>
          </a:xfrm>
          <a:prstGeom prst="rect">
            <a:avLst/>
          </a:prstGeom>
        </p:spPr>
      </p:pic>
    </p:spTree>
    <p:extLst>
      <p:ext uri="{BB962C8B-B14F-4D97-AF65-F5344CB8AC3E}">
        <p14:creationId xmlns:p14="http://schemas.microsoft.com/office/powerpoint/2010/main" val="314626166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p:cSld name="Intercalaire Bleu nuit">
    <p:bg>
      <p:bgPr>
        <a:solidFill>
          <a:schemeClr val="accent1"/>
        </a:solidFill>
        <a:effectLst/>
      </p:bgPr>
    </p:bg>
    <p:spTree>
      <p:nvGrpSpPr>
        <p:cNvPr id="1" name=""/>
        <p:cNvGrpSpPr/>
        <p:nvPr/>
      </p:nvGrpSpPr>
      <p:grpSpPr>
        <a:xfrm>
          <a:off x="0" y="0"/>
          <a:ext cx="0" cy="0"/>
          <a:chOff x="0" y="0"/>
          <a:chExt cx="0" cy="0"/>
        </a:xfrm>
      </p:grpSpPr>
      <p:pic>
        <p:nvPicPr>
          <p:cNvPr id="3" name="Image 2">
            <a:extLst>
              <a:ext uri="{FF2B5EF4-FFF2-40B4-BE49-F238E27FC236}">
                <a16:creationId xmlns:a16="http://schemas.microsoft.com/office/drawing/2014/main" id="{115412C9-2184-84B5-7AE0-A9461BF9DF9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92"/>
            <a:ext cx="12192000" cy="6856416"/>
          </a:xfrm>
          <a:prstGeom prst="rect">
            <a:avLst/>
          </a:prstGeom>
        </p:spPr>
      </p:pic>
      <p:sp>
        <p:nvSpPr>
          <p:cNvPr id="4" name="Titre 1">
            <a:extLst>
              <a:ext uri="{FF2B5EF4-FFF2-40B4-BE49-F238E27FC236}">
                <a16:creationId xmlns:a16="http://schemas.microsoft.com/office/drawing/2014/main" id="{80DFBFAB-306A-98F7-9A8F-743BFB3E7A9D}"/>
              </a:ext>
            </a:extLst>
          </p:cNvPr>
          <p:cNvSpPr>
            <a:spLocks noGrp="1"/>
          </p:cNvSpPr>
          <p:nvPr>
            <p:ph type="title" hasCustomPrompt="1"/>
          </p:nvPr>
        </p:nvSpPr>
        <p:spPr>
          <a:xfrm>
            <a:off x="407988" y="368301"/>
            <a:ext cx="5561012" cy="3775689"/>
          </a:xfrm>
        </p:spPr>
        <p:txBody>
          <a:bodyPr anchor="b" anchorCtr="0"/>
          <a:lstStyle>
            <a:lvl1pPr>
              <a:lnSpc>
                <a:spcPct val="100000"/>
              </a:lnSpc>
              <a:defRPr sz="5400">
                <a:solidFill>
                  <a:schemeClr val="bg1"/>
                </a:solidFill>
              </a:defRPr>
            </a:lvl1pPr>
          </a:lstStyle>
          <a:p>
            <a:r>
              <a:rPr lang="fr-FR"/>
              <a:t>01</a:t>
            </a:r>
            <a:br>
              <a:rPr lang="fr-FR"/>
            </a:br>
            <a:r>
              <a:rPr lang="fr-FR"/>
              <a:t>Titre de la partie </a:t>
            </a:r>
            <a:br>
              <a:rPr lang="fr-FR"/>
            </a:br>
            <a:r>
              <a:rPr lang="fr-FR"/>
              <a:t>plusieurs lignes</a:t>
            </a:r>
          </a:p>
        </p:txBody>
      </p:sp>
      <p:cxnSp>
        <p:nvCxnSpPr>
          <p:cNvPr id="8" name="Connecteur droit 7">
            <a:extLst>
              <a:ext uri="{FF2B5EF4-FFF2-40B4-BE49-F238E27FC236}">
                <a16:creationId xmlns:a16="http://schemas.microsoft.com/office/drawing/2014/main" id="{26AE1716-FDA2-043D-3DD9-3EA0D7C00E3F}"/>
              </a:ext>
            </a:extLst>
          </p:cNvPr>
          <p:cNvCxnSpPr>
            <a:cxnSpLocks/>
          </p:cNvCxnSpPr>
          <p:nvPr/>
        </p:nvCxnSpPr>
        <p:spPr>
          <a:xfrm>
            <a:off x="407988" y="4394107"/>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9" name="Espace réservé du texte 4">
            <a:extLst>
              <a:ext uri="{FF2B5EF4-FFF2-40B4-BE49-F238E27FC236}">
                <a16:creationId xmlns:a16="http://schemas.microsoft.com/office/drawing/2014/main" id="{A406F457-9FEC-73C6-1CEA-F7A01EDBE1A0}"/>
              </a:ext>
            </a:extLst>
          </p:cNvPr>
          <p:cNvSpPr>
            <a:spLocks noGrp="1"/>
          </p:cNvSpPr>
          <p:nvPr>
            <p:ph type="body" sz="quarter" idx="12" hasCustomPrompt="1"/>
          </p:nvPr>
        </p:nvSpPr>
        <p:spPr>
          <a:xfrm>
            <a:off x="407988" y="4763693"/>
            <a:ext cx="5561012" cy="1257695"/>
          </a:xfrm>
        </p:spPr>
        <p:txBody>
          <a:bodyPr lIns="0" tIns="0" rIns="0" bIns="0" anchor="t" anchorCtr="0">
            <a:noAutofit/>
          </a:bodyPr>
          <a:lstStyle>
            <a:lvl1pPr>
              <a:defRPr sz="1600">
                <a:solidFill>
                  <a:schemeClr val="bg1"/>
                </a:solidFill>
              </a:defRPr>
            </a:lvl1pPr>
            <a:lvl2pPr>
              <a:defRPr sz="1600" b="1">
                <a:solidFill>
                  <a:schemeClr val="bg1"/>
                </a:solidFill>
                <a:latin typeface="Lato" panose="020B0604020202020204" charset="0"/>
              </a:defRPr>
            </a:lvl2pPr>
            <a:lvl3pPr>
              <a:defRPr sz="1600" b="1">
                <a:solidFill>
                  <a:schemeClr val="bg1"/>
                </a:solidFill>
                <a:latin typeface="Lato" panose="020B0604020202020204" charset="0"/>
              </a:defRPr>
            </a:lvl3pPr>
            <a:lvl4pPr>
              <a:buFontTx/>
              <a:buNone/>
              <a:defRPr sz="1600" b="1">
                <a:solidFill>
                  <a:schemeClr val="bg1"/>
                </a:solidFill>
                <a:latin typeface="Lato" panose="020B0604020202020204" charset="0"/>
              </a:defRPr>
            </a:lvl4pPr>
            <a:lvl5pPr marL="0" indent="0">
              <a:buFontTx/>
              <a:buNone/>
              <a:defRPr sz="1600" b="1">
                <a:solidFill>
                  <a:schemeClr val="bg1"/>
                </a:solidFill>
                <a:latin typeface="Lato" panose="020B0604020202020204" charset="0"/>
              </a:defRPr>
            </a:lvl5pPr>
            <a:lvl6pPr>
              <a:defRPr sz="1600" b="1">
                <a:solidFill>
                  <a:schemeClr val="bg1"/>
                </a:solidFill>
                <a:latin typeface="Lato" panose="020B0604020202020204" charset="0"/>
              </a:defRPr>
            </a:lvl6pPr>
            <a:lvl7pPr>
              <a:defRPr sz="1600" b="1" i="0">
                <a:solidFill>
                  <a:schemeClr val="bg1"/>
                </a:solidFill>
                <a:latin typeface="Lato" panose="020B0604020202020204" charset="0"/>
              </a:defRPr>
            </a:lvl7pPr>
            <a:lvl8pPr>
              <a:defRPr sz="1600" b="1" i="0">
                <a:solidFill>
                  <a:schemeClr val="bg1"/>
                </a:solidFill>
                <a:latin typeface="Lato" panose="020B0604020202020204" charset="0"/>
              </a:defRPr>
            </a:lvl8pPr>
            <a:lvl9pPr>
              <a:defRPr sz="1600" b="1" i="0">
                <a:solidFill>
                  <a:schemeClr val="bg1"/>
                </a:solidFill>
                <a:latin typeface="Lato" panose="020B0604020202020204" charset="0"/>
              </a:defRPr>
            </a:lvl9pPr>
          </a:lstStyle>
          <a:p>
            <a:pPr lvl="0"/>
            <a:r>
              <a:rPr lang="fr-FR"/>
              <a:t>Sous-titre</a:t>
            </a:r>
          </a:p>
        </p:txBody>
      </p:sp>
      <p:sp>
        <p:nvSpPr>
          <p:cNvPr id="12" name="Espace réservé du pied de page 3">
            <a:extLst>
              <a:ext uri="{FF2B5EF4-FFF2-40B4-BE49-F238E27FC236}">
                <a16:creationId xmlns:a16="http://schemas.microsoft.com/office/drawing/2014/main" id="{0D1AAA30-F7CB-17AD-6227-8BE859C99492}"/>
              </a:ext>
            </a:extLst>
          </p:cNvPr>
          <p:cNvSpPr>
            <a:spLocks noGrp="1"/>
          </p:cNvSpPr>
          <p:nvPr>
            <p:ph type="ftr" sz="quarter" idx="3"/>
          </p:nvPr>
        </p:nvSpPr>
        <p:spPr>
          <a:xfrm>
            <a:off x="1447800" y="6481585"/>
            <a:ext cx="4114800" cy="169277"/>
          </a:xfrm>
          <a:prstGeom prst="rect">
            <a:avLst/>
          </a:prstGeom>
        </p:spPr>
        <p:txBody>
          <a:bodyPr vert="horz" lIns="0" tIns="0" rIns="0" bIns="0" rtlCol="0" anchor="ctr">
            <a:spAutoFit/>
          </a:bodyPr>
          <a:lstStyle>
            <a:lvl1pPr algn="l">
              <a:defRPr sz="1100">
                <a:solidFill>
                  <a:schemeClr val="bg1">
                    <a:alpha val="50000"/>
                  </a:schemeClr>
                </a:solidFill>
                <a:latin typeface="Lato" panose="020B0604020202020204" charset="0"/>
              </a:defRPr>
            </a:lvl1pPr>
          </a:lstStyle>
          <a:p>
            <a:endParaRPr lang="fr-FR"/>
          </a:p>
        </p:txBody>
      </p:sp>
      <p:sp>
        <p:nvSpPr>
          <p:cNvPr id="29" name="Espace réservé du numéro de diapositive 1">
            <a:extLst>
              <a:ext uri="{FF2B5EF4-FFF2-40B4-BE49-F238E27FC236}">
                <a16:creationId xmlns:a16="http://schemas.microsoft.com/office/drawing/2014/main" id="{2536EC95-D3DC-9F40-60E7-09CFAB1783A4}"/>
              </a:ext>
            </a:extLst>
          </p:cNvPr>
          <p:cNvSpPr>
            <a:spLocks noGrp="1"/>
          </p:cNvSpPr>
          <p:nvPr>
            <p:ph type="sldNum" sz="quarter" idx="4"/>
          </p:nvPr>
        </p:nvSpPr>
        <p:spPr>
          <a:xfrm>
            <a:off x="9194800" y="6491058"/>
            <a:ext cx="2743200" cy="169277"/>
          </a:xfrm>
          <a:prstGeom prst="rect">
            <a:avLst/>
          </a:prstGeom>
        </p:spPr>
        <p:txBody>
          <a:bodyPr vert="horz" lIns="0" tIns="0" rIns="0" bIns="0" rtlCol="0" anchor="ctr">
            <a:spAutoFit/>
          </a:bodyPr>
          <a:lstStyle>
            <a:lvl1pPr algn="r">
              <a:defRPr lang="en-US" sz="1100" kern="1200" smtClean="0">
                <a:solidFill>
                  <a:schemeClr val="bg1">
                    <a:alpha val="50000"/>
                  </a:schemeClr>
                </a:solidFill>
                <a:latin typeface="Lato" panose="020B0604020202020204" charset="0"/>
                <a:ea typeface="+mn-ea"/>
                <a:cs typeface="+mn-cs"/>
              </a:defRPr>
            </a:lvl1pPr>
          </a:lstStyle>
          <a:p>
            <a:fld id="{DCFF6D3A-3277-42A1-9D8C-71F4574BBB66}" type="slidenum">
              <a:rPr lang="fr-FR" smtClean="0"/>
              <a:t>‹#›</a:t>
            </a:fld>
            <a:endParaRPr lang="fr-FR"/>
          </a:p>
        </p:txBody>
      </p:sp>
      <p:pic>
        <p:nvPicPr>
          <p:cNvPr id="30" name="Image 29">
            <a:extLst>
              <a:ext uri="{FF2B5EF4-FFF2-40B4-BE49-F238E27FC236}">
                <a16:creationId xmlns:a16="http://schemas.microsoft.com/office/drawing/2014/main" id="{F203A95E-ACE1-5CDE-D704-081A3261966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176342097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preserve="1">
  <p:cSld name="2_Adoptez le courant bleu">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sp>
        <p:nvSpPr>
          <p:cNvPr id="5" name="Forme libre : forme 19">
            <a:extLst>
              <a:ext uri="{FF2B5EF4-FFF2-40B4-BE49-F238E27FC236}">
                <a16:creationId xmlns:a16="http://schemas.microsoft.com/office/drawing/2014/main" id="{0709630B-427F-480C-8761-0E18531C02E5}"/>
              </a:ext>
            </a:extLst>
          </p:cNvPr>
          <p:cNvSpPr>
            <a:spLocks noChangeAspect="1"/>
          </p:cNvSpPr>
          <p:nvPr/>
        </p:nvSpPr>
        <p:spPr>
          <a:xfrm>
            <a:off x="821900" y="573530"/>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pic>
        <p:nvPicPr>
          <p:cNvPr id="8" name="Graphique 7">
            <a:extLst>
              <a:ext uri="{FF2B5EF4-FFF2-40B4-BE49-F238E27FC236}">
                <a16:creationId xmlns:a16="http://schemas.microsoft.com/office/drawing/2014/main" id="{8098ADDA-1DF3-959A-0C47-6547045DA152}"/>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475729" y="967055"/>
            <a:ext cx="5240539" cy="4923890"/>
          </a:xfrm>
          <a:prstGeom prst="rect">
            <a:avLst/>
          </a:prstGeom>
        </p:spPr>
      </p:pic>
      <p:pic>
        <p:nvPicPr>
          <p:cNvPr id="3" name="Image 2">
            <a:extLst>
              <a:ext uri="{FF2B5EF4-FFF2-40B4-BE49-F238E27FC236}">
                <a16:creationId xmlns:a16="http://schemas.microsoft.com/office/drawing/2014/main" id="{83C55CE9-55C9-1790-BC63-E5B4EE48825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328762955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preserve="1">
  <p:cSld name="Titre avec contenu et 2 images">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sp>
        <p:nvSpPr>
          <p:cNvPr id="5" name="Forme libre : forme 19">
            <a:extLst>
              <a:ext uri="{FF2B5EF4-FFF2-40B4-BE49-F238E27FC236}">
                <a16:creationId xmlns:a16="http://schemas.microsoft.com/office/drawing/2014/main" id="{0709630B-427F-480C-8761-0E18531C02E5}"/>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a:xfrm>
            <a:off x="9280525" y="6572462"/>
            <a:ext cx="2743200" cy="138499"/>
          </a:xfrm>
        </p:spPr>
        <p:txBody>
          <a:bodyPr/>
          <a:lstStyle>
            <a:lvl1pPr>
              <a:defRPr sz="900"/>
            </a:lvl1pPr>
          </a:lstStyle>
          <a:p>
            <a:fld id="{DCFF6D3A-3277-42A1-9D8C-71F4574BBB66}" type="slidenum">
              <a:rPr lang="fr-FR" smtClean="0"/>
              <a:t>‹#›</a:t>
            </a:fld>
            <a:endParaRPr lang="fr-FR"/>
          </a:p>
        </p:txBody>
      </p:sp>
      <p:sp>
        <p:nvSpPr>
          <p:cNvPr id="7" name="Rectangle 6">
            <a:extLst>
              <a:ext uri="{FF2B5EF4-FFF2-40B4-BE49-F238E27FC236}">
                <a16:creationId xmlns:a16="http://schemas.microsoft.com/office/drawing/2014/main" id="{F57DE8DF-88EA-45AA-A5C5-B23326262B1C}"/>
              </a:ext>
            </a:extLst>
          </p:cNvPr>
          <p:cNvSpPr/>
          <p:nvPr/>
        </p:nvSpPr>
        <p:spPr>
          <a:xfrm>
            <a:off x="407988" y="367145"/>
            <a:ext cx="11379527" cy="612370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a:xfrm>
            <a:off x="1619250" y="6090349"/>
            <a:ext cx="4114800" cy="169277"/>
          </a:xfrm>
        </p:spPr>
        <p:txBody>
          <a:bodyPr/>
          <a:lstStyle/>
          <a:p>
            <a:endParaRPr lang="fr-FR"/>
          </a:p>
        </p:txBody>
      </p:sp>
      <p:sp>
        <p:nvSpPr>
          <p:cNvPr id="13" name="Espace réservé pour une image  9">
            <a:extLst>
              <a:ext uri="{FF2B5EF4-FFF2-40B4-BE49-F238E27FC236}">
                <a16:creationId xmlns:a16="http://schemas.microsoft.com/office/drawing/2014/main" id="{905CF6ED-389F-467C-A998-A7CACA40F014}"/>
              </a:ext>
            </a:extLst>
          </p:cNvPr>
          <p:cNvSpPr>
            <a:spLocks noGrp="1"/>
          </p:cNvSpPr>
          <p:nvPr>
            <p:ph type="pic" sz="quarter" idx="13" hasCustomPrompt="1"/>
          </p:nvPr>
        </p:nvSpPr>
        <p:spPr>
          <a:xfrm>
            <a:off x="8174635" y="2343967"/>
            <a:ext cx="3229200" cy="3744000"/>
          </a:xfrm>
          <a:noFill/>
          <a:ln w="19050">
            <a:noFill/>
          </a:ln>
          <a:effectLst>
            <a:outerShdw blurRad="330200" dist="38100" dir="2700000" algn="tl" rotWithShape="0">
              <a:schemeClr val="accent1">
                <a:alpha val="20000"/>
              </a:schemeClr>
            </a:outerShdw>
          </a:effectLst>
        </p:spPr>
        <p:txBody>
          <a:bodyPr anchor="ctr" anchorCtr="0">
            <a:normAutofit/>
          </a:bodyPr>
          <a:lstStyle>
            <a:lvl1pPr algn="ctr">
              <a:defRPr sz="1400" b="0"/>
            </a:lvl1pPr>
          </a:lstStyle>
          <a:p>
            <a:r>
              <a:rPr lang="fr-FR"/>
              <a:t>Image</a:t>
            </a:r>
          </a:p>
        </p:txBody>
      </p:sp>
      <p:sp>
        <p:nvSpPr>
          <p:cNvPr id="14" name="Espace réservé pour une image  9">
            <a:extLst>
              <a:ext uri="{FF2B5EF4-FFF2-40B4-BE49-F238E27FC236}">
                <a16:creationId xmlns:a16="http://schemas.microsoft.com/office/drawing/2014/main" id="{AAEEF5C5-3727-4166-B651-22A044E907B2}"/>
              </a:ext>
            </a:extLst>
          </p:cNvPr>
          <p:cNvSpPr>
            <a:spLocks noGrp="1"/>
          </p:cNvSpPr>
          <p:nvPr>
            <p:ph type="pic" sz="quarter" idx="14" hasCustomPrompt="1"/>
          </p:nvPr>
        </p:nvSpPr>
        <p:spPr>
          <a:xfrm>
            <a:off x="4629407" y="2343967"/>
            <a:ext cx="3229200" cy="3744000"/>
          </a:xfrm>
          <a:noFill/>
          <a:ln w="19050">
            <a:noFill/>
          </a:ln>
          <a:effectLst>
            <a:outerShdw blurRad="330200" dist="38100" dir="2700000" algn="tl" rotWithShape="0">
              <a:schemeClr val="accent1">
                <a:alpha val="20000"/>
              </a:schemeClr>
            </a:outerShdw>
          </a:effectLst>
        </p:spPr>
        <p:txBody>
          <a:bodyPr anchor="ctr" anchorCtr="0">
            <a:normAutofit/>
          </a:bodyPr>
          <a:lstStyle>
            <a:lvl1pPr algn="ctr">
              <a:defRPr sz="1400" b="0"/>
            </a:lvl1pPr>
          </a:lstStyle>
          <a:p>
            <a:r>
              <a:rPr lang="fr-FR"/>
              <a:t>Image</a:t>
            </a:r>
          </a:p>
        </p:txBody>
      </p:sp>
      <p:sp>
        <p:nvSpPr>
          <p:cNvPr id="16" name="Titre 4">
            <a:extLst>
              <a:ext uri="{FF2B5EF4-FFF2-40B4-BE49-F238E27FC236}">
                <a16:creationId xmlns:a16="http://schemas.microsoft.com/office/drawing/2014/main" id="{650122C4-BBA8-4968-AA25-B48081219154}"/>
              </a:ext>
            </a:extLst>
          </p:cNvPr>
          <p:cNvSpPr>
            <a:spLocks noGrp="1"/>
          </p:cNvSpPr>
          <p:nvPr>
            <p:ph type="title" hasCustomPrompt="1"/>
          </p:nvPr>
        </p:nvSpPr>
        <p:spPr>
          <a:xfrm>
            <a:off x="790576" y="713020"/>
            <a:ext cx="9953624" cy="986400"/>
          </a:xfrm>
        </p:spPr>
        <p:txBody>
          <a:bodyPr anchor="b">
            <a:noAutofit/>
          </a:bodyPr>
          <a:lstStyle>
            <a:lvl1pPr>
              <a:defRPr sz="3200"/>
            </a:lvl1pPr>
          </a:lstStyle>
          <a:p>
            <a:r>
              <a:rPr lang="fr-FR"/>
              <a:t>Titre de la diapositive sur plusieurs lignes</a:t>
            </a:r>
          </a:p>
        </p:txBody>
      </p:sp>
      <p:sp>
        <p:nvSpPr>
          <p:cNvPr id="18" name="Espace réservé du texte 4">
            <a:extLst>
              <a:ext uri="{FF2B5EF4-FFF2-40B4-BE49-F238E27FC236}">
                <a16:creationId xmlns:a16="http://schemas.microsoft.com/office/drawing/2014/main" id="{5432D409-03F6-490E-A410-320470DDD1F8}"/>
              </a:ext>
            </a:extLst>
          </p:cNvPr>
          <p:cNvSpPr>
            <a:spLocks noGrp="1"/>
          </p:cNvSpPr>
          <p:nvPr>
            <p:ph type="body" sz="quarter" idx="18" hasCustomPrompt="1"/>
          </p:nvPr>
        </p:nvSpPr>
        <p:spPr>
          <a:xfrm>
            <a:off x="787401" y="2100750"/>
            <a:ext cx="3048000" cy="3670592"/>
          </a:xfrm>
        </p:spPr>
        <p:txBody>
          <a:body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p:txBody>
      </p:sp>
      <p:cxnSp>
        <p:nvCxnSpPr>
          <p:cNvPr id="21" name="Connecteur droit 20">
            <a:extLst>
              <a:ext uri="{FF2B5EF4-FFF2-40B4-BE49-F238E27FC236}">
                <a16:creationId xmlns:a16="http://schemas.microsoft.com/office/drawing/2014/main" id="{9F74220A-7D31-406C-AAF0-5A717FBC1AFF}"/>
              </a:ext>
            </a:extLst>
          </p:cNvPr>
          <p:cNvCxnSpPr>
            <a:cxnSpLocks/>
          </p:cNvCxnSpPr>
          <p:nvPr/>
        </p:nvCxnSpPr>
        <p:spPr>
          <a:xfrm>
            <a:off x="788166" y="1905000"/>
            <a:ext cx="722299" cy="0"/>
          </a:xfrm>
          <a:prstGeom prst="line">
            <a:avLst/>
          </a:prstGeom>
          <a:ln cap="rnd">
            <a:solidFill>
              <a:schemeClr val="accent1"/>
            </a:solidFill>
            <a:round/>
          </a:ln>
        </p:spPr>
        <p:style>
          <a:lnRef idx="1">
            <a:schemeClr val="accent1"/>
          </a:lnRef>
          <a:fillRef idx="0">
            <a:schemeClr val="accent1"/>
          </a:fillRef>
          <a:effectRef idx="0">
            <a:schemeClr val="accent1"/>
          </a:effectRef>
          <a:fontRef idx="minor">
            <a:schemeClr val="tx1"/>
          </a:fontRef>
        </p:style>
      </p:cxnSp>
      <p:pic>
        <p:nvPicPr>
          <p:cNvPr id="2" name="Image 1">
            <a:extLst>
              <a:ext uri="{FF2B5EF4-FFF2-40B4-BE49-F238E27FC236}">
                <a16:creationId xmlns:a16="http://schemas.microsoft.com/office/drawing/2014/main" id="{F51D46D0-E043-FE86-396D-813FBA7A3D4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14075" y="5956656"/>
            <a:ext cx="796390" cy="390167"/>
          </a:xfrm>
          <a:prstGeom prst="rect">
            <a:avLst/>
          </a:prstGeom>
        </p:spPr>
      </p:pic>
    </p:spTree>
    <p:extLst>
      <p:ext uri="{BB962C8B-B14F-4D97-AF65-F5344CB8AC3E}">
        <p14:creationId xmlns:p14="http://schemas.microsoft.com/office/powerpoint/2010/main" val="210193657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extLst>
    <p:ext uri="{DCECCB84-F9BA-43D5-87BE-67443E8EF086}">
      <p15:sldGuideLst xmlns:p15="http://schemas.microsoft.com/office/powerpoint/2012/main">
        <p15:guide id="1" pos="492">
          <p15:clr>
            <a:srgbClr val="000000"/>
          </p15:clr>
        </p15:guide>
      </p15:sldGuideLst>
    </p:ext>
  </p:extLst>
</p:sldLayout>
</file>

<file path=ppt/slideLayouts/slideLayout102.xml><?xml version="1.0" encoding="utf-8"?>
<p:sldLayout xmlns:a="http://schemas.openxmlformats.org/drawingml/2006/main" xmlns:r="http://schemas.openxmlformats.org/officeDocument/2006/relationships" xmlns:p="http://schemas.openxmlformats.org/presentationml/2006/main" showMasterSp="0" preserve="1">
  <p:cSld name="Titre 3 colonnes de contenus avec pictos">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sp>
        <p:nvSpPr>
          <p:cNvPr id="5" name="Forme libre : forme 19">
            <a:extLst>
              <a:ext uri="{FF2B5EF4-FFF2-40B4-BE49-F238E27FC236}">
                <a16:creationId xmlns:a16="http://schemas.microsoft.com/office/drawing/2014/main" id="{0709630B-427F-480C-8761-0E18531C02E5}"/>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a:xfrm>
            <a:off x="9280525" y="6572462"/>
            <a:ext cx="2743200" cy="138499"/>
          </a:xfrm>
        </p:spPr>
        <p:txBody>
          <a:bodyPr/>
          <a:lstStyle>
            <a:lvl1pPr>
              <a:defRPr sz="900"/>
            </a:lvl1pPr>
          </a:lstStyle>
          <a:p>
            <a:fld id="{DCFF6D3A-3277-42A1-9D8C-71F4574BBB66}" type="slidenum">
              <a:rPr lang="fr-FR" smtClean="0"/>
              <a:t>‹#›</a:t>
            </a:fld>
            <a:endParaRPr lang="fr-FR"/>
          </a:p>
        </p:txBody>
      </p:sp>
      <p:sp>
        <p:nvSpPr>
          <p:cNvPr id="7" name="Rectangle 6">
            <a:extLst>
              <a:ext uri="{FF2B5EF4-FFF2-40B4-BE49-F238E27FC236}">
                <a16:creationId xmlns:a16="http://schemas.microsoft.com/office/drawing/2014/main" id="{F57DE8DF-88EA-45AA-A5C5-B23326262B1C}"/>
              </a:ext>
            </a:extLst>
          </p:cNvPr>
          <p:cNvSpPr/>
          <p:nvPr/>
        </p:nvSpPr>
        <p:spPr>
          <a:xfrm>
            <a:off x="407988" y="367145"/>
            <a:ext cx="11379527" cy="612370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a:xfrm>
            <a:off x="1619250" y="6090349"/>
            <a:ext cx="4114800" cy="169277"/>
          </a:xfrm>
        </p:spPr>
        <p:txBody>
          <a:bodyPr/>
          <a:lstStyle/>
          <a:p>
            <a:endParaRPr lang="fr-FR"/>
          </a:p>
        </p:txBody>
      </p:sp>
      <p:sp>
        <p:nvSpPr>
          <p:cNvPr id="16" name="Titre 4">
            <a:extLst>
              <a:ext uri="{FF2B5EF4-FFF2-40B4-BE49-F238E27FC236}">
                <a16:creationId xmlns:a16="http://schemas.microsoft.com/office/drawing/2014/main" id="{650122C4-BBA8-4968-AA25-B48081219154}"/>
              </a:ext>
            </a:extLst>
          </p:cNvPr>
          <p:cNvSpPr>
            <a:spLocks noGrp="1"/>
          </p:cNvSpPr>
          <p:nvPr>
            <p:ph type="title" hasCustomPrompt="1"/>
          </p:nvPr>
        </p:nvSpPr>
        <p:spPr>
          <a:xfrm>
            <a:off x="790576" y="713020"/>
            <a:ext cx="9953624" cy="986400"/>
          </a:xfrm>
        </p:spPr>
        <p:txBody>
          <a:bodyPr anchor="b">
            <a:noAutofit/>
          </a:bodyPr>
          <a:lstStyle>
            <a:lvl1pPr>
              <a:defRPr sz="3200"/>
            </a:lvl1pPr>
          </a:lstStyle>
          <a:p>
            <a:r>
              <a:rPr lang="fr-FR"/>
              <a:t>Titre de la diapositive sur plusieurs lignes</a:t>
            </a:r>
          </a:p>
        </p:txBody>
      </p:sp>
      <p:sp>
        <p:nvSpPr>
          <p:cNvPr id="15" name="Espace réservé du texte 4">
            <a:extLst>
              <a:ext uri="{FF2B5EF4-FFF2-40B4-BE49-F238E27FC236}">
                <a16:creationId xmlns:a16="http://schemas.microsoft.com/office/drawing/2014/main" id="{C32A6317-B940-4266-BD4A-6B12D590317B}"/>
              </a:ext>
            </a:extLst>
          </p:cNvPr>
          <p:cNvSpPr>
            <a:spLocks noGrp="1"/>
          </p:cNvSpPr>
          <p:nvPr>
            <p:ph type="body" sz="quarter" idx="18" hasCustomPrompt="1"/>
          </p:nvPr>
        </p:nvSpPr>
        <p:spPr>
          <a:xfrm>
            <a:off x="788166" y="2100750"/>
            <a:ext cx="9954000" cy="246221"/>
          </a:xfrm>
        </p:spPr>
        <p:txBody>
          <a:bodyPr lIns="0" tIns="0" rIns="0" bIns="0" anchor="t" anchorCtr="0">
            <a:spAutoFit/>
          </a:bodyPr>
          <a:lstStyle>
            <a:lvl1pPr>
              <a:defRPr sz="1600"/>
            </a:lvl1pPr>
            <a:lvl2pPr>
              <a:defRPr sz="1600" b="1">
                <a:solidFill>
                  <a:schemeClr val="accent1"/>
                </a:solidFill>
                <a:latin typeface="Lato" panose="020B0604020202020204" charset="0"/>
              </a:defRPr>
            </a:lvl2pPr>
            <a:lvl3pPr>
              <a:defRPr sz="1600" b="1">
                <a:solidFill>
                  <a:schemeClr val="accent1"/>
                </a:solidFill>
                <a:latin typeface="Lato" panose="020B0604020202020204" charset="0"/>
              </a:defRPr>
            </a:lvl3pPr>
            <a:lvl4pPr>
              <a:buFontTx/>
              <a:buNone/>
              <a:defRPr sz="1600" b="1">
                <a:solidFill>
                  <a:schemeClr val="accent1"/>
                </a:solidFill>
                <a:latin typeface="Lato" panose="020B0604020202020204" charset="0"/>
              </a:defRPr>
            </a:lvl4pPr>
            <a:lvl5pPr marL="0" indent="0">
              <a:buFontTx/>
              <a:buNone/>
              <a:defRPr sz="1600" b="1">
                <a:solidFill>
                  <a:schemeClr val="accent1"/>
                </a:solidFill>
                <a:latin typeface="Lato" panose="020B0604020202020204" charset="0"/>
              </a:defRPr>
            </a:lvl5pPr>
            <a:lvl6pPr>
              <a:defRPr sz="1600" b="1">
                <a:latin typeface="Lato" panose="020B0604020202020204" charset="0"/>
              </a:defRPr>
            </a:lvl6pPr>
            <a:lvl7pPr>
              <a:defRPr sz="1600" b="1" i="0">
                <a:latin typeface="Lato" panose="020B0604020202020204" charset="0"/>
              </a:defRPr>
            </a:lvl7pPr>
            <a:lvl8pPr>
              <a:defRPr sz="1600" b="1" i="0">
                <a:latin typeface="Lato" panose="020B0604020202020204" charset="0"/>
              </a:defRPr>
            </a:lvl8pPr>
            <a:lvl9pPr>
              <a:defRPr sz="1600" b="1" i="0">
                <a:latin typeface="Lato" panose="020B0604020202020204" charset="0"/>
              </a:defRPr>
            </a:lvl9pPr>
          </a:lstStyle>
          <a:p>
            <a:pPr lvl="0"/>
            <a:r>
              <a:rPr lang="fr-FR"/>
              <a:t>Sous-titre</a:t>
            </a:r>
          </a:p>
        </p:txBody>
      </p:sp>
      <p:cxnSp>
        <p:nvCxnSpPr>
          <p:cNvPr id="17" name="Connecteur droit 16">
            <a:extLst>
              <a:ext uri="{FF2B5EF4-FFF2-40B4-BE49-F238E27FC236}">
                <a16:creationId xmlns:a16="http://schemas.microsoft.com/office/drawing/2014/main" id="{152D77B2-9654-472C-9117-B5C5EB1173C2}"/>
              </a:ext>
            </a:extLst>
          </p:cNvPr>
          <p:cNvCxnSpPr>
            <a:cxnSpLocks/>
          </p:cNvCxnSpPr>
          <p:nvPr/>
        </p:nvCxnSpPr>
        <p:spPr>
          <a:xfrm rot="10800000">
            <a:off x="4275352" y="2993518"/>
            <a:ext cx="0" cy="2880000"/>
          </a:xfrm>
          <a:prstGeom prst="line">
            <a:avLst/>
          </a:prstGeom>
          <a:ln cap="rnd">
            <a:solidFill>
              <a:schemeClr val="bg2"/>
            </a:solidFill>
            <a:round/>
          </a:ln>
        </p:spPr>
        <p:style>
          <a:lnRef idx="1">
            <a:schemeClr val="accent1"/>
          </a:lnRef>
          <a:fillRef idx="0">
            <a:schemeClr val="accent1"/>
          </a:fillRef>
          <a:effectRef idx="0">
            <a:schemeClr val="accent1"/>
          </a:effectRef>
          <a:fontRef idx="minor">
            <a:schemeClr val="tx1"/>
          </a:fontRef>
        </p:style>
      </p:cxnSp>
      <p:cxnSp>
        <p:nvCxnSpPr>
          <p:cNvPr id="19" name="Connecteur droit 18">
            <a:extLst>
              <a:ext uri="{FF2B5EF4-FFF2-40B4-BE49-F238E27FC236}">
                <a16:creationId xmlns:a16="http://schemas.microsoft.com/office/drawing/2014/main" id="{C80EAE33-7BC6-433D-94E3-953F9B93850C}"/>
              </a:ext>
            </a:extLst>
          </p:cNvPr>
          <p:cNvCxnSpPr>
            <a:cxnSpLocks/>
          </p:cNvCxnSpPr>
          <p:nvPr/>
        </p:nvCxnSpPr>
        <p:spPr>
          <a:xfrm rot="10800000">
            <a:off x="7878370" y="2993518"/>
            <a:ext cx="0" cy="2880000"/>
          </a:xfrm>
          <a:prstGeom prst="line">
            <a:avLst/>
          </a:prstGeom>
          <a:ln cap="rnd">
            <a:solidFill>
              <a:schemeClr val="bg2"/>
            </a:solidFill>
            <a:round/>
          </a:ln>
        </p:spPr>
        <p:style>
          <a:lnRef idx="1">
            <a:schemeClr val="accent1"/>
          </a:lnRef>
          <a:fillRef idx="0">
            <a:schemeClr val="accent1"/>
          </a:fillRef>
          <a:effectRef idx="0">
            <a:schemeClr val="accent1"/>
          </a:effectRef>
          <a:fontRef idx="minor">
            <a:schemeClr val="tx1"/>
          </a:fontRef>
        </p:style>
      </p:cxnSp>
      <p:sp>
        <p:nvSpPr>
          <p:cNvPr id="6" name="Espace réservé du texte 5">
            <a:extLst>
              <a:ext uri="{FF2B5EF4-FFF2-40B4-BE49-F238E27FC236}">
                <a16:creationId xmlns:a16="http://schemas.microsoft.com/office/drawing/2014/main" id="{E1FCB1B9-A915-450E-BA68-C3BE7E986FCC}"/>
              </a:ext>
            </a:extLst>
          </p:cNvPr>
          <p:cNvSpPr>
            <a:spLocks noGrp="1"/>
          </p:cNvSpPr>
          <p:nvPr>
            <p:ph type="body" sz="quarter" idx="19"/>
          </p:nvPr>
        </p:nvSpPr>
        <p:spPr>
          <a:xfrm>
            <a:off x="788165" y="3838575"/>
            <a:ext cx="3373200" cy="1930400"/>
          </a:xfrm>
        </p:spPr>
        <p:txBody>
          <a:bodyPr/>
          <a:lstStyle>
            <a:lvl1pPr algn="ctr">
              <a:defRPr sz="1800"/>
            </a:lvl1pPr>
            <a:lvl2pPr algn="ctr">
              <a:defRPr sz="1600"/>
            </a:lvl2pPr>
            <a:lvl3pPr algn="ctr">
              <a:defRPr sz="1400"/>
            </a:lvl3pPr>
            <a:lvl4pPr algn="ctr">
              <a:defRPr sz="1400"/>
            </a:lvl4pPr>
            <a:lvl5pPr algn="ctr">
              <a:defRPr sz="1100"/>
            </a:lvl5pPr>
            <a:lvl6pPr algn="ctr">
              <a:defRPr sz="1200"/>
            </a:lvl6pPr>
            <a:lvl7pPr algn="ctr">
              <a:defRPr sz="1050"/>
            </a:lvl7pPr>
            <a:lvl8pPr algn="ctr">
              <a:defRPr sz="1000"/>
            </a:lvl8pPr>
            <a:lvl9pPr algn="ctr">
              <a:defRPr sz="10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24" name="Espace réservé du texte 5">
            <a:extLst>
              <a:ext uri="{FF2B5EF4-FFF2-40B4-BE49-F238E27FC236}">
                <a16:creationId xmlns:a16="http://schemas.microsoft.com/office/drawing/2014/main" id="{D53FA061-AB8A-4DA9-91C6-F0169C64CCCD}"/>
              </a:ext>
            </a:extLst>
          </p:cNvPr>
          <p:cNvSpPr>
            <a:spLocks noGrp="1"/>
          </p:cNvSpPr>
          <p:nvPr>
            <p:ph type="body" sz="quarter" idx="20"/>
          </p:nvPr>
        </p:nvSpPr>
        <p:spPr>
          <a:xfrm>
            <a:off x="7992356" y="3838575"/>
            <a:ext cx="3373200" cy="1930400"/>
          </a:xfrm>
        </p:spPr>
        <p:txBody>
          <a:bodyPr/>
          <a:lstStyle>
            <a:lvl1pPr algn="ctr">
              <a:defRPr sz="1800"/>
            </a:lvl1pPr>
            <a:lvl2pPr algn="ctr">
              <a:defRPr sz="1600">
                <a:solidFill>
                  <a:schemeClr val="accent2"/>
                </a:solidFill>
              </a:defRPr>
            </a:lvl2pPr>
            <a:lvl3pPr algn="ctr">
              <a:defRPr sz="1400"/>
            </a:lvl3pPr>
            <a:lvl4pPr algn="ctr">
              <a:defRPr sz="1400"/>
            </a:lvl4pPr>
            <a:lvl5pPr algn="ctr">
              <a:defRPr sz="1100"/>
            </a:lvl5pPr>
            <a:lvl6pPr algn="ctr">
              <a:defRPr sz="1200"/>
            </a:lvl6pPr>
            <a:lvl7pPr algn="ctr">
              <a:defRPr sz="1050"/>
            </a:lvl7pPr>
            <a:lvl8pPr algn="ctr">
              <a:defRPr sz="1000"/>
            </a:lvl8pPr>
            <a:lvl9pPr algn="ctr">
              <a:defRPr sz="10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pic>
        <p:nvPicPr>
          <p:cNvPr id="2" name="Image 1">
            <a:extLst>
              <a:ext uri="{FF2B5EF4-FFF2-40B4-BE49-F238E27FC236}">
                <a16:creationId xmlns:a16="http://schemas.microsoft.com/office/drawing/2014/main" id="{7DCEAAE7-1125-0826-E1C9-1A8A7C8408F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14075" y="5956656"/>
            <a:ext cx="796390" cy="390167"/>
          </a:xfrm>
          <a:prstGeom prst="rect">
            <a:avLst/>
          </a:prstGeom>
        </p:spPr>
      </p:pic>
      <p:sp>
        <p:nvSpPr>
          <p:cNvPr id="25" name="Espace réservé du texte 5">
            <a:extLst>
              <a:ext uri="{FF2B5EF4-FFF2-40B4-BE49-F238E27FC236}">
                <a16:creationId xmlns:a16="http://schemas.microsoft.com/office/drawing/2014/main" id="{47F24B90-BDE0-4C91-A821-AFF744AB5F57}"/>
              </a:ext>
            </a:extLst>
          </p:cNvPr>
          <p:cNvSpPr>
            <a:spLocks noGrp="1"/>
          </p:cNvSpPr>
          <p:nvPr>
            <p:ph type="body" sz="quarter" idx="21"/>
          </p:nvPr>
        </p:nvSpPr>
        <p:spPr>
          <a:xfrm>
            <a:off x="4391184" y="3838575"/>
            <a:ext cx="3373200" cy="1930400"/>
          </a:xfrm>
        </p:spPr>
        <p:txBody>
          <a:bodyPr/>
          <a:lstStyle>
            <a:lvl1pPr algn="ctr">
              <a:defRPr sz="1800"/>
            </a:lvl1pPr>
            <a:lvl2pPr algn="ctr">
              <a:defRPr sz="1600">
                <a:solidFill>
                  <a:schemeClr val="accent2"/>
                </a:solidFill>
              </a:defRPr>
            </a:lvl2pPr>
            <a:lvl3pPr algn="ctr">
              <a:defRPr sz="1400"/>
            </a:lvl3pPr>
            <a:lvl4pPr algn="ctr">
              <a:defRPr sz="1400"/>
            </a:lvl4pPr>
            <a:lvl5pPr algn="ctr">
              <a:defRPr sz="1100"/>
            </a:lvl5pPr>
            <a:lvl6pPr algn="ctr">
              <a:defRPr sz="1200"/>
            </a:lvl6pPr>
            <a:lvl7pPr algn="ctr">
              <a:defRPr sz="1050"/>
            </a:lvl7pPr>
            <a:lvl8pPr algn="ctr">
              <a:defRPr sz="1000"/>
            </a:lvl8pPr>
            <a:lvl9pPr algn="ctr">
              <a:defRPr sz="10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cxnSp>
        <p:nvCxnSpPr>
          <p:cNvPr id="26" name="Connecteur droit 25">
            <a:extLst>
              <a:ext uri="{FF2B5EF4-FFF2-40B4-BE49-F238E27FC236}">
                <a16:creationId xmlns:a16="http://schemas.microsoft.com/office/drawing/2014/main" id="{6A6BC43D-6786-48F0-9048-4F472CBAC01D}"/>
              </a:ext>
            </a:extLst>
          </p:cNvPr>
          <p:cNvCxnSpPr>
            <a:cxnSpLocks/>
          </p:cNvCxnSpPr>
          <p:nvPr/>
        </p:nvCxnSpPr>
        <p:spPr>
          <a:xfrm>
            <a:off x="788166" y="1905000"/>
            <a:ext cx="722299" cy="0"/>
          </a:xfrm>
          <a:prstGeom prst="line">
            <a:avLst/>
          </a:prstGeom>
          <a:ln cap="rnd">
            <a:solidFill>
              <a:schemeClr val="accent1"/>
            </a:solidFill>
            <a:roun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1027914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extLst>
    <p:ext uri="{DCECCB84-F9BA-43D5-87BE-67443E8EF086}">
      <p15:sldGuideLst xmlns:p15="http://schemas.microsoft.com/office/powerpoint/2012/main">
        <p15:guide id="1" pos="492">
          <p15:clr>
            <a:srgbClr val="000000"/>
          </p15:clr>
        </p15:guide>
      </p15:sldGuideLst>
    </p:ext>
  </p:extLst>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preserve="1">
  <p:cSld name="6 Points-clés">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sp>
        <p:nvSpPr>
          <p:cNvPr id="17" name="Forme libre : forme 19">
            <a:extLst>
              <a:ext uri="{FF2B5EF4-FFF2-40B4-BE49-F238E27FC236}">
                <a16:creationId xmlns:a16="http://schemas.microsoft.com/office/drawing/2014/main" id="{9DB5C925-91A3-49E3-A704-6C39D8AD0EE7}"/>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sp>
        <p:nvSpPr>
          <p:cNvPr id="5" name="Titre 4">
            <a:extLst>
              <a:ext uri="{FF2B5EF4-FFF2-40B4-BE49-F238E27FC236}">
                <a16:creationId xmlns:a16="http://schemas.microsoft.com/office/drawing/2014/main" id="{C5D8BDCB-C8FB-4EFB-9DBC-0977B5799BC2}"/>
              </a:ext>
            </a:extLst>
          </p:cNvPr>
          <p:cNvSpPr>
            <a:spLocks noGrp="1"/>
          </p:cNvSpPr>
          <p:nvPr>
            <p:ph type="title" hasCustomPrompt="1"/>
          </p:nvPr>
        </p:nvSpPr>
        <p:spPr>
          <a:xfrm>
            <a:off x="419711" y="1079502"/>
            <a:ext cx="3161689" cy="2752858"/>
          </a:xfrm>
        </p:spPr>
        <p:txBody>
          <a:bodyPr anchor="b">
            <a:noAutofit/>
          </a:bodyPr>
          <a:lstStyle>
            <a:lvl1pPr>
              <a:defRPr sz="3200">
                <a:solidFill>
                  <a:schemeClr val="bg1"/>
                </a:solidFill>
              </a:defRPr>
            </a:lvl1pPr>
          </a:lstStyle>
          <a:p>
            <a:r>
              <a:rPr lang="fr-FR"/>
              <a:t>Titre de la diapositive sur plusieurs lignes</a:t>
            </a: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a:t>
            </a:fld>
            <a:endParaRPr lang="fr-FR"/>
          </a:p>
        </p:txBody>
      </p:sp>
      <p:cxnSp>
        <p:nvCxnSpPr>
          <p:cNvPr id="9" name="Connecteur droit 8">
            <a:extLst>
              <a:ext uri="{FF2B5EF4-FFF2-40B4-BE49-F238E27FC236}">
                <a16:creationId xmlns:a16="http://schemas.microsoft.com/office/drawing/2014/main" id="{5EA8BE6E-A4FC-4C68-98FA-8480F31913AD}"/>
              </a:ext>
            </a:extLst>
          </p:cNvPr>
          <p:cNvCxnSpPr>
            <a:cxnSpLocks/>
          </p:cNvCxnSpPr>
          <p:nvPr/>
        </p:nvCxnSpPr>
        <p:spPr>
          <a:xfrm>
            <a:off x="407988" y="4098967"/>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14" name="Espace réservé du texte 4">
            <a:extLst>
              <a:ext uri="{FF2B5EF4-FFF2-40B4-BE49-F238E27FC236}">
                <a16:creationId xmlns:a16="http://schemas.microsoft.com/office/drawing/2014/main" id="{02400E8D-B825-4937-B652-02D5BA7DB0ED}"/>
              </a:ext>
            </a:extLst>
          </p:cNvPr>
          <p:cNvSpPr>
            <a:spLocks noGrp="1"/>
          </p:cNvSpPr>
          <p:nvPr>
            <p:ph type="body" sz="quarter" idx="12" hasCustomPrompt="1"/>
          </p:nvPr>
        </p:nvSpPr>
        <p:spPr>
          <a:xfrm>
            <a:off x="419711" y="4458825"/>
            <a:ext cx="3162927" cy="1319672"/>
          </a:xfrm>
        </p:spPr>
        <p:txBody>
          <a:bodyPr lIns="0" tIns="0" rIns="0" bIns="0" anchor="t" anchorCtr="0">
            <a:noAutofit/>
          </a:bodyPr>
          <a:lstStyle>
            <a:lvl1pPr>
              <a:defRPr sz="1600">
                <a:solidFill>
                  <a:schemeClr val="bg1"/>
                </a:solidFill>
              </a:defRPr>
            </a:lvl1pPr>
            <a:lvl2pPr>
              <a:defRPr sz="1600" b="1">
                <a:solidFill>
                  <a:schemeClr val="bg1"/>
                </a:solidFill>
                <a:latin typeface="Lato" panose="020B0604020202020204" charset="0"/>
              </a:defRPr>
            </a:lvl2pPr>
            <a:lvl3pPr>
              <a:defRPr sz="1600" b="1">
                <a:solidFill>
                  <a:schemeClr val="bg1"/>
                </a:solidFill>
                <a:latin typeface="Lato" panose="020B0604020202020204" charset="0"/>
              </a:defRPr>
            </a:lvl3pPr>
            <a:lvl4pPr>
              <a:buFontTx/>
              <a:buNone/>
              <a:defRPr sz="1600" b="1">
                <a:solidFill>
                  <a:schemeClr val="bg1"/>
                </a:solidFill>
                <a:latin typeface="Lato" panose="020B0604020202020204" charset="0"/>
              </a:defRPr>
            </a:lvl4pPr>
            <a:lvl5pPr marL="0" indent="0">
              <a:buFontTx/>
              <a:buNone/>
              <a:defRPr sz="1600" b="1">
                <a:solidFill>
                  <a:schemeClr val="bg1"/>
                </a:solidFill>
                <a:latin typeface="Lato" panose="020B0604020202020204" charset="0"/>
              </a:defRPr>
            </a:lvl5pPr>
            <a:lvl6pPr>
              <a:defRPr sz="1600" b="1">
                <a:solidFill>
                  <a:schemeClr val="bg1"/>
                </a:solidFill>
                <a:latin typeface="Lato" panose="020B0604020202020204" charset="0"/>
              </a:defRPr>
            </a:lvl6pPr>
            <a:lvl7pPr>
              <a:defRPr sz="1600" b="1" i="0">
                <a:solidFill>
                  <a:schemeClr val="bg1"/>
                </a:solidFill>
                <a:latin typeface="Lato" panose="020B0604020202020204" charset="0"/>
              </a:defRPr>
            </a:lvl7pPr>
            <a:lvl8pPr>
              <a:defRPr sz="1600" b="1" i="0">
                <a:solidFill>
                  <a:schemeClr val="bg1"/>
                </a:solidFill>
                <a:latin typeface="Lato" panose="020B0604020202020204" charset="0"/>
              </a:defRPr>
            </a:lvl8pPr>
            <a:lvl9pPr>
              <a:defRPr sz="1600" b="1" i="0">
                <a:solidFill>
                  <a:schemeClr val="bg1"/>
                </a:solidFill>
                <a:latin typeface="Lato" panose="020B0604020202020204" charset="0"/>
              </a:defRPr>
            </a:lvl9pPr>
          </a:lstStyle>
          <a:p>
            <a:pPr lvl="0"/>
            <a:r>
              <a:rPr lang="fr-FR"/>
              <a:t>Sous-titre</a:t>
            </a:r>
          </a:p>
        </p:txBody>
      </p:sp>
      <p:sp>
        <p:nvSpPr>
          <p:cNvPr id="13" name="Espace réservé du texte 4">
            <a:extLst>
              <a:ext uri="{FF2B5EF4-FFF2-40B4-BE49-F238E27FC236}">
                <a16:creationId xmlns:a16="http://schemas.microsoft.com/office/drawing/2014/main" id="{71C866A6-AE35-41B7-BC42-9EE60E031620}"/>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bg1">
                    <a:alpha val="50000"/>
                  </a:schemeClr>
                </a:solidFill>
                <a:latin typeface="Lato" panose="020B0604020202020204" charset="0"/>
              </a:defRPr>
            </a:lvl1pPr>
            <a:lvl2pPr marL="0" indent="0">
              <a:spcAft>
                <a:spcPts val="0"/>
              </a:spcAft>
              <a:defRPr lang="fr-FR" sz="1400" b="0" i="0" kern="1200" dirty="0" smtClean="0">
                <a:solidFill>
                  <a:schemeClr val="bg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bg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bg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bg1">
                    <a:alpha val="50000"/>
                  </a:schemeClr>
                </a:solidFill>
                <a:latin typeface="Lato" panose="020B0604020202020204" charset="0"/>
                <a:ea typeface="+mn-ea"/>
                <a:cs typeface="+mn-cs"/>
              </a:defRPr>
            </a:lvl7pPr>
            <a:lvl8pPr>
              <a:spcAft>
                <a:spcPts val="0"/>
              </a:spcAft>
              <a:defRPr lang="fr-FR" sz="1400" b="0" i="0" kern="1200" dirty="0" smtClean="0">
                <a:solidFill>
                  <a:schemeClr val="bg1">
                    <a:alpha val="50000"/>
                  </a:schemeClr>
                </a:solidFill>
                <a:latin typeface="Lato" panose="020B0604020202020204" charset="0"/>
                <a:ea typeface="+mn-ea"/>
                <a:cs typeface="+mn-cs"/>
              </a:defRPr>
            </a:lvl8pPr>
            <a:lvl9pPr>
              <a:spcAft>
                <a:spcPts val="0"/>
              </a:spcAft>
              <a:defRPr lang="fr-FR" sz="1400" b="0" i="0" kern="1200" dirty="0" smtClean="0">
                <a:solidFill>
                  <a:schemeClr val="bg1">
                    <a:alpha val="50000"/>
                  </a:schemeClr>
                </a:solidFill>
                <a:latin typeface="Lato" panose="020B0604020202020204" charset="0"/>
                <a:ea typeface="+mn-ea"/>
                <a:cs typeface="+mn-cs"/>
              </a:defRPr>
            </a:lvl9pPr>
          </a:lstStyle>
          <a:p>
            <a:pPr lvl="0"/>
            <a:r>
              <a:rPr lang="fr-FR"/>
              <a:t>N°. Titre de la partie</a:t>
            </a:r>
          </a:p>
        </p:txBody>
      </p:sp>
      <p:sp>
        <p:nvSpPr>
          <p:cNvPr id="6" name="Espace réservé du texte 5">
            <a:extLst>
              <a:ext uri="{FF2B5EF4-FFF2-40B4-BE49-F238E27FC236}">
                <a16:creationId xmlns:a16="http://schemas.microsoft.com/office/drawing/2014/main" id="{C4101565-037C-435E-A555-076FE3EDC8CA}"/>
              </a:ext>
            </a:extLst>
          </p:cNvPr>
          <p:cNvSpPr>
            <a:spLocks noGrp="1"/>
          </p:cNvSpPr>
          <p:nvPr>
            <p:ph type="body" sz="quarter" idx="18" hasCustomPrompt="1"/>
          </p:nvPr>
        </p:nvSpPr>
        <p:spPr>
          <a:xfrm>
            <a:off x="4372775" y="749175"/>
            <a:ext cx="3250800" cy="1641600"/>
          </a:xfrm>
          <a:solidFill>
            <a:schemeClr val="accent1"/>
          </a:solidFill>
        </p:spPr>
        <p:txBody>
          <a:bodyPr lIns="720000" tIns="360000" rIns="360000" bIns="360000" anchor="ctr"/>
          <a:lstStyle>
            <a:lvl1pPr marL="0" indent="0">
              <a:spcAft>
                <a:spcPts val="600"/>
              </a:spcAft>
              <a:buFont typeface="Arial" panose="020B0604020202020204" pitchFamily="34" charset="0"/>
              <a:buNone/>
              <a:defRPr kumimoji="0" lang="fr-FR" sz="1200" b="0" i="0" u="none" strike="noStrike" kern="1200" cap="none" spc="0" normalizeH="0" baseline="0" dirty="0" smtClean="0">
                <a:ln>
                  <a:noFill/>
                </a:ln>
                <a:solidFill>
                  <a:schemeClr val="bg1"/>
                </a:solidFill>
                <a:effectLst/>
                <a:uLnTx/>
                <a:uFillTx/>
                <a:latin typeface="Lato Light" panose="020F0302020204030203" pitchFamily="34" charset="0"/>
                <a:ea typeface="+mn-ea"/>
                <a:cs typeface="+mn-cs"/>
              </a:defRPr>
            </a:lvl1pPr>
            <a:lvl2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2pPr>
            <a:lvl3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3pPr>
            <a:lvl4pPr marL="0" indent="0">
              <a:spcAft>
                <a:spcPts val="600"/>
              </a:spcAft>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4pPr>
            <a:lvl5pPr marL="0" indent="0">
              <a:spcAft>
                <a:spcPts val="600"/>
              </a:spcAft>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5pPr>
            <a:lvl6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6pPr>
            <a:lvl7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7pPr>
            <a:lvl8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8pPr>
            <a:lvl9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9pPr>
          </a:lstStyle>
          <a:p>
            <a:pPr lvl="0"/>
            <a:r>
              <a:rPr lang="fr-FR"/>
              <a:t>Lorem ipsum dolor</a:t>
            </a:r>
          </a:p>
          <a:p>
            <a:pPr lvl="1"/>
            <a:r>
              <a:rPr lang="fr-FR"/>
              <a:t>Sit amet consectetur adipiscing elit.</a:t>
            </a:r>
          </a:p>
        </p:txBody>
      </p:sp>
      <p:sp>
        <p:nvSpPr>
          <p:cNvPr id="26" name="Espace réservé du texte 5">
            <a:extLst>
              <a:ext uri="{FF2B5EF4-FFF2-40B4-BE49-F238E27FC236}">
                <a16:creationId xmlns:a16="http://schemas.microsoft.com/office/drawing/2014/main" id="{AD9BA157-D874-41E6-8247-9A4CA0674F5A}"/>
              </a:ext>
            </a:extLst>
          </p:cNvPr>
          <p:cNvSpPr>
            <a:spLocks noGrp="1"/>
          </p:cNvSpPr>
          <p:nvPr>
            <p:ph type="body" sz="quarter" idx="19" hasCustomPrompt="1"/>
          </p:nvPr>
        </p:nvSpPr>
        <p:spPr>
          <a:xfrm>
            <a:off x="8168618" y="2644574"/>
            <a:ext cx="3250800" cy="1641600"/>
          </a:xfrm>
          <a:solidFill>
            <a:schemeClr val="accent1"/>
          </a:solidFill>
        </p:spPr>
        <p:txBody>
          <a:bodyPr lIns="720000" tIns="360000" rIns="360000" bIns="360000" anchor="ctr"/>
          <a:lstStyle>
            <a:lvl1pPr marL="0" indent="0">
              <a:spcAft>
                <a:spcPts val="600"/>
              </a:spcAft>
              <a:buFont typeface="Arial" panose="020B0604020202020204" pitchFamily="34" charset="0"/>
              <a:buNone/>
              <a:defRPr kumimoji="0" lang="fr-FR" sz="1200" b="0" i="0" u="none" strike="noStrike" kern="1200" cap="none" spc="0" normalizeH="0" baseline="0" dirty="0" smtClean="0">
                <a:ln>
                  <a:noFill/>
                </a:ln>
                <a:solidFill>
                  <a:schemeClr val="bg1"/>
                </a:solidFill>
                <a:effectLst/>
                <a:uLnTx/>
                <a:uFillTx/>
                <a:latin typeface="Lato Light" panose="020F0302020204030203" pitchFamily="34" charset="0"/>
                <a:ea typeface="+mn-ea"/>
                <a:cs typeface="+mn-cs"/>
              </a:defRPr>
            </a:lvl1pPr>
            <a:lvl2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2pPr>
            <a:lvl3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3pPr>
            <a:lvl4pPr marL="0" indent="0">
              <a:spcAft>
                <a:spcPts val="600"/>
              </a:spcAft>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4pPr>
            <a:lvl5pPr marL="0" indent="0">
              <a:spcAft>
                <a:spcPts val="600"/>
              </a:spcAft>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5pPr>
            <a:lvl6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6pPr>
            <a:lvl7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7pPr>
            <a:lvl8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8pPr>
            <a:lvl9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9pPr>
          </a:lstStyle>
          <a:p>
            <a:pPr lvl="0"/>
            <a:r>
              <a:rPr lang="fr-FR"/>
              <a:t>Lorem ipsum dolor</a:t>
            </a:r>
          </a:p>
          <a:p>
            <a:pPr lvl="1"/>
            <a:r>
              <a:rPr lang="fr-FR"/>
              <a:t>Sit amet consectetur adipiscing elit. </a:t>
            </a:r>
          </a:p>
        </p:txBody>
      </p:sp>
      <p:sp>
        <p:nvSpPr>
          <p:cNvPr id="27" name="Espace réservé du texte 5">
            <a:extLst>
              <a:ext uri="{FF2B5EF4-FFF2-40B4-BE49-F238E27FC236}">
                <a16:creationId xmlns:a16="http://schemas.microsoft.com/office/drawing/2014/main" id="{77B1F794-78FB-4FC3-9BD8-04027103909C}"/>
              </a:ext>
            </a:extLst>
          </p:cNvPr>
          <p:cNvSpPr>
            <a:spLocks noGrp="1"/>
          </p:cNvSpPr>
          <p:nvPr>
            <p:ph type="body" sz="quarter" idx="20" hasCustomPrompt="1"/>
          </p:nvPr>
        </p:nvSpPr>
        <p:spPr>
          <a:xfrm>
            <a:off x="4372775" y="4535354"/>
            <a:ext cx="3250800" cy="1641600"/>
          </a:xfrm>
          <a:solidFill>
            <a:schemeClr val="accent2"/>
          </a:solidFill>
        </p:spPr>
        <p:txBody>
          <a:bodyPr lIns="720000" tIns="360000" rIns="360000" bIns="360000" anchor="ctr"/>
          <a:lstStyle>
            <a:lvl1pPr marL="0" indent="0">
              <a:spcAft>
                <a:spcPts val="600"/>
              </a:spcAft>
              <a:buFont typeface="Arial" panose="020B0604020202020204" pitchFamily="34" charset="0"/>
              <a:buNone/>
              <a:defRPr kumimoji="0" lang="fr-FR" sz="1200" b="0" i="0" u="none" strike="noStrike" kern="1200" cap="none" spc="0" normalizeH="0" baseline="0" dirty="0" smtClean="0">
                <a:ln>
                  <a:noFill/>
                </a:ln>
                <a:solidFill>
                  <a:schemeClr val="bg1"/>
                </a:solidFill>
                <a:effectLst/>
                <a:uLnTx/>
                <a:uFillTx/>
                <a:latin typeface="Lato Light" panose="020F0302020204030203" pitchFamily="34" charset="0"/>
                <a:ea typeface="+mn-ea"/>
                <a:cs typeface="+mn-cs"/>
              </a:defRPr>
            </a:lvl1pPr>
            <a:lvl2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2pPr>
            <a:lvl3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3pPr>
            <a:lvl4pPr marL="0" indent="0">
              <a:spcAft>
                <a:spcPts val="600"/>
              </a:spcAft>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4pPr>
            <a:lvl5pPr marL="0" indent="0">
              <a:spcAft>
                <a:spcPts val="600"/>
              </a:spcAft>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5pPr>
            <a:lvl6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6pPr>
            <a:lvl7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7pPr>
            <a:lvl8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8pPr>
            <a:lvl9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9pPr>
          </a:lstStyle>
          <a:p>
            <a:pPr lvl="0"/>
            <a:r>
              <a:rPr lang="fr-FR"/>
              <a:t>Lorem ipsum dolor</a:t>
            </a:r>
          </a:p>
          <a:p>
            <a:pPr lvl="1"/>
            <a:r>
              <a:rPr lang="fr-FR"/>
              <a:t>Sit amet consectetur adipiscing elit. </a:t>
            </a:r>
          </a:p>
        </p:txBody>
      </p:sp>
      <p:sp>
        <p:nvSpPr>
          <p:cNvPr id="28" name="Espace réservé du texte 5">
            <a:extLst>
              <a:ext uri="{FF2B5EF4-FFF2-40B4-BE49-F238E27FC236}">
                <a16:creationId xmlns:a16="http://schemas.microsoft.com/office/drawing/2014/main" id="{86F6E1A0-76B5-4D0A-8A3A-FF2FD29E0D29}"/>
              </a:ext>
            </a:extLst>
          </p:cNvPr>
          <p:cNvSpPr>
            <a:spLocks noGrp="1"/>
          </p:cNvSpPr>
          <p:nvPr>
            <p:ph type="body" sz="quarter" idx="21" hasCustomPrompt="1"/>
          </p:nvPr>
        </p:nvSpPr>
        <p:spPr>
          <a:xfrm>
            <a:off x="4372775" y="2644574"/>
            <a:ext cx="3250800" cy="1641600"/>
          </a:xfrm>
          <a:solidFill>
            <a:schemeClr val="accent3"/>
          </a:solidFill>
        </p:spPr>
        <p:txBody>
          <a:bodyPr lIns="720000" tIns="360000" rIns="360000" bIns="360000" anchor="ctr"/>
          <a:lstStyle>
            <a:lvl1pPr marL="0" indent="0">
              <a:spcAft>
                <a:spcPts val="600"/>
              </a:spcAft>
              <a:buFont typeface="Arial" panose="020B0604020202020204" pitchFamily="34" charset="0"/>
              <a:buNone/>
              <a:defRPr kumimoji="0" lang="fr-FR" sz="1200" b="0" i="0" u="none" strike="noStrike" kern="1200" cap="none" spc="0" normalizeH="0" baseline="0" dirty="0" smtClean="0">
                <a:ln>
                  <a:noFill/>
                </a:ln>
                <a:solidFill>
                  <a:schemeClr val="bg1"/>
                </a:solidFill>
                <a:effectLst/>
                <a:uLnTx/>
                <a:uFillTx/>
                <a:latin typeface="Lato Light" panose="020F0302020204030203" pitchFamily="34" charset="0"/>
                <a:ea typeface="+mn-ea"/>
                <a:cs typeface="+mn-cs"/>
              </a:defRPr>
            </a:lvl1pPr>
            <a:lvl2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2pPr>
            <a:lvl3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3pPr>
            <a:lvl4pPr marL="0" indent="0">
              <a:spcAft>
                <a:spcPts val="600"/>
              </a:spcAft>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4pPr>
            <a:lvl5pPr marL="0" indent="0">
              <a:spcAft>
                <a:spcPts val="600"/>
              </a:spcAft>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5pPr>
            <a:lvl6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6pPr>
            <a:lvl7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7pPr>
            <a:lvl8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8pPr>
            <a:lvl9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9pPr>
          </a:lstStyle>
          <a:p>
            <a:pPr lvl="0"/>
            <a:r>
              <a:rPr lang="fr-FR"/>
              <a:t>Lorem ipsum dolor</a:t>
            </a:r>
          </a:p>
          <a:p>
            <a:pPr lvl="1"/>
            <a:r>
              <a:rPr lang="fr-FR"/>
              <a:t>Sit amet consectetur adipiscing elit.</a:t>
            </a:r>
          </a:p>
        </p:txBody>
      </p:sp>
      <p:sp>
        <p:nvSpPr>
          <p:cNvPr id="29" name="Espace réservé du texte 5">
            <a:extLst>
              <a:ext uri="{FF2B5EF4-FFF2-40B4-BE49-F238E27FC236}">
                <a16:creationId xmlns:a16="http://schemas.microsoft.com/office/drawing/2014/main" id="{99CEBB11-6145-4FBB-BB80-872C81BD9C28}"/>
              </a:ext>
            </a:extLst>
          </p:cNvPr>
          <p:cNvSpPr>
            <a:spLocks noGrp="1"/>
          </p:cNvSpPr>
          <p:nvPr>
            <p:ph type="body" sz="quarter" idx="22" hasCustomPrompt="1"/>
          </p:nvPr>
        </p:nvSpPr>
        <p:spPr>
          <a:xfrm>
            <a:off x="8168618" y="749376"/>
            <a:ext cx="3250800" cy="1641600"/>
          </a:xfrm>
          <a:solidFill>
            <a:schemeClr val="accent2"/>
          </a:solidFill>
        </p:spPr>
        <p:txBody>
          <a:bodyPr lIns="720000" tIns="360000" rIns="360000" bIns="360000" anchor="ctr"/>
          <a:lstStyle>
            <a:lvl1pPr marL="0" indent="0">
              <a:spcAft>
                <a:spcPts val="600"/>
              </a:spcAft>
              <a:buFont typeface="Arial" panose="020B0604020202020204" pitchFamily="34" charset="0"/>
              <a:buNone/>
              <a:defRPr kumimoji="0" lang="fr-FR" sz="1200" b="0" i="0" u="none" strike="noStrike" kern="1200" cap="none" spc="0" normalizeH="0" baseline="0" dirty="0" smtClean="0">
                <a:ln>
                  <a:noFill/>
                </a:ln>
                <a:solidFill>
                  <a:schemeClr val="bg1"/>
                </a:solidFill>
                <a:effectLst/>
                <a:uLnTx/>
                <a:uFillTx/>
                <a:latin typeface="Lato Light" panose="020F0302020204030203" pitchFamily="34" charset="0"/>
                <a:ea typeface="+mn-ea"/>
                <a:cs typeface="+mn-cs"/>
              </a:defRPr>
            </a:lvl1pPr>
            <a:lvl2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2pPr>
            <a:lvl3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3pPr>
            <a:lvl4pPr marL="0" indent="0">
              <a:spcAft>
                <a:spcPts val="600"/>
              </a:spcAft>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4pPr>
            <a:lvl5pPr marL="0" indent="0">
              <a:spcAft>
                <a:spcPts val="600"/>
              </a:spcAft>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5pPr>
            <a:lvl6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6pPr>
            <a:lvl7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7pPr>
            <a:lvl8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8pPr>
            <a:lvl9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9pPr>
          </a:lstStyle>
          <a:p>
            <a:pPr lvl="0"/>
            <a:r>
              <a:rPr lang="fr-FR"/>
              <a:t>Lorem ipsum dolor</a:t>
            </a:r>
          </a:p>
          <a:p>
            <a:pPr lvl="1"/>
            <a:r>
              <a:rPr lang="fr-FR"/>
              <a:t>Sit amet consectetur adipiscing elit.</a:t>
            </a:r>
          </a:p>
        </p:txBody>
      </p:sp>
      <p:sp>
        <p:nvSpPr>
          <p:cNvPr id="30" name="Espace réservé du texte 5">
            <a:extLst>
              <a:ext uri="{FF2B5EF4-FFF2-40B4-BE49-F238E27FC236}">
                <a16:creationId xmlns:a16="http://schemas.microsoft.com/office/drawing/2014/main" id="{DFE40885-FDA7-4D54-B923-84F1407304F5}"/>
              </a:ext>
            </a:extLst>
          </p:cNvPr>
          <p:cNvSpPr>
            <a:spLocks noGrp="1"/>
          </p:cNvSpPr>
          <p:nvPr>
            <p:ph type="body" sz="quarter" idx="23" hasCustomPrompt="1"/>
          </p:nvPr>
        </p:nvSpPr>
        <p:spPr>
          <a:xfrm>
            <a:off x="8168618" y="4535354"/>
            <a:ext cx="3250800" cy="1641600"/>
          </a:xfrm>
          <a:solidFill>
            <a:schemeClr val="accent3"/>
          </a:solidFill>
        </p:spPr>
        <p:txBody>
          <a:bodyPr lIns="720000" tIns="360000" rIns="360000" bIns="360000" anchor="ctr"/>
          <a:lstStyle>
            <a:lvl1pPr marL="0" indent="0">
              <a:spcAft>
                <a:spcPts val="600"/>
              </a:spcAft>
              <a:buFont typeface="Arial" panose="020B0604020202020204" pitchFamily="34" charset="0"/>
              <a:buNone/>
              <a:defRPr kumimoji="0" lang="fr-FR" sz="1200" b="0" i="0" u="none" strike="noStrike" kern="1200" cap="none" spc="0" normalizeH="0" baseline="0" dirty="0" smtClean="0">
                <a:ln>
                  <a:noFill/>
                </a:ln>
                <a:solidFill>
                  <a:schemeClr val="bg1"/>
                </a:solidFill>
                <a:effectLst/>
                <a:uLnTx/>
                <a:uFillTx/>
                <a:latin typeface="Lato Light" panose="020F0302020204030203" pitchFamily="34" charset="0"/>
                <a:ea typeface="+mn-ea"/>
                <a:cs typeface="+mn-cs"/>
              </a:defRPr>
            </a:lvl1pPr>
            <a:lvl2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2pPr>
            <a:lvl3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3pPr>
            <a:lvl4pPr marL="0" indent="0">
              <a:spcAft>
                <a:spcPts val="600"/>
              </a:spcAft>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4pPr>
            <a:lvl5pPr marL="0" indent="0">
              <a:spcAft>
                <a:spcPts val="600"/>
              </a:spcAft>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5pPr>
            <a:lvl6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6pPr>
            <a:lvl7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7pPr>
            <a:lvl8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8pPr>
            <a:lvl9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9pPr>
          </a:lstStyle>
          <a:p>
            <a:pPr lvl="0"/>
            <a:r>
              <a:rPr lang="fr-FR"/>
              <a:t>Lorem ipsum dolor</a:t>
            </a:r>
          </a:p>
          <a:p>
            <a:pPr lvl="1"/>
            <a:r>
              <a:rPr lang="fr-FR"/>
              <a:t>Sit amet consectetur adipiscing elit. </a:t>
            </a:r>
          </a:p>
        </p:txBody>
      </p:sp>
      <p:pic>
        <p:nvPicPr>
          <p:cNvPr id="2" name="Image 1">
            <a:extLst>
              <a:ext uri="{FF2B5EF4-FFF2-40B4-BE49-F238E27FC236}">
                <a16:creationId xmlns:a16="http://schemas.microsoft.com/office/drawing/2014/main" id="{57B690CE-6B50-5E67-DDD0-B48FDC2C866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230526466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preserve="1">
  <p:cSld name="4 Points-clés">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sp>
        <p:nvSpPr>
          <p:cNvPr id="17" name="Forme libre : forme 19">
            <a:extLst>
              <a:ext uri="{FF2B5EF4-FFF2-40B4-BE49-F238E27FC236}">
                <a16:creationId xmlns:a16="http://schemas.microsoft.com/office/drawing/2014/main" id="{9DB5C925-91A3-49E3-A704-6C39D8AD0EE7}"/>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sp>
        <p:nvSpPr>
          <p:cNvPr id="5" name="Titre 4">
            <a:extLst>
              <a:ext uri="{FF2B5EF4-FFF2-40B4-BE49-F238E27FC236}">
                <a16:creationId xmlns:a16="http://schemas.microsoft.com/office/drawing/2014/main" id="{C5D8BDCB-C8FB-4EFB-9DBC-0977B5799BC2}"/>
              </a:ext>
            </a:extLst>
          </p:cNvPr>
          <p:cNvSpPr>
            <a:spLocks noGrp="1"/>
          </p:cNvSpPr>
          <p:nvPr>
            <p:ph type="title" hasCustomPrompt="1"/>
          </p:nvPr>
        </p:nvSpPr>
        <p:spPr>
          <a:xfrm>
            <a:off x="419711" y="1079502"/>
            <a:ext cx="3161689" cy="2752858"/>
          </a:xfrm>
        </p:spPr>
        <p:txBody>
          <a:bodyPr anchor="b">
            <a:noAutofit/>
          </a:bodyPr>
          <a:lstStyle>
            <a:lvl1pPr>
              <a:defRPr sz="3200">
                <a:solidFill>
                  <a:schemeClr val="bg1"/>
                </a:solidFill>
              </a:defRPr>
            </a:lvl1pPr>
          </a:lstStyle>
          <a:p>
            <a:r>
              <a:rPr lang="fr-FR"/>
              <a:t>Titre de la diapositive sur plusieurs lignes</a:t>
            </a: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a:t>
            </a:fld>
            <a:endParaRPr lang="fr-FR"/>
          </a:p>
        </p:txBody>
      </p:sp>
      <p:cxnSp>
        <p:nvCxnSpPr>
          <p:cNvPr id="9" name="Connecteur droit 8">
            <a:extLst>
              <a:ext uri="{FF2B5EF4-FFF2-40B4-BE49-F238E27FC236}">
                <a16:creationId xmlns:a16="http://schemas.microsoft.com/office/drawing/2014/main" id="{5EA8BE6E-A4FC-4C68-98FA-8480F31913AD}"/>
              </a:ext>
            </a:extLst>
          </p:cNvPr>
          <p:cNvCxnSpPr>
            <a:cxnSpLocks/>
          </p:cNvCxnSpPr>
          <p:nvPr/>
        </p:nvCxnSpPr>
        <p:spPr>
          <a:xfrm>
            <a:off x="407988" y="4098967"/>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14" name="Espace réservé du texte 4">
            <a:extLst>
              <a:ext uri="{FF2B5EF4-FFF2-40B4-BE49-F238E27FC236}">
                <a16:creationId xmlns:a16="http://schemas.microsoft.com/office/drawing/2014/main" id="{02400E8D-B825-4937-B652-02D5BA7DB0ED}"/>
              </a:ext>
            </a:extLst>
          </p:cNvPr>
          <p:cNvSpPr>
            <a:spLocks noGrp="1"/>
          </p:cNvSpPr>
          <p:nvPr>
            <p:ph type="body" sz="quarter" idx="12" hasCustomPrompt="1"/>
          </p:nvPr>
        </p:nvSpPr>
        <p:spPr>
          <a:xfrm>
            <a:off x="419711" y="4458825"/>
            <a:ext cx="3162927" cy="1319672"/>
          </a:xfrm>
        </p:spPr>
        <p:txBody>
          <a:bodyPr lIns="0" tIns="0" rIns="0" bIns="0" anchor="t" anchorCtr="0">
            <a:noAutofit/>
          </a:bodyPr>
          <a:lstStyle>
            <a:lvl1pPr>
              <a:defRPr sz="1600">
                <a:solidFill>
                  <a:schemeClr val="bg1"/>
                </a:solidFill>
              </a:defRPr>
            </a:lvl1pPr>
            <a:lvl2pPr>
              <a:defRPr sz="1600" b="1">
                <a:solidFill>
                  <a:schemeClr val="bg1"/>
                </a:solidFill>
                <a:latin typeface="Lato" panose="020B0604020202020204" charset="0"/>
              </a:defRPr>
            </a:lvl2pPr>
            <a:lvl3pPr>
              <a:defRPr sz="1600" b="1">
                <a:solidFill>
                  <a:schemeClr val="bg1"/>
                </a:solidFill>
                <a:latin typeface="Lato" panose="020B0604020202020204" charset="0"/>
              </a:defRPr>
            </a:lvl3pPr>
            <a:lvl4pPr>
              <a:buFontTx/>
              <a:buNone/>
              <a:defRPr sz="1600" b="1">
                <a:solidFill>
                  <a:schemeClr val="bg1"/>
                </a:solidFill>
                <a:latin typeface="Lato" panose="020B0604020202020204" charset="0"/>
              </a:defRPr>
            </a:lvl4pPr>
            <a:lvl5pPr marL="0" indent="0">
              <a:buFontTx/>
              <a:buNone/>
              <a:defRPr sz="1600" b="1">
                <a:solidFill>
                  <a:schemeClr val="bg1"/>
                </a:solidFill>
                <a:latin typeface="Lato" panose="020B0604020202020204" charset="0"/>
              </a:defRPr>
            </a:lvl5pPr>
            <a:lvl6pPr>
              <a:defRPr sz="1600" b="1">
                <a:solidFill>
                  <a:schemeClr val="bg1"/>
                </a:solidFill>
                <a:latin typeface="Lato" panose="020B0604020202020204" charset="0"/>
              </a:defRPr>
            </a:lvl6pPr>
            <a:lvl7pPr>
              <a:defRPr sz="1600" b="1" i="0">
                <a:solidFill>
                  <a:schemeClr val="bg1"/>
                </a:solidFill>
                <a:latin typeface="Lato" panose="020B0604020202020204" charset="0"/>
              </a:defRPr>
            </a:lvl7pPr>
            <a:lvl8pPr>
              <a:defRPr sz="1600" b="1" i="0">
                <a:solidFill>
                  <a:schemeClr val="bg1"/>
                </a:solidFill>
                <a:latin typeface="Lato" panose="020B0604020202020204" charset="0"/>
              </a:defRPr>
            </a:lvl8pPr>
            <a:lvl9pPr>
              <a:defRPr sz="1600" b="1" i="0">
                <a:solidFill>
                  <a:schemeClr val="bg1"/>
                </a:solidFill>
                <a:latin typeface="Lato" panose="020B0604020202020204" charset="0"/>
              </a:defRPr>
            </a:lvl9pPr>
          </a:lstStyle>
          <a:p>
            <a:pPr lvl="0"/>
            <a:r>
              <a:rPr lang="fr-FR"/>
              <a:t>Sous-titre</a:t>
            </a:r>
          </a:p>
        </p:txBody>
      </p:sp>
      <p:sp>
        <p:nvSpPr>
          <p:cNvPr id="13" name="Espace réservé du texte 4">
            <a:extLst>
              <a:ext uri="{FF2B5EF4-FFF2-40B4-BE49-F238E27FC236}">
                <a16:creationId xmlns:a16="http://schemas.microsoft.com/office/drawing/2014/main" id="{71C866A6-AE35-41B7-BC42-9EE60E031620}"/>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bg1">
                    <a:alpha val="50000"/>
                  </a:schemeClr>
                </a:solidFill>
                <a:latin typeface="Lato" panose="020B0604020202020204" charset="0"/>
              </a:defRPr>
            </a:lvl1pPr>
            <a:lvl2pPr marL="0" indent="0">
              <a:spcAft>
                <a:spcPts val="0"/>
              </a:spcAft>
              <a:defRPr lang="fr-FR" sz="1400" b="0" i="0" kern="1200" dirty="0" smtClean="0">
                <a:solidFill>
                  <a:schemeClr val="bg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bg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bg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bg1">
                    <a:alpha val="50000"/>
                  </a:schemeClr>
                </a:solidFill>
                <a:latin typeface="Lato" panose="020B0604020202020204" charset="0"/>
                <a:ea typeface="+mn-ea"/>
                <a:cs typeface="+mn-cs"/>
              </a:defRPr>
            </a:lvl7pPr>
            <a:lvl8pPr>
              <a:spcAft>
                <a:spcPts val="0"/>
              </a:spcAft>
              <a:defRPr lang="fr-FR" sz="1400" b="0" i="0" kern="1200" dirty="0" smtClean="0">
                <a:solidFill>
                  <a:schemeClr val="bg1">
                    <a:alpha val="50000"/>
                  </a:schemeClr>
                </a:solidFill>
                <a:latin typeface="Lato" panose="020B0604020202020204" charset="0"/>
                <a:ea typeface="+mn-ea"/>
                <a:cs typeface="+mn-cs"/>
              </a:defRPr>
            </a:lvl8pPr>
            <a:lvl9pPr>
              <a:spcAft>
                <a:spcPts val="0"/>
              </a:spcAft>
              <a:defRPr lang="fr-FR" sz="1400" b="0" i="0" kern="1200" dirty="0" smtClean="0">
                <a:solidFill>
                  <a:schemeClr val="bg1">
                    <a:alpha val="50000"/>
                  </a:schemeClr>
                </a:solidFill>
                <a:latin typeface="Lato" panose="020B0604020202020204" charset="0"/>
                <a:ea typeface="+mn-ea"/>
                <a:cs typeface="+mn-cs"/>
              </a:defRPr>
            </a:lvl9pPr>
          </a:lstStyle>
          <a:p>
            <a:pPr lvl="0"/>
            <a:r>
              <a:rPr lang="fr-FR"/>
              <a:t>N°. Titre de la partie</a:t>
            </a:r>
          </a:p>
        </p:txBody>
      </p:sp>
      <p:sp>
        <p:nvSpPr>
          <p:cNvPr id="18" name="Espace réservé du texte 5">
            <a:extLst>
              <a:ext uri="{FF2B5EF4-FFF2-40B4-BE49-F238E27FC236}">
                <a16:creationId xmlns:a16="http://schemas.microsoft.com/office/drawing/2014/main" id="{E905B62A-C658-4B90-BD9A-271BEF665E1F}"/>
              </a:ext>
            </a:extLst>
          </p:cNvPr>
          <p:cNvSpPr>
            <a:spLocks noGrp="1"/>
          </p:cNvSpPr>
          <p:nvPr>
            <p:ph type="body" sz="quarter" idx="18" hasCustomPrompt="1"/>
          </p:nvPr>
        </p:nvSpPr>
        <p:spPr>
          <a:xfrm>
            <a:off x="4372775" y="1644864"/>
            <a:ext cx="3250800" cy="1641600"/>
          </a:xfrm>
          <a:solidFill>
            <a:schemeClr val="accent1"/>
          </a:solidFill>
        </p:spPr>
        <p:txBody>
          <a:bodyPr lIns="720000" tIns="360000" rIns="360000" bIns="360000" anchor="ctr"/>
          <a:lstStyle>
            <a:lvl1pPr marL="0" indent="0">
              <a:spcAft>
                <a:spcPts val="600"/>
              </a:spcAft>
              <a:buFont typeface="Arial" panose="020B0604020202020204" pitchFamily="34" charset="0"/>
              <a:buNone/>
              <a:defRPr kumimoji="0" lang="fr-FR" sz="1200" b="0" i="0" u="none" strike="noStrike" kern="1200" cap="none" spc="0" normalizeH="0" baseline="0" dirty="0" smtClean="0">
                <a:ln>
                  <a:noFill/>
                </a:ln>
                <a:solidFill>
                  <a:schemeClr val="bg1"/>
                </a:solidFill>
                <a:effectLst/>
                <a:uLnTx/>
                <a:uFillTx/>
                <a:latin typeface="Lato Light" panose="020F0302020204030203" pitchFamily="34" charset="0"/>
                <a:ea typeface="+mn-ea"/>
                <a:cs typeface="+mn-cs"/>
              </a:defRPr>
            </a:lvl1pPr>
            <a:lvl2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2pPr>
            <a:lvl3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3pPr>
            <a:lvl4pPr marL="0" indent="0">
              <a:spcAft>
                <a:spcPts val="600"/>
              </a:spcAft>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4pPr>
            <a:lvl5pPr marL="0" indent="0">
              <a:spcAft>
                <a:spcPts val="600"/>
              </a:spcAft>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5pPr>
            <a:lvl6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6pPr>
            <a:lvl7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7pPr>
            <a:lvl8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8pPr>
            <a:lvl9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9pPr>
          </a:lstStyle>
          <a:p>
            <a:pPr lvl="0"/>
            <a:r>
              <a:rPr lang="fr-FR"/>
              <a:t>Lorem ipsum dolor</a:t>
            </a:r>
          </a:p>
          <a:p>
            <a:pPr lvl="1"/>
            <a:r>
              <a:rPr lang="fr-FR"/>
              <a:t>Sit amet consectetur adipiscing elit.</a:t>
            </a:r>
          </a:p>
        </p:txBody>
      </p:sp>
      <p:sp>
        <p:nvSpPr>
          <p:cNvPr id="20" name="Espace réservé du texte 5">
            <a:extLst>
              <a:ext uri="{FF2B5EF4-FFF2-40B4-BE49-F238E27FC236}">
                <a16:creationId xmlns:a16="http://schemas.microsoft.com/office/drawing/2014/main" id="{7036953E-4AE9-4A19-85AA-B85C4789A375}"/>
              </a:ext>
            </a:extLst>
          </p:cNvPr>
          <p:cNvSpPr>
            <a:spLocks noGrp="1"/>
          </p:cNvSpPr>
          <p:nvPr>
            <p:ph type="body" sz="quarter" idx="21" hasCustomPrompt="1"/>
          </p:nvPr>
        </p:nvSpPr>
        <p:spPr>
          <a:xfrm>
            <a:off x="4372775" y="3738258"/>
            <a:ext cx="3250800" cy="1641600"/>
          </a:xfrm>
          <a:solidFill>
            <a:schemeClr val="accent2"/>
          </a:solidFill>
        </p:spPr>
        <p:txBody>
          <a:bodyPr lIns="720000" tIns="360000" rIns="360000" bIns="360000" anchor="ctr"/>
          <a:lstStyle>
            <a:lvl1pPr marL="0" indent="0">
              <a:spcAft>
                <a:spcPts val="600"/>
              </a:spcAft>
              <a:buFont typeface="Arial" panose="020B0604020202020204" pitchFamily="34" charset="0"/>
              <a:buNone/>
              <a:defRPr kumimoji="0" lang="fr-FR" sz="1200" b="0" i="0" u="none" strike="noStrike" kern="1200" cap="none" spc="0" normalizeH="0" baseline="0" dirty="0" smtClean="0">
                <a:ln>
                  <a:noFill/>
                </a:ln>
                <a:solidFill>
                  <a:schemeClr val="bg1"/>
                </a:solidFill>
                <a:effectLst/>
                <a:uLnTx/>
                <a:uFillTx/>
                <a:latin typeface="Lato Light" panose="020F0302020204030203" pitchFamily="34" charset="0"/>
                <a:ea typeface="+mn-ea"/>
                <a:cs typeface="+mn-cs"/>
              </a:defRPr>
            </a:lvl1pPr>
            <a:lvl2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2pPr>
            <a:lvl3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3pPr>
            <a:lvl4pPr marL="0" indent="0">
              <a:spcAft>
                <a:spcPts val="600"/>
              </a:spcAft>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4pPr>
            <a:lvl5pPr marL="0" indent="0">
              <a:spcAft>
                <a:spcPts val="600"/>
              </a:spcAft>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5pPr>
            <a:lvl6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6pPr>
            <a:lvl7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7pPr>
            <a:lvl8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8pPr>
            <a:lvl9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9pPr>
          </a:lstStyle>
          <a:p>
            <a:pPr lvl="0"/>
            <a:r>
              <a:rPr lang="fr-FR"/>
              <a:t>Lorem ipsum dolor</a:t>
            </a:r>
          </a:p>
          <a:p>
            <a:pPr lvl="1"/>
            <a:r>
              <a:rPr lang="fr-FR"/>
              <a:t>Sit amet consectetur adipiscing elit.</a:t>
            </a:r>
          </a:p>
        </p:txBody>
      </p:sp>
      <p:sp>
        <p:nvSpPr>
          <p:cNvPr id="21" name="Espace réservé du texte 5">
            <a:extLst>
              <a:ext uri="{FF2B5EF4-FFF2-40B4-BE49-F238E27FC236}">
                <a16:creationId xmlns:a16="http://schemas.microsoft.com/office/drawing/2014/main" id="{7CC84AA0-3621-4B31-9C2D-DDDB9608820A}"/>
              </a:ext>
            </a:extLst>
          </p:cNvPr>
          <p:cNvSpPr>
            <a:spLocks noGrp="1"/>
          </p:cNvSpPr>
          <p:nvPr>
            <p:ph type="body" sz="quarter" idx="22" hasCustomPrompt="1"/>
          </p:nvPr>
        </p:nvSpPr>
        <p:spPr>
          <a:xfrm>
            <a:off x="8168618" y="1644864"/>
            <a:ext cx="3250800" cy="1641600"/>
          </a:xfrm>
          <a:solidFill>
            <a:schemeClr val="accent3"/>
          </a:solidFill>
        </p:spPr>
        <p:txBody>
          <a:bodyPr lIns="720000" tIns="360000" rIns="360000" bIns="360000" anchor="ctr"/>
          <a:lstStyle>
            <a:lvl1pPr marL="0" indent="0">
              <a:spcAft>
                <a:spcPts val="600"/>
              </a:spcAft>
              <a:buFont typeface="Arial" panose="020B0604020202020204" pitchFamily="34" charset="0"/>
              <a:buNone/>
              <a:defRPr kumimoji="0" lang="fr-FR" sz="1200" b="0" i="0" u="none" strike="noStrike" kern="1200" cap="none" spc="0" normalizeH="0" baseline="0" dirty="0" smtClean="0">
                <a:ln>
                  <a:noFill/>
                </a:ln>
                <a:solidFill>
                  <a:schemeClr val="bg1"/>
                </a:solidFill>
                <a:effectLst/>
                <a:uLnTx/>
                <a:uFillTx/>
                <a:latin typeface="Lato Light" panose="020F0302020204030203" pitchFamily="34" charset="0"/>
                <a:ea typeface="+mn-ea"/>
                <a:cs typeface="+mn-cs"/>
              </a:defRPr>
            </a:lvl1pPr>
            <a:lvl2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2pPr>
            <a:lvl3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3pPr>
            <a:lvl4pPr marL="0" indent="0">
              <a:spcAft>
                <a:spcPts val="600"/>
              </a:spcAft>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4pPr>
            <a:lvl5pPr marL="0" indent="0">
              <a:spcAft>
                <a:spcPts val="600"/>
              </a:spcAft>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5pPr>
            <a:lvl6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6pPr>
            <a:lvl7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7pPr>
            <a:lvl8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8pPr>
            <a:lvl9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9pPr>
          </a:lstStyle>
          <a:p>
            <a:pPr lvl="0"/>
            <a:r>
              <a:rPr lang="fr-FR"/>
              <a:t>Lorem ipsum dolor</a:t>
            </a:r>
          </a:p>
          <a:p>
            <a:pPr lvl="1"/>
            <a:r>
              <a:rPr lang="fr-FR"/>
              <a:t>Sit amet consectetur adipiscing elit.</a:t>
            </a:r>
          </a:p>
        </p:txBody>
      </p:sp>
      <p:sp>
        <p:nvSpPr>
          <p:cNvPr id="19" name="Espace réservé du texte 5">
            <a:extLst>
              <a:ext uri="{FF2B5EF4-FFF2-40B4-BE49-F238E27FC236}">
                <a16:creationId xmlns:a16="http://schemas.microsoft.com/office/drawing/2014/main" id="{C20A29AF-7843-4715-A4B6-6A44356F0E14}"/>
              </a:ext>
            </a:extLst>
          </p:cNvPr>
          <p:cNvSpPr>
            <a:spLocks noGrp="1"/>
          </p:cNvSpPr>
          <p:nvPr>
            <p:ph type="body" sz="quarter" idx="19" hasCustomPrompt="1"/>
          </p:nvPr>
        </p:nvSpPr>
        <p:spPr>
          <a:xfrm>
            <a:off x="8168618" y="3738258"/>
            <a:ext cx="3250800" cy="1641600"/>
          </a:xfrm>
          <a:solidFill>
            <a:schemeClr val="bg1"/>
          </a:solidFill>
        </p:spPr>
        <p:txBody>
          <a:bodyPr lIns="720000" tIns="360000" rIns="360000" bIns="360000" anchor="ctr"/>
          <a:lstStyle>
            <a:lvl1pPr marL="0" indent="0">
              <a:spcAft>
                <a:spcPts val="600"/>
              </a:spcAft>
              <a:buFont typeface="Arial" panose="020B0604020202020204" pitchFamily="34" charset="0"/>
              <a:buNone/>
              <a:defRPr kumimoji="0" lang="fr-FR" sz="1200" b="0" i="0" u="none" strike="noStrike" kern="1200" cap="none" spc="0" normalizeH="0" baseline="0" dirty="0" smtClean="0">
                <a:ln>
                  <a:noFill/>
                </a:ln>
                <a:solidFill>
                  <a:schemeClr val="accent1"/>
                </a:solidFill>
                <a:effectLst/>
                <a:uLnTx/>
                <a:uFillTx/>
                <a:latin typeface="Lato Light" panose="020F0302020204030203" pitchFamily="34" charset="0"/>
                <a:ea typeface="+mn-ea"/>
                <a:cs typeface="+mn-cs"/>
              </a:defRPr>
            </a:lvl1pPr>
            <a:lvl2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accent1"/>
                </a:solidFill>
                <a:effectLst/>
                <a:uLnTx/>
                <a:uFillTx/>
                <a:latin typeface="Lato" panose="020F0502020204030203" pitchFamily="34" charset="0"/>
                <a:ea typeface="+mn-ea"/>
                <a:cs typeface="+mn-cs"/>
              </a:defRPr>
            </a:lvl2pPr>
            <a:lvl3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accent1"/>
                </a:solidFill>
                <a:effectLst/>
                <a:uLnTx/>
                <a:uFillTx/>
                <a:latin typeface="Lato" panose="020F0502020204030203" pitchFamily="34" charset="0"/>
                <a:ea typeface="+mn-ea"/>
                <a:cs typeface="+mn-cs"/>
              </a:defRPr>
            </a:lvl3pPr>
            <a:lvl4pPr marL="0" indent="0">
              <a:spcAft>
                <a:spcPts val="600"/>
              </a:spcAft>
              <a:buNone/>
              <a:defRPr kumimoji="0" lang="fr-FR" sz="1800" b="1" i="0" u="none" strike="noStrike" kern="1200" cap="none" spc="0" normalizeH="0" baseline="0" dirty="0" smtClean="0">
                <a:ln>
                  <a:noFill/>
                </a:ln>
                <a:solidFill>
                  <a:schemeClr val="accent1"/>
                </a:solidFill>
                <a:effectLst/>
                <a:uLnTx/>
                <a:uFillTx/>
                <a:latin typeface="Lato" panose="020F0502020204030203" pitchFamily="34" charset="0"/>
                <a:ea typeface="+mn-ea"/>
                <a:cs typeface="+mn-cs"/>
              </a:defRPr>
            </a:lvl4pPr>
            <a:lvl5pPr marL="0" indent="0">
              <a:spcAft>
                <a:spcPts val="600"/>
              </a:spcAft>
              <a:buNone/>
              <a:defRPr kumimoji="0" lang="fr-FR" sz="1800" b="1" i="0" u="none" strike="noStrike" kern="1200" cap="none" spc="0" normalizeH="0" baseline="0" dirty="0" smtClean="0">
                <a:ln>
                  <a:noFill/>
                </a:ln>
                <a:solidFill>
                  <a:schemeClr val="accent1"/>
                </a:solidFill>
                <a:effectLst/>
                <a:uLnTx/>
                <a:uFillTx/>
                <a:latin typeface="Lato" panose="020F0502020204030203" pitchFamily="34" charset="0"/>
                <a:ea typeface="+mn-ea"/>
                <a:cs typeface="+mn-cs"/>
              </a:defRPr>
            </a:lvl5pPr>
            <a:lvl6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accent1"/>
                </a:solidFill>
                <a:effectLst/>
                <a:uLnTx/>
                <a:uFillTx/>
                <a:latin typeface="Lato" panose="020F0502020204030203" pitchFamily="34" charset="0"/>
                <a:ea typeface="+mn-ea"/>
                <a:cs typeface="+mn-cs"/>
              </a:defRPr>
            </a:lvl6pPr>
            <a:lvl7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accent1"/>
                </a:solidFill>
                <a:effectLst/>
                <a:uLnTx/>
                <a:uFillTx/>
                <a:latin typeface="Lato" panose="020F0502020204030203" pitchFamily="34" charset="0"/>
                <a:ea typeface="+mn-ea"/>
                <a:cs typeface="+mn-cs"/>
              </a:defRPr>
            </a:lvl7pPr>
            <a:lvl8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accent1"/>
                </a:solidFill>
                <a:effectLst/>
                <a:uLnTx/>
                <a:uFillTx/>
                <a:latin typeface="Lato" panose="020F0502020204030203" pitchFamily="34" charset="0"/>
                <a:ea typeface="+mn-ea"/>
                <a:cs typeface="+mn-cs"/>
              </a:defRPr>
            </a:lvl8pPr>
            <a:lvl9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accent1"/>
                </a:solidFill>
                <a:effectLst/>
                <a:uLnTx/>
                <a:uFillTx/>
                <a:latin typeface="Lato" panose="020F0502020204030203" pitchFamily="34" charset="0"/>
                <a:ea typeface="+mn-ea"/>
                <a:cs typeface="+mn-cs"/>
              </a:defRPr>
            </a:lvl9pPr>
          </a:lstStyle>
          <a:p>
            <a:pPr lvl="0"/>
            <a:r>
              <a:rPr lang="fr-FR"/>
              <a:t>Lorem ipsum dolor</a:t>
            </a:r>
          </a:p>
          <a:p>
            <a:pPr lvl="1"/>
            <a:r>
              <a:rPr lang="fr-FR"/>
              <a:t>Sit amet consectetur adipiscing elit. </a:t>
            </a:r>
          </a:p>
        </p:txBody>
      </p:sp>
      <p:pic>
        <p:nvPicPr>
          <p:cNvPr id="2" name="Image 1">
            <a:extLst>
              <a:ext uri="{FF2B5EF4-FFF2-40B4-BE49-F238E27FC236}">
                <a16:creationId xmlns:a16="http://schemas.microsoft.com/office/drawing/2014/main" id="{798268E7-CFC8-AF68-0329-04DBA19A964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254449101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05.xml><?xml version="1.0" encoding="utf-8"?>
<p:sldLayout xmlns:a="http://schemas.openxmlformats.org/drawingml/2006/main" xmlns:r="http://schemas.openxmlformats.org/officeDocument/2006/relationships" xmlns:p="http://schemas.openxmlformats.org/presentationml/2006/main" showMasterSp="0" preserve="1">
  <p:cSld name="Contact">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pic>
        <p:nvPicPr>
          <p:cNvPr id="3" name="Image 2">
            <a:extLst>
              <a:ext uri="{FF2B5EF4-FFF2-40B4-BE49-F238E27FC236}">
                <a16:creationId xmlns:a16="http://schemas.microsoft.com/office/drawing/2014/main" id="{9D550D7C-E92C-212E-B62F-FC5A90B8611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302456" y="581495"/>
            <a:ext cx="1747305" cy="856038"/>
          </a:xfrm>
          <a:prstGeom prst="rect">
            <a:avLst/>
          </a:prstGeom>
        </p:spPr>
      </p:pic>
      <p:sp>
        <p:nvSpPr>
          <p:cNvPr id="5" name="Forme libre : forme 19">
            <a:extLst>
              <a:ext uri="{FF2B5EF4-FFF2-40B4-BE49-F238E27FC236}">
                <a16:creationId xmlns:a16="http://schemas.microsoft.com/office/drawing/2014/main" id="{0709630B-427F-480C-8761-0E18531C02E5}"/>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cxnSp>
        <p:nvCxnSpPr>
          <p:cNvPr id="11" name="Connecteur droit 10">
            <a:extLst>
              <a:ext uri="{FF2B5EF4-FFF2-40B4-BE49-F238E27FC236}">
                <a16:creationId xmlns:a16="http://schemas.microsoft.com/office/drawing/2014/main" id="{A688D061-DDCF-498B-AEE5-44258EF0EB8E}"/>
              </a:ext>
            </a:extLst>
          </p:cNvPr>
          <p:cNvCxnSpPr>
            <a:cxnSpLocks/>
          </p:cNvCxnSpPr>
          <p:nvPr/>
        </p:nvCxnSpPr>
        <p:spPr>
          <a:xfrm>
            <a:off x="5734850" y="2937222"/>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12" name="ZoneTexte 11">
            <a:hlinkClick r:id="rId3"/>
            <a:extLst>
              <a:ext uri="{FF2B5EF4-FFF2-40B4-BE49-F238E27FC236}">
                <a16:creationId xmlns:a16="http://schemas.microsoft.com/office/drawing/2014/main" id="{DDB7DB26-81AF-48A7-8611-21883B86EAE4}"/>
              </a:ext>
            </a:extLst>
          </p:cNvPr>
          <p:cNvSpPr txBox="1"/>
          <p:nvPr/>
        </p:nvSpPr>
        <p:spPr>
          <a:xfrm>
            <a:off x="2181225" y="5174246"/>
            <a:ext cx="7829550" cy="246221"/>
          </a:xfrm>
          <a:prstGeom prst="rect">
            <a:avLst/>
          </a:prstGeom>
          <a:noFill/>
        </p:spPr>
        <p:txBody>
          <a:bodyPr wrap="square" lIns="0" tIns="0" rIns="0" bIns="0" rtlCol="0">
            <a:spAutoFit/>
          </a:bodyPr>
          <a:lstStyle/>
          <a:p>
            <a:pPr algn="ctr"/>
            <a:r>
              <a:rPr lang="fr-FR" sz="1600">
                <a:solidFill>
                  <a:schemeClr val="bg1"/>
                </a:solidFill>
                <a:latin typeface="Lato Light" panose="020F0302020204030203" pitchFamily="34" charset="0"/>
              </a:rPr>
              <a:t>www.bluesoft-group.com</a:t>
            </a:r>
          </a:p>
        </p:txBody>
      </p:sp>
      <p:sp>
        <p:nvSpPr>
          <p:cNvPr id="2" name="Titre 1">
            <a:extLst>
              <a:ext uri="{FF2B5EF4-FFF2-40B4-BE49-F238E27FC236}">
                <a16:creationId xmlns:a16="http://schemas.microsoft.com/office/drawing/2014/main" id="{0845006B-2A30-41F2-BE60-E4F40D0840A2}"/>
              </a:ext>
            </a:extLst>
          </p:cNvPr>
          <p:cNvSpPr>
            <a:spLocks noGrp="1"/>
          </p:cNvSpPr>
          <p:nvPr>
            <p:ph type="title" hasCustomPrompt="1"/>
          </p:nvPr>
        </p:nvSpPr>
        <p:spPr>
          <a:xfrm>
            <a:off x="838200" y="1611510"/>
            <a:ext cx="10515600" cy="1015663"/>
          </a:xfrm>
        </p:spPr>
        <p:txBody>
          <a:bodyPr/>
          <a:lstStyle>
            <a:lvl1pPr algn="ctr">
              <a:defRPr sz="6600">
                <a:solidFill>
                  <a:schemeClr val="bg1"/>
                </a:solidFill>
              </a:defRPr>
            </a:lvl1pPr>
          </a:lstStyle>
          <a:p>
            <a:r>
              <a:rPr lang="fr-FR"/>
              <a:t>Merci !</a:t>
            </a:r>
          </a:p>
        </p:txBody>
      </p:sp>
      <p:sp>
        <p:nvSpPr>
          <p:cNvPr id="21" name="Espace réservé du texte 20">
            <a:extLst>
              <a:ext uri="{FF2B5EF4-FFF2-40B4-BE49-F238E27FC236}">
                <a16:creationId xmlns:a16="http://schemas.microsoft.com/office/drawing/2014/main" id="{377832F0-EEEC-45CD-949F-E0A409E70377}"/>
              </a:ext>
            </a:extLst>
          </p:cNvPr>
          <p:cNvSpPr>
            <a:spLocks noGrp="1"/>
          </p:cNvSpPr>
          <p:nvPr>
            <p:ph type="body" sz="quarter" idx="10" hasCustomPrompt="1"/>
          </p:nvPr>
        </p:nvSpPr>
        <p:spPr>
          <a:xfrm>
            <a:off x="838200" y="3343275"/>
            <a:ext cx="10515600" cy="387798"/>
          </a:xfrm>
        </p:spPr>
        <p:txBody>
          <a:bodyPr wrap="square" anchor="t">
            <a:spAutoFit/>
          </a:bodyPr>
          <a:lstStyle>
            <a:lvl1pPr marL="0" indent="0" algn="ctr">
              <a:lnSpc>
                <a:spcPct val="90000"/>
              </a:lnSpc>
              <a:spcAft>
                <a:spcPts val="0"/>
              </a:spcAft>
              <a:buFont typeface="Arial" panose="020B0604020202020204" pitchFamily="34" charset="0"/>
              <a:buNone/>
              <a:defRPr lang="fr-FR" sz="2800" b="1" i="0" kern="1200" cap="all" baseline="0" dirty="0" smtClean="0">
                <a:solidFill>
                  <a:schemeClr val="bg1"/>
                </a:solidFill>
                <a:latin typeface="Continuum" pitchFamily="2" charset="0"/>
                <a:ea typeface="+mn-ea"/>
                <a:cs typeface="+mn-cs"/>
              </a:defRPr>
            </a:lvl1pPr>
            <a:lvl2pPr marL="0" indent="0" algn="ctr">
              <a:lnSpc>
                <a:spcPct val="90000"/>
              </a:lnSpc>
              <a:spcAft>
                <a:spcPts val="0"/>
              </a:spcAft>
              <a:buFont typeface="Arial" panose="020B0604020202020204" pitchFamily="34" charset="0"/>
              <a:buNone/>
              <a:defRPr lang="fr-FR" sz="2800" b="1" i="0" kern="1200" dirty="0" smtClean="0">
                <a:solidFill>
                  <a:schemeClr val="bg1"/>
                </a:solidFill>
                <a:latin typeface="Continuum" pitchFamily="2" charset="0"/>
                <a:ea typeface="+mn-ea"/>
                <a:cs typeface="+mn-cs"/>
              </a:defRPr>
            </a:lvl2pPr>
            <a:lvl3pPr marL="0" indent="0" algn="ctr">
              <a:lnSpc>
                <a:spcPct val="90000"/>
              </a:lnSpc>
              <a:spcAft>
                <a:spcPts val="0"/>
              </a:spcAft>
              <a:buFont typeface="Arial" panose="020B0604020202020204" pitchFamily="34" charset="0"/>
              <a:buNone/>
              <a:defRPr lang="fr-FR" sz="2800" b="1" i="0" kern="1200" dirty="0" smtClean="0">
                <a:solidFill>
                  <a:schemeClr val="bg1"/>
                </a:solidFill>
                <a:latin typeface="Continuum" pitchFamily="2" charset="0"/>
                <a:ea typeface="+mn-ea"/>
                <a:cs typeface="+mn-cs"/>
              </a:defRPr>
            </a:lvl3pPr>
            <a:lvl4pPr marL="0" indent="0" algn="ctr">
              <a:lnSpc>
                <a:spcPct val="90000"/>
              </a:lnSpc>
              <a:spcAft>
                <a:spcPts val="0"/>
              </a:spcAft>
              <a:buNone/>
              <a:defRPr lang="fr-FR" sz="2800" b="1" i="0" kern="1200" dirty="0" smtClean="0">
                <a:solidFill>
                  <a:schemeClr val="bg1"/>
                </a:solidFill>
                <a:latin typeface="Continuum" pitchFamily="2" charset="0"/>
                <a:ea typeface="+mn-ea"/>
                <a:cs typeface="+mn-cs"/>
              </a:defRPr>
            </a:lvl4pPr>
            <a:lvl5pPr marL="0" indent="0" algn="ctr">
              <a:lnSpc>
                <a:spcPct val="90000"/>
              </a:lnSpc>
              <a:spcAft>
                <a:spcPts val="0"/>
              </a:spcAft>
              <a:buNone/>
              <a:defRPr lang="fr-FR" sz="2800" b="1" i="0" kern="1200" dirty="0" smtClean="0">
                <a:solidFill>
                  <a:schemeClr val="bg1"/>
                </a:solidFill>
                <a:latin typeface="Continuum" pitchFamily="2" charset="0"/>
                <a:ea typeface="+mn-ea"/>
                <a:cs typeface="+mn-cs"/>
              </a:defRPr>
            </a:lvl5pPr>
            <a:lvl6pPr marL="0" indent="0" algn="ctr">
              <a:lnSpc>
                <a:spcPct val="90000"/>
              </a:lnSpc>
              <a:spcAft>
                <a:spcPts val="0"/>
              </a:spcAft>
              <a:buFont typeface="Arial" panose="020B0604020202020204" pitchFamily="34" charset="0"/>
              <a:buNone/>
              <a:defRPr lang="fr-FR" sz="2800" b="1" i="0" kern="1200" dirty="0" smtClean="0">
                <a:solidFill>
                  <a:schemeClr val="bg1"/>
                </a:solidFill>
                <a:latin typeface="Continuum" pitchFamily="2" charset="0"/>
                <a:ea typeface="+mn-ea"/>
                <a:cs typeface="+mn-cs"/>
              </a:defRPr>
            </a:lvl6pPr>
            <a:lvl7pPr marL="0" indent="0" algn="ctr">
              <a:lnSpc>
                <a:spcPct val="90000"/>
              </a:lnSpc>
              <a:spcAft>
                <a:spcPts val="0"/>
              </a:spcAft>
              <a:buFont typeface="Arial" panose="020B0604020202020204" pitchFamily="34" charset="0"/>
              <a:buNone/>
              <a:defRPr lang="fr-FR" sz="2800" b="1" i="0" kern="1200" dirty="0" smtClean="0">
                <a:solidFill>
                  <a:schemeClr val="bg1"/>
                </a:solidFill>
                <a:latin typeface="Continuum" pitchFamily="2" charset="0"/>
                <a:ea typeface="+mn-ea"/>
                <a:cs typeface="+mn-cs"/>
              </a:defRPr>
            </a:lvl7pPr>
            <a:lvl8pPr marL="0" indent="0" algn="ctr">
              <a:lnSpc>
                <a:spcPct val="90000"/>
              </a:lnSpc>
              <a:spcAft>
                <a:spcPts val="0"/>
              </a:spcAft>
              <a:buFont typeface="Arial" panose="020B0604020202020204" pitchFamily="34" charset="0"/>
              <a:buNone/>
              <a:defRPr lang="fr-FR" sz="2800" b="1" i="0" kern="1200" dirty="0" smtClean="0">
                <a:solidFill>
                  <a:schemeClr val="bg1"/>
                </a:solidFill>
                <a:latin typeface="Continuum" pitchFamily="2" charset="0"/>
                <a:ea typeface="+mn-ea"/>
                <a:cs typeface="+mn-cs"/>
              </a:defRPr>
            </a:lvl8pPr>
            <a:lvl9pPr marL="0" indent="0" algn="ctr">
              <a:lnSpc>
                <a:spcPct val="90000"/>
              </a:lnSpc>
              <a:spcAft>
                <a:spcPts val="0"/>
              </a:spcAft>
              <a:buFont typeface="Arial" panose="020B0604020202020204" pitchFamily="34" charset="0"/>
              <a:buNone/>
              <a:defRPr lang="fr-FR" sz="2800" b="1" i="0" kern="1200" dirty="0" smtClean="0">
                <a:solidFill>
                  <a:schemeClr val="bg1"/>
                </a:solidFill>
                <a:latin typeface="Continuum" pitchFamily="2" charset="0"/>
                <a:ea typeface="+mn-ea"/>
                <a:cs typeface="+mn-cs"/>
              </a:defRPr>
            </a:lvl9pPr>
          </a:lstStyle>
          <a:p>
            <a:pPr lvl="0"/>
            <a:r>
              <a:rPr lang="fr-FR"/>
              <a:t>CONTACT</a:t>
            </a:r>
          </a:p>
        </p:txBody>
      </p:sp>
      <p:sp>
        <p:nvSpPr>
          <p:cNvPr id="24" name="Espace réservé du texte 20">
            <a:extLst>
              <a:ext uri="{FF2B5EF4-FFF2-40B4-BE49-F238E27FC236}">
                <a16:creationId xmlns:a16="http://schemas.microsoft.com/office/drawing/2014/main" id="{2432240D-121C-45DF-92B7-C197DDCA8879}"/>
              </a:ext>
            </a:extLst>
          </p:cNvPr>
          <p:cNvSpPr>
            <a:spLocks noGrp="1"/>
          </p:cNvSpPr>
          <p:nvPr>
            <p:ph type="body" sz="quarter" idx="11" hasCustomPrompt="1"/>
          </p:nvPr>
        </p:nvSpPr>
        <p:spPr>
          <a:xfrm>
            <a:off x="838200" y="4322743"/>
            <a:ext cx="10515600" cy="193899"/>
          </a:xfrm>
        </p:spPr>
        <p:txBody>
          <a:bodyPr wrap="square" anchor="t">
            <a:spAutoFit/>
          </a:bodyPr>
          <a:lstStyle>
            <a:lvl1pPr marL="0" indent="0" algn="ctr">
              <a:lnSpc>
                <a:spcPct val="90000"/>
              </a:lnSpc>
              <a:spcAft>
                <a:spcPts val="0"/>
              </a:spcAft>
              <a:buFont typeface="Arial" panose="020B0604020202020204" pitchFamily="34" charset="0"/>
              <a:buNone/>
              <a:defRPr lang="fr-FR" sz="1400" b="0" kern="1200" dirty="0" smtClean="0">
                <a:solidFill>
                  <a:schemeClr val="bg1"/>
                </a:solidFill>
                <a:latin typeface="Lato Light" panose="020F0302020204030203" pitchFamily="34" charset="0"/>
                <a:ea typeface="+mn-ea"/>
                <a:cs typeface="+mn-cs"/>
              </a:defRPr>
            </a:lvl1pPr>
            <a:lvl2pPr marL="0" indent="0" algn="ctr">
              <a:lnSpc>
                <a:spcPct val="90000"/>
              </a:lnSpc>
              <a:spcAft>
                <a:spcPts val="0"/>
              </a:spcAft>
              <a:buFont typeface="Arial" panose="020B0604020202020204" pitchFamily="34" charset="0"/>
              <a:buNone/>
              <a:defRPr lang="fr-FR" sz="1400" b="0" kern="1200" dirty="0" smtClean="0">
                <a:solidFill>
                  <a:schemeClr val="bg1"/>
                </a:solidFill>
                <a:latin typeface="Lato Light" panose="020F0302020204030203" pitchFamily="34" charset="0"/>
                <a:ea typeface="+mn-ea"/>
                <a:cs typeface="+mn-cs"/>
              </a:defRPr>
            </a:lvl2pPr>
            <a:lvl3pPr marL="0" indent="0" algn="ctr">
              <a:lnSpc>
                <a:spcPct val="90000"/>
              </a:lnSpc>
              <a:spcAft>
                <a:spcPts val="0"/>
              </a:spcAft>
              <a:buFont typeface="Arial" panose="020B0604020202020204" pitchFamily="34" charset="0"/>
              <a:buNone/>
              <a:defRPr lang="fr-FR" sz="1400" kern="1200" dirty="0" smtClean="0">
                <a:solidFill>
                  <a:schemeClr val="bg1"/>
                </a:solidFill>
                <a:latin typeface="Lato Light" panose="020F0302020204030203" pitchFamily="34" charset="0"/>
                <a:ea typeface="+mn-ea"/>
                <a:cs typeface="+mn-cs"/>
              </a:defRPr>
            </a:lvl3pPr>
            <a:lvl4pPr marL="0" indent="0" algn="ctr">
              <a:lnSpc>
                <a:spcPct val="90000"/>
              </a:lnSpc>
              <a:spcAft>
                <a:spcPts val="0"/>
              </a:spcAft>
              <a:buNone/>
              <a:defRPr lang="fr-FR" sz="1400" kern="1200" dirty="0" smtClean="0">
                <a:solidFill>
                  <a:schemeClr val="bg1"/>
                </a:solidFill>
                <a:latin typeface="Lato Light" panose="020F0302020204030203" pitchFamily="34" charset="0"/>
                <a:ea typeface="+mn-ea"/>
                <a:cs typeface="+mn-cs"/>
              </a:defRPr>
            </a:lvl4pPr>
            <a:lvl5pPr marL="0" indent="0" algn="ctr">
              <a:lnSpc>
                <a:spcPct val="90000"/>
              </a:lnSpc>
              <a:spcAft>
                <a:spcPts val="0"/>
              </a:spcAft>
              <a:buNone/>
              <a:defRPr lang="fr-FR" sz="1400" kern="1200" dirty="0" smtClean="0">
                <a:solidFill>
                  <a:schemeClr val="bg1"/>
                </a:solidFill>
                <a:latin typeface="Lato Light" panose="020F0302020204030203" pitchFamily="34" charset="0"/>
                <a:ea typeface="+mn-ea"/>
                <a:cs typeface="+mn-cs"/>
              </a:defRPr>
            </a:lvl5pPr>
            <a:lvl6pPr marL="0" indent="0" algn="ctr">
              <a:lnSpc>
                <a:spcPct val="90000"/>
              </a:lnSpc>
              <a:spcAft>
                <a:spcPts val="0"/>
              </a:spcAft>
              <a:buFont typeface="Arial" panose="020B0604020202020204" pitchFamily="34" charset="0"/>
              <a:buNone/>
              <a:defRPr lang="fr-FR" sz="1400" kern="1200" dirty="0" smtClean="0">
                <a:solidFill>
                  <a:schemeClr val="bg1"/>
                </a:solidFill>
                <a:latin typeface="Lato Light" panose="020F0302020204030203" pitchFamily="34" charset="0"/>
                <a:ea typeface="+mn-ea"/>
                <a:cs typeface="+mn-cs"/>
              </a:defRPr>
            </a:lvl6pPr>
            <a:lvl7pPr marL="0" indent="0" algn="ctr">
              <a:lnSpc>
                <a:spcPct val="90000"/>
              </a:lnSpc>
              <a:spcAft>
                <a:spcPts val="0"/>
              </a:spcAft>
              <a:buFont typeface="Arial" panose="020B0604020202020204" pitchFamily="34" charset="0"/>
              <a:buNone/>
              <a:defRPr lang="fr-FR" sz="1400" i="0" kern="1200" dirty="0" smtClean="0">
                <a:solidFill>
                  <a:schemeClr val="bg1"/>
                </a:solidFill>
                <a:latin typeface="Lato Light" panose="020F0302020204030203" pitchFamily="34" charset="0"/>
                <a:ea typeface="+mn-ea"/>
                <a:cs typeface="+mn-cs"/>
              </a:defRPr>
            </a:lvl7pPr>
            <a:lvl8pPr marL="0" indent="0" algn="ctr">
              <a:lnSpc>
                <a:spcPct val="90000"/>
              </a:lnSpc>
              <a:spcAft>
                <a:spcPts val="0"/>
              </a:spcAft>
              <a:buFont typeface="Arial" panose="020B0604020202020204" pitchFamily="34" charset="0"/>
              <a:buNone/>
              <a:defRPr lang="fr-FR" sz="1400" i="0" kern="1200" dirty="0" smtClean="0">
                <a:solidFill>
                  <a:schemeClr val="bg1"/>
                </a:solidFill>
                <a:latin typeface="Lato Light" panose="020F0302020204030203" pitchFamily="34" charset="0"/>
                <a:ea typeface="+mn-ea"/>
                <a:cs typeface="+mn-cs"/>
              </a:defRPr>
            </a:lvl8pPr>
            <a:lvl9pPr marL="0" indent="0" algn="ctr">
              <a:lnSpc>
                <a:spcPct val="90000"/>
              </a:lnSpc>
              <a:spcAft>
                <a:spcPts val="0"/>
              </a:spcAft>
              <a:buFont typeface="Arial" panose="020B0604020202020204" pitchFamily="34" charset="0"/>
              <a:buNone/>
              <a:defRPr lang="fr-FR" sz="1400" kern="1200" dirty="0" smtClean="0">
                <a:solidFill>
                  <a:schemeClr val="bg1"/>
                </a:solidFill>
                <a:latin typeface="Lato Light" panose="020F0302020204030203" pitchFamily="34" charset="0"/>
                <a:ea typeface="+mn-ea"/>
                <a:cs typeface="+mn-cs"/>
              </a:defRPr>
            </a:lvl9pPr>
          </a:lstStyle>
          <a:p>
            <a:pPr lvl="0"/>
            <a:r>
              <a:rPr lang="fr-FR"/>
              <a:t>01.00.00.00.00</a:t>
            </a:r>
          </a:p>
        </p:txBody>
      </p:sp>
      <p:sp>
        <p:nvSpPr>
          <p:cNvPr id="25" name="Espace réservé du texte 20">
            <a:extLst>
              <a:ext uri="{FF2B5EF4-FFF2-40B4-BE49-F238E27FC236}">
                <a16:creationId xmlns:a16="http://schemas.microsoft.com/office/drawing/2014/main" id="{84C7981C-0FE4-47AB-87FA-5209B992EDCB}"/>
              </a:ext>
            </a:extLst>
          </p:cNvPr>
          <p:cNvSpPr>
            <a:spLocks noGrp="1"/>
          </p:cNvSpPr>
          <p:nvPr>
            <p:ph type="body" sz="quarter" idx="12" hasCustomPrompt="1"/>
          </p:nvPr>
        </p:nvSpPr>
        <p:spPr>
          <a:xfrm>
            <a:off x="838200" y="3891229"/>
            <a:ext cx="10515600" cy="221599"/>
          </a:xfrm>
        </p:spPr>
        <p:txBody>
          <a:bodyPr wrap="square" anchor="t">
            <a:spAutoFit/>
          </a:bodyPr>
          <a:lstStyle>
            <a:lvl1pPr marL="0" indent="0" algn="ctr">
              <a:lnSpc>
                <a:spcPct val="90000"/>
              </a:lnSpc>
              <a:spcAft>
                <a:spcPts val="0"/>
              </a:spcAft>
              <a:buFont typeface="Arial" panose="020B0604020202020204" pitchFamily="34" charset="0"/>
              <a:buNone/>
              <a:defRPr lang="fr-FR" sz="1600" b="0" kern="1200" dirty="0" smtClean="0">
                <a:solidFill>
                  <a:schemeClr val="bg1"/>
                </a:solidFill>
                <a:latin typeface="Lato Light" panose="020F0302020204030203" pitchFamily="34" charset="0"/>
                <a:ea typeface="+mn-ea"/>
                <a:cs typeface="+mn-cs"/>
              </a:defRPr>
            </a:lvl1pPr>
            <a:lvl2pPr marL="0" indent="0" algn="ctr">
              <a:lnSpc>
                <a:spcPct val="90000"/>
              </a:lnSpc>
              <a:spcAft>
                <a:spcPts val="0"/>
              </a:spcAft>
              <a:buFont typeface="Arial" panose="020B0604020202020204" pitchFamily="34" charset="0"/>
              <a:buNone/>
              <a:defRPr lang="fr-FR" sz="1600" b="0" kern="1200" dirty="0" smtClean="0">
                <a:solidFill>
                  <a:schemeClr val="bg1"/>
                </a:solidFill>
                <a:latin typeface="Lato Light" panose="020F0302020204030203" pitchFamily="34" charset="0"/>
                <a:ea typeface="+mn-ea"/>
                <a:cs typeface="+mn-cs"/>
              </a:defRPr>
            </a:lvl2pPr>
            <a:lvl3pPr marL="0" indent="0" algn="ctr">
              <a:lnSpc>
                <a:spcPct val="90000"/>
              </a:lnSpc>
              <a:spcAft>
                <a:spcPts val="0"/>
              </a:spcAft>
              <a:buFont typeface="Arial" panose="020B0604020202020204" pitchFamily="34" charset="0"/>
              <a:buNone/>
              <a:defRPr lang="fr-FR" sz="1600" kern="1200" dirty="0" smtClean="0">
                <a:solidFill>
                  <a:schemeClr val="bg1"/>
                </a:solidFill>
                <a:latin typeface="Lato Light" panose="020F0302020204030203" pitchFamily="34" charset="0"/>
                <a:ea typeface="+mn-ea"/>
                <a:cs typeface="+mn-cs"/>
              </a:defRPr>
            </a:lvl3pPr>
            <a:lvl4pPr marL="0" indent="0" algn="ctr">
              <a:lnSpc>
                <a:spcPct val="90000"/>
              </a:lnSpc>
              <a:spcAft>
                <a:spcPts val="0"/>
              </a:spcAft>
              <a:buNone/>
              <a:defRPr lang="fr-FR" sz="1600" kern="1200" dirty="0" smtClean="0">
                <a:solidFill>
                  <a:schemeClr val="bg1"/>
                </a:solidFill>
                <a:latin typeface="Lato Light" panose="020F0302020204030203" pitchFamily="34" charset="0"/>
                <a:ea typeface="+mn-ea"/>
                <a:cs typeface="+mn-cs"/>
              </a:defRPr>
            </a:lvl4pPr>
            <a:lvl5pPr marL="0" indent="0" algn="ctr">
              <a:lnSpc>
                <a:spcPct val="90000"/>
              </a:lnSpc>
              <a:spcAft>
                <a:spcPts val="0"/>
              </a:spcAft>
              <a:buNone/>
              <a:defRPr lang="fr-FR" sz="1600" kern="1200" dirty="0" smtClean="0">
                <a:solidFill>
                  <a:schemeClr val="bg1"/>
                </a:solidFill>
                <a:latin typeface="Lato Light" panose="020F0302020204030203" pitchFamily="34" charset="0"/>
                <a:ea typeface="+mn-ea"/>
                <a:cs typeface="+mn-cs"/>
              </a:defRPr>
            </a:lvl5pPr>
            <a:lvl6pPr marL="0" indent="0" algn="ctr">
              <a:lnSpc>
                <a:spcPct val="90000"/>
              </a:lnSpc>
              <a:spcAft>
                <a:spcPts val="0"/>
              </a:spcAft>
              <a:buFont typeface="Arial" panose="020B0604020202020204" pitchFamily="34" charset="0"/>
              <a:buNone/>
              <a:defRPr lang="fr-FR" sz="1600" kern="1200" dirty="0" smtClean="0">
                <a:solidFill>
                  <a:schemeClr val="bg1"/>
                </a:solidFill>
                <a:latin typeface="Lato Light" panose="020F0302020204030203" pitchFamily="34" charset="0"/>
                <a:ea typeface="+mn-ea"/>
                <a:cs typeface="+mn-cs"/>
              </a:defRPr>
            </a:lvl6pPr>
            <a:lvl7pPr marL="0" indent="0" algn="ctr">
              <a:lnSpc>
                <a:spcPct val="90000"/>
              </a:lnSpc>
              <a:spcAft>
                <a:spcPts val="0"/>
              </a:spcAft>
              <a:buFont typeface="Arial" panose="020B0604020202020204" pitchFamily="34" charset="0"/>
              <a:buNone/>
              <a:defRPr lang="fr-FR" sz="1600" i="0" kern="1200" dirty="0" smtClean="0">
                <a:solidFill>
                  <a:schemeClr val="bg1"/>
                </a:solidFill>
                <a:latin typeface="Lato Light" panose="020F0302020204030203" pitchFamily="34" charset="0"/>
                <a:ea typeface="+mn-ea"/>
                <a:cs typeface="+mn-cs"/>
              </a:defRPr>
            </a:lvl7pPr>
            <a:lvl8pPr marL="0" indent="0" algn="ctr">
              <a:lnSpc>
                <a:spcPct val="90000"/>
              </a:lnSpc>
              <a:spcAft>
                <a:spcPts val="0"/>
              </a:spcAft>
              <a:buFont typeface="Arial" panose="020B0604020202020204" pitchFamily="34" charset="0"/>
              <a:buNone/>
              <a:defRPr lang="fr-FR" sz="1600" i="0" kern="1200" dirty="0" smtClean="0">
                <a:solidFill>
                  <a:schemeClr val="bg1"/>
                </a:solidFill>
                <a:latin typeface="Lato Light" panose="020F0302020204030203" pitchFamily="34" charset="0"/>
                <a:ea typeface="+mn-ea"/>
                <a:cs typeface="+mn-cs"/>
              </a:defRPr>
            </a:lvl8pPr>
            <a:lvl9pPr marL="0" indent="0" algn="ctr">
              <a:lnSpc>
                <a:spcPct val="90000"/>
              </a:lnSpc>
              <a:spcAft>
                <a:spcPts val="0"/>
              </a:spcAft>
              <a:buFont typeface="Arial" panose="020B0604020202020204" pitchFamily="34" charset="0"/>
              <a:buNone/>
              <a:defRPr lang="fr-FR" sz="1600" kern="1200" dirty="0" smtClean="0">
                <a:solidFill>
                  <a:schemeClr val="bg1"/>
                </a:solidFill>
                <a:latin typeface="Lato Light" panose="020F0302020204030203" pitchFamily="34" charset="0"/>
                <a:ea typeface="+mn-ea"/>
                <a:cs typeface="+mn-cs"/>
              </a:defRPr>
            </a:lvl9pPr>
          </a:lstStyle>
          <a:p>
            <a:pPr lvl="0"/>
            <a:r>
              <a:rPr lang="fr-FR"/>
              <a:t>Mail</a:t>
            </a:r>
          </a:p>
        </p:txBody>
      </p:sp>
      <p:grpSp>
        <p:nvGrpSpPr>
          <p:cNvPr id="4" name="Groupe 3">
            <a:extLst>
              <a:ext uri="{FF2B5EF4-FFF2-40B4-BE49-F238E27FC236}">
                <a16:creationId xmlns:a16="http://schemas.microsoft.com/office/drawing/2014/main" id="{A5C97DA1-2EB4-79C6-2ED0-7C6EE643414B}"/>
              </a:ext>
            </a:extLst>
          </p:cNvPr>
          <p:cNvGrpSpPr/>
          <p:nvPr/>
        </p:nvGrpSpPr>
        <p:grpSpPr>
          <a:xfrm>
            <a:off x="5178842" y="5695220"/>
            <a:ext cx="370800" cy="370800"/>
            <a:chOff x="5645091" y="5638216"/>
            <a:chExt cx="370800" cy="370800"/>
          </a:xfrm>
        </p:grpSpPr>
        <p:pic>
          <p:nvPicPr>
            <p:cNvPr id="6" name="Graphique 5">
              <a:extLst>
                <a:ext uri="{FF2B5EF4-FFF2-40B4-BE49-F238E27FC236}">
                  <a16:creationId xmlns:a16="http://schemas.microsoft.com/office/drawing/2014/main" id="{597A7919-0474-02CA-3ECC-11001F5A2D3B}"/>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5645150" y="5638276"/>
              <a:ext cx="370741" cy="370740"/>
            </a:xfrm>
            <a:prstGeom prst="rect">
              <a:avLst/>
            </a:prstGeom>
          </p:spPr>
        </p:pic>
        <p:sp>
          <p:nvSpPr>
            <p:cNvPr id="7" name="Ellipse 6">
              <a:hlinkClick r:id="rId6"/>
              <a:extLst>
                <a:ext uri="{FF2B5EF4-FFF2-40B4-BE49-F238E27FC236}">
                  <a16:creationId xmlns:a16="http://schemas.microsoft.com/office/drawing/2014/main" id="{07984F2B-E21D-BACF-B822-1B3E4B1DCD3A}"/>
                </a:ext>
              </a:extLst>
            </p:cNvPr>
            <p:cNvSpPr>
              <a:spLocks noChangeAspect="1"/>
            </p:cNvSpPr>
            <p:nvPr/>
          </p:nvSpPr>
          <p:spPr>
            <a:xfrm>
              <a:off x="5645091" y="5638216"/>
              <a:ext cx="370800" cy="37080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8" name="Groupe 7">
            <a:extLst>
              <a:ext uri="{FF2B5EF4-FFF2-40B4-BE49-F238E27FC236}">
                <a16:creationId xmlns:a16="http://schemas.microsoft.com/office/drawing/2014/main" id="{F7C14C44-53AF-7330-C412-30FDD5C69F10}"/>
              </a:ext>
            </a:extLst>
          </p:cNvPr>
          <p:cNvGrpSpPr/>
          <p:nvPr/>
        </p:nvGrpSpPr>
        <p:grpSpPr>
          <a:xfrm>
            <a:off x="5709859" y="5695220"/>
            <a:ext cx="370800" cy="370800"/>
            <a:chOff x="6176109" y="5638216"/>
            <a:chExt cx="370800" cy="370800"/>
          </a:xfrm>
        </p:grpSpPr>
        <p:pic>
          <p:nvPicPr>
            <p:cNvPr id="9" name="Graphique 8">
              <a:extLst>
                <a:ext uri="{FF2B5EF4-FFF2-40B4-BE49-F238E27FC236}">
                  <a16:creationId xmlns:a16="http://schemas.microsoft.com/office/drawing/2014/main" id="{52015286-E83F-5FF1-9B9E-3F94F65545AB}"/>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6176109" y="5638276"/>
              <a:ext cx="370741" cy="370740"/>
            </a:xfrm>
            <a:prstGeom prst="rect">
              <a:avLst/>
            </a:prstGeom>
          </p:spPr>
        </p:pic>
        <p:sp>
          <p:nvSpPr>
            <p:cNvPr id="10" name="Ellipse 9">
              <a:hlinkClick r:id="rId9"/>
              <a:extLst>
                <a:ext uri="{FF2B5EF4-FFF2-40B4-BE49-F238E27FC236}">
                  <a16:creationId xmlns:a16="http://schemas.microsoft.com/office/drawing/2014/main" id="{C58E2A6C-5CE3-00E5-24FA-33CEB6D74277}"/>
                </a:ext>
              </a:extLst>
            </p:cNvPr>
            <p:cNvSpPr>
              <a:spLocks noChangeAspect="1"/>
            </p:cNvSpPr>
            <p:nvPr/>
          </p:nvSpPr>
          <p:spPr>
            <a:xfrm>
              <a:off x="6176109" y="5638216"/>
              <a:ext cx="370800" cy="37080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pic>
        <p:nvPicPr>
          <p:cNvPr id="13" name="Graphique 12">
            <a:extLst>
              <a:ext uri="{FF2B5EF4-FFF2-40B4-BE49-F238E27FC236}">
                <a16:creationId xmlns:a16="http://schemas.microsoft.com/office/drawing/2014/main" id="{26D1191D-60E7-A455-3FB1-3D08760DF0A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240818" y="5695279"/>
            <a:ext cx="370741" cy="370741"/>
          </a:xfrm>
          <a:prstGeom prst="rect">
            <a:avLst/>
          </a:prstGeom>
        </p:spPr>
      </p:pic>
      <p:pic>
        <p:nvPicPr>
          <p:cNvPr id="20" name="Graphique 19">
            <a:extLst>
              <a:ext uri="{FF2B5EF4-FFF2-40B4-BE49-F238E27FC236}">
                <a16:creationId xmlns:a16="http://schemas.microsoft.com/office/drawing/2014/main" id="{3FEA530A-1ECF-E3F8-05A7-FAA1426E6C86}"/>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6771718" y="5695220"/>
            <a:ext cx="370741" cy="370741"/>
          </a:xfrm>
          <a:prstGeom prst="rect">
            <a:avLst/>
          </a:prstGeom>
        </p:spPr>
      </p:pic>
    </p:spTree>
    <p:extLst>
      <p:ext uri="{BB962C8B-B14F-4D97-AF65-F5344CB8AC3E}">
        <p14:creationId xmlns:p14="http://schemas.microsoft.com/office/powerpoint/2010/main" val="201282548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preserve="1">
  <p:cSld name="1_Contact">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sp>
        <p:nvSpPr>
          <p:cNvPr id="5" name="Forme libre : forme 19">
            <a:extLst>
              <a:ext uri="{FF2B5EF4-FFF2-40B4-BE49-F238E27FC236}">
                <a16:creationId xmlns:a16="http://schemas.microsoft.com/office/drawing/2014/main" id="{0709630B-427F-480C-8761-0E18531C02E5}"/>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cxnSp>
        <p:nvCxnSpPr>
          <p:cNvPr id="11" name="Connecteur droit 10">
            <a:extLst>
              <a:ext uri="{FF2B5EF4-FFF2-40B4-BE49-F238E27FC236}">
                <a16:creationId xmlns:a16="http://schemas.microsoft.com/office/drawing/2014/main" id="{A688D061-DDCF-498B-AEE5-44258EF0EB8E}"/>
              </a:ext>
            </a:extLst>
          </p:cNvPr>
          <p:cNvCxnSpPr>
            <a:cxnSpLocks/>
          </p:cNvCxnSpPr>
          <p:nvPr/>
        </p:nvCxnSpPr>
        <p:spPr>
          <a:xfrm>
            <a:off x="5734850" y="2937222"/>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12" name="ZoneTexte 11">
            <a:hlinkClick r:id="rId2"/>
            <a:extLst>
              <a:ext uri="{FF2B5EF4-FFF2-40B4-BE49-F238E27FC236}">
                <a16:creationId xmlns:a16="http://schemas.microsoft.com/office/drawing/2014/main" id="{DDB7DB26-81AF-48A7-8611-21883B86EAE4}"/>
              </a:ext>
            </a:extLst>
          </p:cNvPr>
          <p:cNvSpPr txBox="1"/>
          <p:nvPr/>
        </p:nvSpPr>
        <p:spPr>
          <a:xfrm>
            <a:off x="2181225" y="5174246"/>
            <a:ext cx="7829550" cy="246221"/>
          </a:xfrm>
          <a:prstGeom prst="rect">
            <a:avLst/>
          </a:prstGeom>
          <a:noFill/>
        </p:spPr>
        <p:txBody>
          <a:bodyPr wrap="square" lIns="0" tIns="0" rIns="0" bIns="0" rtlCol="0">
            <a:spAutoFit/>
          </a:bodyPr>
          <a:lstStyle/>
          <a:p>
            <a:pPr algn="ctr"/>
            <a:r>
              <a:rPr lang="fr-FR" sz="1600">
                <a:solidFill>
                  <a:schemeClr val="bg1"/>
                </a:solidFill>
                <a:latin typeface="Lato Light" panose="020F0302020204030203" pitchFamily="34" charset="0"/>
              </a:rPr>
              <a:t>www.bluesoft-group.com</a:t>
            </a:r>
          </a:p>
        </p:txBody>
      </p:sp>
      <p:grpSp>
        <p:nvGrpSpPr>
          <p:cNvPr id="14" name="Groupe 13">
            <a:extLst>
              <a:ext uri="{FF2B5EF4-FFF2-40B4-BE49-F238E27FC236}">
                <a16:creationId xmlns:a16="http://schemas.microsoft.com/office/drawing/2014/main" id="{8813491E-972B-4F47-B48C-CEECA8FB0D63}"/>
              </a:ext>
            </a:extLst>
          </p:cNvPr>
          <p:cNvGrpSpPr/>
          <p:nvPr/>
        </p:nvGrpSpPr>
        <p:grpSpPr>
          <a:xfrm>
            <a:off x="5178842" y="5695220"/>
            <a:ext cx="370800" cy="370800"/>
            <a:chOff x="5645091" y="5638216"/>
            <a:chExt cx="370800" cy="370800"/>
          </a:xfrm>
        </p:grpSpPr>
        <p:pic>
          <p:nvPicPr>
            <p:cNvPr id="15" name="Graphique 14">
              <a:extLst>
                <a:ext uri="{FF2B5EF4-FFF2-40B4-BE49-F238E27FC236}">
                  <a16:creationId xmlns:a16="http://schemas.microsoft.com/office/drawing/2014/main" id="{8DC3B050-9BDD-45D7-84E0-3CA12F34F1B1}"/>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5645150" y="5638276"/>
              <a:ext cx="370741" cy="370740"/>
            </a:xfrm>
            <a:prstGeom prst="rect">
              <a:avLst/>
            </a:prstGeom>
          </p:spPr>
        </p:pic>
        <p:sp>
          <p:nvSpPr>
            <p:cNvPr id="16" name="Ellipse 15">
              <a:hlinkClick r:id="rId5"/>
              <a:extLst>
                <a:ext uri="{FF2B5EF4-FFF2-40B4-BE49-F238E27FC236}">
                  <a16:creationId xmlns:a16="http://schemas.microsoft.com/office/drawing/2014/main" id="{2D0E176F-36E2-43A6-B44E-D5410E3EBD80}"/>
                </a:ext>
              </a:extLst>
            </p:cNvPr>
            <p:cNvSpPr>
              <a:spLocks noChangeAspect="1"/>
            </p:cNvSpPr>
            <p:nvPr/>
          </p:nvSpPr>
          <p:spPr>
            <a:xfrm>
              <a:off x="5645091" y="5638216"/>
              <a:ext cx="370800" cy="37080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17" name="Groupe 16">
            <a:extLst>
              <a:ext uri="{FF2B5EF4-FFF2-40B4-BE49-F238E27FC236}">
                <a16:creationId xmlns:a16="http://schemas.microsoft.com/office/drawing/2014/main" id="{498C0459-B52D-4AD0-B121-F2D7FBF6DD4E}"/>
              </a:ext>
            </a:extLst>
          </p:cNvPr>
          <p:cNvGrpSpPr/>
          <p:nvPr/>
        </p:nvGrpSpPr>
        <p:grpSpPr>
          <a:xfrm>
            <a:off x="5709859" y="5695220"/>
            <a:ext cx="370800" cy="370800"/>
            <a:chOff x="6176109" y="5638216"/>
            <a:chExt cx="370800" cy="370800"/>
          </a:xfrm>
        </p:grpSpPr>
        <p:pic>
          <p:nvPicPr>
            <p:cNvPr id="18" name="Graphique 17">
              <a:extLst>
                <a:ext uri="{FF2B5EF4-FFF2-40B4-BE49-F238E27FC236}">
                  <a16:creationId xmlns:a16="http://schemas.microsoft.com/office/drawing/2014/main" id="{B552A28E-E4F8-4C6B-9251-E55313503D20}"/>
                </a:ext>
              </a:extLst>
            </p:cNvPr>
            <p:cNvPicPr>
              <a:picLocks noChangeAspect="1"/>
            </p:cNvPicPr>
            <p:nvPr/>
          </p:nvPicPr>
          <p:blipFill>
            <a:blip r:embed="rId6" cstate="screen">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6176109" y="5638276"/>
              <a:ext cx="370741" cy="370740"/>
            </a:xfrm>
            <a:prstGeom prst="rect">
              <a:avLst/>
            </a:prstGeom>
          </p:spPr>
        </p:pic>
        <p:sp>
          <p:nvSpPr>
            <p:cNvPr id="19" name="Ellipse 18">
              <a:hlinkClick r:id="rId8"/>
              <a:extLst>
                <a:ext uri="{FF2B5EF4-FFF2-40B4-BE49-F238E27FC236}">
                  <a16:creationId xmlns:a16="http://schemas.microsoft.com/office/drawing/2014/main" id="{BB0FA5D7-5EA6-437F-B0D8-0CF336CB07D3}"/>
                </a:ext>
              </a:extLst>
            </p:cNvPr>
            <p:cNvSpPr>
              <a:spLocks noChangeAspect="1"/>
            </p:cNvSpPr>
            <p:nvPr/>
          </p:nvSpPr>
          <p:spPr>
            <a:xfrm>
              <a:off x="6176109" y="5638216"/>
              <a:ext cx="370800" cy="37080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21" name="Espace réservé du texte 20">
            <a:extLst>
              <a:ext uri="{FF2B5EF4-FFF2-40B4-BE49-F238E27FC236}">
                <a16:creationId xmlns:a16="http://schemas.microsoft.com/office/drawing/2014/main" id="{377832F0-EEEC-45CD-949F-E0A409E70377}"/>
              </a:ext>
            </a:extLst>
          </p:cNvPr>
          <p:cNvSpPr>
            <a:spLocks noGrp="1"/>
          </p:cNvSpPr>
          <p:nvPr>
            <p:ph type="body" sz="quarter" idx="10" hasCustomPrompt="1"/>
          </p:nvPr>
        </p:nvSpPr>
        <p:spPr>
          <a:xfrm>
            <a:off x="838200" y="3343275"/>
            <a:ext cx="10515600" cy="387798"/>
          </a:xfrm>
        </p:spPr>
        <p:txBody>
          <a:bodyPr wrap="square" anchor="t">
            <a:spAutoFit/>
          </a:bodyPr>
          <a:lstStyle>
            <a:lvl1pPr marL="0" indent="0" algn="ctr">
              <a:lnSpc>
                <a:spcPct val="90000"/>
              </a:lnSpc>
              <a:spcAft>
                <a:spcPts val="0"/>
              </a:spcAft>
              <a:buFont typeface="Arial" panose="020B0604020202020204" pitchFamily="34" charset="0"/>
              <a:buNone/>
              <a:defRPr lang="fr-FR" sz="2800" b="1" i="0" kern="1200" cap="all" baseline="0" dirty="0" smtClean="0">
                <a:solidFill>
                  <a:schemeClr val="bg1"/>
                </a:solidFill>
                <a:latin typeface="Continuum" pitchFamily="2" charset="0"/>
                <a:ea typeface="+mn-ea"/>
                <a:cs typeface="+mn-cs"/>
              </a:defRPr>
            </a:lvl1pPr>
            <a:lvl2pPr marL="0" indent="0" algn="ctr">
              <a:lnSpc>
                <a:spcPct val="90000"/>
              </a:lnSpc>
              <a:spcAft>
                <a:spcPts val="0"/>
              </a:spcAft>
              <a:buFont typeface="Arial" panose="020B0604020202020204" pitchFamily="34" charset="0"/>
              <a:buNone/>
              <a:defRPr lang="fr-FR" sz="2800" b="1" i="0" kern="1200" dirty="0" smtClean="0">
                <a:solidFill>
                  <a:schemeClr val="bg1"/>
                </a:solidFill>
                <a:latin typeface="Continuum" pitchFamily="2" charset="0"/>
                <a:ea typeface="+mn-ea"/>
                <a:cs typeface="+mn-cs"/>
              </a:defRPr>
            </a:lvl2pPr>
            <a:lvl3pPr marL="0" indent="0" algn="ctr">
              <a:lnSpc>
                <a:spcPct val="90000"/>
              </a:lnSpc>
              <a:spcAft>
                <a:spcPts val="0"/>
              </a:spcAft>
              <a:buFont typeface="Arial" panose="020B0604020202020204" pitchFamily="34" charset="0"/>
              <a:buNone/>
              <a:defRPr lang="fr-FR" sz="2800" b="1" i="0" kern="1200" dirty="0" smtClean="0">
                <a:solidFill>
                  <a:schemeClr val="bg1"/>
                </a:solidFill>
                <a:latin typeface="Continuum" pitchFamily="2" charset="0"/>
                <a:ea typeface="+mn-ea"/>
                <a:cs typeface="+mn-cs"/>
              </a:defRPr>
            </a:lvl3pPr>
            <a:lvl4pPr marL="0" indent="0" algn="ctr">
              <a:lnSpc>
                <a:spcPct val="90000"/>
              </a:lnSpc>
              <a:spcAft>
                <a:spcPts val="0"/>
              </a:spcAft>
              <a:buNone/>
              <a:defRPr lang="fr-FR" sz="2800" b="1" i="0" kern="1200" dirty="0" smtClean="0">
                <a:solidFill>
                  <a:schemeClr val="bg1"/>
                </a:solidFill>
                <a:latin typeface="Continuum" pitchFamily="2" charset="0"/>
                <a:ea typeface="+mn-ea"/>
                <a:cs typeface="+mn-cs"/>
              </a:defRPr>
            </a:lvl4pPr>
            <a:lvl5pPr marL="0" indent="0" algn="ctr">
              <a:lnSpc>
                <a:spcPct val="90000"/>
              </a:lnSpc>
              <a:spcAft>
                <a:spcPts val="0"/>
              </a:spcAft>
              <a:buNone/>
              <a:defRPr lang="fr-FR" sz="2800" b="1" i="0" kern="1200" dirty="0" smtClean="0">
                <a:solidFill>
                  <a:schemeClr val="bg1"/>
                </a:solidFill>
                <a:latin typeface="Continuum" pitchFamily="2" charset="0"/>
                <a:ea typeface="+mn-ea"/>
                <a:cs typeface="+mn-cs"/>
              </a:defRPr>
            </a:lvl5pPr>
            <a:lvl6pPr marL="0" indent="0" algn="ctr">
              <a:lnSpc>
                <a:spcPct val="90000"/>
              </a:lnSpc>
              <a:spcAft>
                <a:spcPts val="0"/>
              </a:spcAft>
              <a:buFont typeface="Arial" panose="020B0604020202020204" pitchFamily="34" charset="0"/>
              <a:buNone/>
              <a:defRPr lang="fr-FR" sz="2800" b="1" i="0" kern="1200" dirty="0" smtClean="0">
                <a:solidFill>
                  <a:schemeClr val="bg1"/>
                </a:solidFill>
                <a:latin typeface="Continuum" pitchFamily="2" charset="0"/>
                <a:ea typeface="+mn-ea"/>
                <a:cs typeface="+mn-cs"/>
              </a:defRPr>
            </a:lvl6pPr>
            <a:lvl7pPr marL="0" indent="0" algn="ctr">
              <a:lnSpc>
                <a:spcPct val="90000"/>
              </a:lnSpc>
              <a:spcAft>
                <a:spcPts val="0"/>
              </a:spcAft>
              <a:buFont typeface="Arial" panose="020B0604020202020204" pitchFamily="34" charset="0"/>
              <a:buNone/>
              <a:defRPr lang="fr-FR" sz="2800" b="1" i="0" kern="1200" dirty="0" smtClean="0">
                <a:solidFill>
                  <a:schemeClr val="bg1"/>
                </a:solidFill>
                <a:latin typeface="Continuum" pitchFamily="2" charset="0"/>
                <a:ea typeface="+mn-ea"/>
                <a:cs typeface="+mn-cs"/>
              </a:defRPr>
            </a:lvl7pPr>
            <a:lvl8pPr marL="0" indent="0" algn="ctr">
              <a:lnSpc>
                <a:spcPct val="90000"/>
              </a:lnSpc>
              <a:spcAft>
                <a:spcPts val="0"/>
              </a:spcAft>
              <a:buFont typeface="Arial" panose="020B0604020202020204" pitchFamily="34" charset="0"/>
              <a:buNone/>
              <a:defRPr lang="fr-FR" sz="2800" b="1" i="0" kern="1200" dirty="0" smtClean="0">
                <a:solidFill>
                  <a:schemeClr val="bg1"/>
                </a:solidFill>
                <a:latin typeface="Continuum" pitchFamily="2" charset="0"/>
                <a:ea typeface="+mn-ea"/>
                <a:cs typeface="+mn-cs"/>
              </a:defRPr>
            </a:lvl8pPr>
            <a:lvl9pPr marL="0" indent="0" algn="ctr">
              <a:lnSpc>
                <a:spcPct val="90000"/>
              </a:lnSpc>
              <a:spcAft>
                <a:spcPts val="0"/>
              </a:spcAft>
              <a:buFont typeface="Arial" panose="020B0604020202020204" pitchFamily="34" charset="0"/>
              <a:buNone/>
              <a:defRPr lang="fr-FR" sz="2800" b="1" i="0" kern="1200" dirty="0" smtClean="0">
                <a:solidFill>
                  <a:schemeClr val="bg1"/>
                </a:solidFill>
                <a:latin typeface="Continuum" pitchFamily="2" charset="0"/>
                <a:ea typeface="+mn-ea"/>
                <a:cs typeface="+mn-cs"/>
              </a:defRPr>
            </a:lvl9pPr>
          </a:lstStyle>
          <a:p>
            <a:pPr lvl="0"/>
            <a:r>
              <a:rPr lang="fr-FR"/>
              <a:t>CONTACT</a:t>
            </a:r>
          </a:p>
        </p:txBody>
      </p:sp>
      <p:sp>
        <p:nvSpPr>
          <p:cNvPr id="24" name="Espace réservé du texte 20">
            <a:extLst>
              <a:ext uri="{FF2B5EF4-FFF2-40B4-BE49-F238E27FC236}">
                <a16:creationId xmlns:a16="http://schemas.microsoft.com/office/drawing/2014/main" id="{2432240D-121C-45DF-92B7-C197DDCA8879}"/>
              </a:ext>
            </a:extLst>
          </p:cNvPr>
          <p:cNvSpPr>
            <a:spLocks noGrp="1"/>
          </p:cNvSpPr>
          <p:nvPr>
            <p:ph type="body" sz="quarter" idx="11" hasCustomPrompt="1"/>
          </p:nvPr>
        </p:nvSpPr>
        <p:spPr>
          <a:xfrm>
            <a:off x="838200" y="4322743"/>
            <a:ext cx="10515600" cy="193899"/>
          </a:xfrm>
        </p:spPr>
        <p:txBody>
          <a:bodyPr wrap="square" anchor="t">
            <a:spAutoFit/>
          </a:bodyPr>
          <a:lstStyle>
            <a:lvl1pPr marL="0" indent="0" algn="ctr">
              <a:lnSpc>
                <a:spcPct val="90000"/>
              </a:lnSpc>
              <a:spcAft>
                <a:spcPts val="0"/>
              </a:spcAft>
              <a:buFont typeface="Arial" panose="020B0604020202020204" pitchFamily="34" charset="0"/>
              <a:buNone/>
              <a:defRPr lang="fr-FR" sz="1400" b="0" kern="1200" dirty="0" smtClean="0">
                <a:solidFill>
                  <a:schemeClr val="bg1"/>
                </a:solidFill>
                <a:latin typeface="Lato Light" panose="020F0302020204030203" pitchFamily="34" charset="0"/>
                <a:ea typeface="+mn-ea"/>
                <a:cs typeface="+mn-cs"/>
              </a:defRPr>
            </a:lvl1pPr>
            <a:lvl2pPr marL="0" indent="0" algn="ctr">
              <a:lnSpc>
                <a:spcPct val="90000"/>
              </a:lnSpc>
              <a:spcAft>
                <a:spcPts val="0"/>
              </a:spcAft>
              <a:buFont typeface="Arial" panose="020B0604020202020204" pitchFamily="34" charset="0"/>
              <a:buNone/>
              <a:defRPr lang="fr-FR" sz="1400" b="0" kern="1200" dirty="0" smtClean="0">
                <a:solidFill>
                  <a:schemeClr val="bg1"/>
                </a:solidFill>
                <a:latin typeface="Lato Light" panose="020F0302020204030203" pitchFamily="34" charset="0"/>
                <a:ea typeface="+mn-ea"/>
                <a:cs typeface="+mn-cs"/>
              </a:defRPr>
            </a:lvl2pPr>
            <a:lvl3pPr marL="0" indent="0" algn="ctr">
              <a:lnSpc>
                <a:spcPct val="90000"/>
              </a:lnSpc>
              <a:spcAft>
                <a:spcPts val="0"/>
              </a:spcAft>
              <a:buFont typeface="Arial" panose="020B0604020202020204" pitchFamily="34" charset="0"/>
              <a:buNone/>
              <a:defRPr lang="fr-FR" sz="1400" kern="1200" dirty="0" smtClean="0">
                <a:solidFill>
                  <a:schemeClr val="bg1"/>
                </a:solidFill>
                <a:latin typeface="Lato Light" panose="020F0302020204030203" pitchFamily="34" charset="0"/>
                <a:ea typeface="+mn-ea"/>
                <a:cs typeface="+mn-cs"/>
              </a:defRPr>
            </a:lvl3pPr>
            <a:lvl4pPr marL="0" indent="0" algn="ctr">
              <a:lnSpc>
                <a:spcPct val="90000"/>
              </a:lnSpc>
              <a:spcAft>
                <a:spcPts val="0"/>
              </a:spcAft>
              <a:buNone/>
              <a:defRPr lang="fr-FR" sz="1400" kern="1200" dirty="0" smtClean="0">
                <a:solidFill>
                  <a:schemeClr val="bg1"/>
                </a:solidFill>
                <a:latin typeface="Lato Light" panose="020F0302020204030203" pitchFamily="34" charset="0"/>
                <a:ea typeface="+mn-ea"/>
                <a:cs typeface="+mn-cs"/>
              </a:defRPr>
            </a:lvl4pPr>
            <a:lvl5pPr marL="0" indent="0" algn="ctr">
              <a:lnSpc>
                <a:spcPct val="90000"/>
              </a:lnSpc>
              <a:spcAft>
                <a:spcPts val="0"/>
              </a:spcAft>
              <a:buNone/>
              <a:defRPr lang="fr-FR" sz="1400" kern="1200" dirty="0" smtClean="0">
                <a:solidFill>
                  <a:schemeClr val="bg1"/>
                </a:solidFill>
                <a:latin typeface="Lato Light" panose="020F0302020204030203" pitchFamily="34" charset="0"/>
                <a:ea typeface="+mn-ea"/>
                <a:cs typeface="+mn-cs"/>
              </a:defRPr>
            </a:lvl5pPr>
            <a:lvl6pPr marL="0" indent="0" algn="ctr">
              <a:lnSpc>
                <a:spcPct val="90000"/>
              </a:lnSpc>
              <a:spcAft>
                <a:spcPts val="0"/>
              </a:spcAft>
              <a:buFont typeface="Arial" panose="020B0604020202020204" pitchFamily="34" charset="0"/>
              <a:buNone/>
              <a:defRPr lang="fr-FR" sz="1400" kern="1200" dirty="0" smtClean="0">
                <a:solidFill>
                  <a:schemeClr val="bg1"/>
                </a:solidFill>
                <a:latin typeface="Lato Light" panose="020F0302020204030203" pitchFamily="34" charset="0"/>
                <a:ea typeface="+mn-ea"/>
                <a:cs typeface="+mn-cs"/>
              </a:defRPr>
            </a:lvl6pPr>
            <a:lvl7pPr marL="0" indent="0" algn="ctr">
              <a:lnSpc>
                <a:spcPct val="90000"/>
              </a:lnSpc>
              <a:spcAft>
                <a:spcPts val="0"/>
              </a:spcAft>
              <a:buFont typeface="Arial" panose="020B0604020202020204" pitchFamily="34" charset="0"/>
              <a:buNone/>
              <a:defRPr lang="fr-FR" sz="1400" i="0" kern="1200" dirty="0" smtClean="0">
                <a:solidFill>
                  <a:schemeClr val="bg1"/>
                </a:solidFill>
                <a:latin typeface="Lato Light" panose="020F0302020204030203" pitchFamily="34" charset="0"/>
                <a:ea typeface="+mn-ea"/>
                <a:cs typeface="+mn-cs"/>
              </a:defRPr>
            </a:lvl7pPr>
            <a:lvl8pPr marL="0" indent="0" algn="ctr">
              <a:lnSpc>
                <a:spcPct val="90000"/>
              </a:lnSpc>
              <a:spcAft>
                <a:spcPts val="0"/>
              </a:spcAft>
              <a:buFont typeface="Arial" panose="020B0604020202020204" pitchFamily="34" charset="0"/>
              <a:buNone/>
              <a:defRPr lang="fr-FR" sz="1400" i="0" kern="1200" dirty="0" smtClean="0">
                <a:solidFill>
                  <a:schemeClr val="bg1"/>
                </a:solidFill>
                <a:latin typeface="Lato Light" panose="020F0302020204030203" pitchFamily="34" charset="0"/>
                <a:ea typeface="+mn-ea"/>
                <a:cs typeface="+mn-cs"/>
              </a:defRPr>
            </a:lvl8pPr>
            <a:lvl9pPr marL="0" indent="0" algn="ctr">
              <a:lnSpc>
                <a:spcPct val="90000"/>
              </a:lnSpc>
              <a:spcAft>
                <a:spcPts val="0"/>
              </a:spcAft>
              <a:buFont typeface="Arial" panose="020B0604020202020204" pitchFamily="34" charset="0"/>
              <a:buNone/>
              <a:defRPr lang="fr-FR" sz="1400" kern="1200" dirty="0" smtClean="0">
                <a:solidFill>
                  <a:schemeClr val="bg1"/>
                </a:solidFill>
                <a:latin typeface="Lato Light" panose="020F0302020204030203" pitchFamily="34" charset="0"/>
                <a:ea typeface="+mn-ea"/>
                <a:cs typeface="+mn-cs"/>
              </a:defRPr>
            </a:lvl9pPr>
          </a:lstStyle>
          <a:p>
            <a:pPr lvl="0"/>
            <a:r>
              <a:rPr lang="fr-FR"/>
              <a:t>01.00.00.00.00</a:t>
            </a:r>
          </a:p>
        </p:txBody>
      </p:sp>
      <p:sp>
        <p:nvSpPr>
          <p:cNvPr id="25" name="Espace réservé du texte 20">
            <a:extLst>
              <a:ext uri="{FF2B5EF4-FFF2-40B4-BE49-F238E27FC236}">
                <a16:creationId xmlns:a16="http://schemas.microsoft.com/office/drawing/2014/main" id="{84C7981C-0FE4-47AB-87FA-5209B992EDCB}"/>
              </a:ext>
            </a:extLst>
          </p:cNvPr>
          <p:cNvSpPr>
            <a:spLocks noGrp="1"/>
          </p:cNvSpPr>
          <p:nvPr>
            <p:ph type="body" sz="quarter" idx="12" hasCustomPrompt="1"/>
          </p:nvPr>
        </p:nvSpPr>
        <p:spPr>
          <a:xfrm>
            <a:off x="838200" y="3891229"/>
            <a:ext cx="10515600" cy="221599"/>
          </a:xfrm>
        </p:spPr>
        <p:txBody>
          <a:bodyPr wrap="square" anchor="t">
            <a:spAutoFit/>
          </a:bodyPr>
          <a:lstStyle>
            <a:lvl1pPr marL="0" indent="0" algn="ctr">
              <a:lnSpc>
                <a:spcPct val="90000"/>
              </a:lnSpc>
              <a:spcAft>
                <a:spcPts val="0"/>
              </a:spcAft>
              <a:buFont typeface="Arial" panose="020B0604020202020204" pitchFamily="34" charset="0"/>
              <a:buNone/>
              <a:defRPr lang="fr-FR" sz="1600" b="0" kern="1200" dirty="0" smtClean="0">
                <a:solidFill>
                  <a:schemeClr val="bg1"/>
                </a:solidFill>
                <a:latin typeface="Lato Light" panose="020F0302020204030203" pitchFamily="34" charset="0"/>
                <a:ea typeface="+mn-ea"/>
                <a:cs typeface="+mn-cs"/>
              </a:defRPr>
            </a:lvl1pPr>
            <a:lvl2pPr marL="0" indent="0" algn="ctr">
              <a:lnSpc>
                <a:spcPct val="90000"/>
              </a:lnSpc>
              <a:spcAft>
                <a:spcPts val="0"/>
              </a:spcAft>
              <a:buFont typeface="Arial" panose="020B0604020202020204" pitchFamily="34" charset="0"/>
              <a:buNone/>
              <a:defRPr lang="fr-FR" sz="1600" b="0" kern="1200" dirty="0" smtClean="0">
                <a:solidFill>
                  <a:schemeClr val="bg1"/>
                </a:solidFill>
                <a:latin typeface="Lato Light" panose="020F0302020204030203" pitchFamily="34" charset="0"/>
                <a:ea typeface="+mn-ea"/>
                <a:cs typeface="+mn-cs"/>
              </a:defRPr>
            </a:lvl2pPr>
            <a:lvl3pPr marL="0" indent="0" algn="ctr">
              <a:lnSpc>
                <a:spcPct val="90000"/>
              </a:lnSpc>
              <a:spcAft>
                <a:spcPts val="0"/>
              </a:spcAft>
              <a:buFont typeface="Arial" panose="020B0604020202020204" pitchFamily="34" charset="0"/>
              <a:buNone/>
              <a:defRPr lang="fr-FR" sz="1600" kern="1200" dirty="0" smtClean="0">
                <a:solidFill>
                  <a:schemeClr val="bg1"/>
                </a:solidFill>
                <a:latin typeface="Lato Light" panose="020F0302020204030203" pitchFamily="34" charset="0"/>
                <a:ea typeface="+mn-ea"/>
                <a:cs typeface="+mn-cs"/>
              </a:defRPr>
            </a:lvl3pPr>
            <a:lvl4pPr marL="0" indent="0" algn="ctr">
              <a:lnSpc>
                <a:spcPct val="90000"/>
              </a:lnSpc>
              <a:spcAft>
                <a:spcPts val="0"/>
              </a:spcAft>
              <a:buNone/>
              <a:defRPr lang="fr-FR" sz="1600" kern="1200" dirty="0" smtClean="0">
                <a:solidFill>
                  <a:schemeClr val="bg1"/>
                </a:solidFill>
                <a:latin typeface="Lato Light" panose="020F0302020204030203" pitchFamily="34" charset="0"/>
                <a:ea typeface="+mn-ea"/>
                <a:cs typeface="+mn-cs"/>
              </a:defRPr>
            </a:lvl4pPr>
            <a:lvl5pPr marL="0" indent="0" algn="ctr">
              <a:lnSpc>
                <a:spcPct val="90000"/>
              </a:lnSpc>
              <a:spcAft>
                <a:spcPts val="0"/>
              </a:spcAft>
              <a:buNone/>
              <a:defRPr lang="fr-FR" sz="1600" kern="1200" dirty="0" smtClean="0">
                <a:solidFill>
                  <a:schemeClr val="bg1"/>
                </a:solidFill>
                <a:latin typeface="Lato Light" panose="020F0302020204030203" pitchFamily="34" charset="0"/>
                <a:ea typeface="+mn-ea"/>
                <a:cs typeface="+mn-cs"/>
              </a:defRPr>
            </a:lvl5pPr>
            <a:lvl6pPr marL="0" indent="0" algn="ctr">
              <a:lnSpc>
                <a:spcPct val="90000"/>
              </a:lnSpc>
              <a:spcAft>
                <a:spcPts val="0"/>
              </a:spcAft>
              <a:buFont typeface="Arial" panose="020B0604020202020204" pitchFamily="34" charset="0"/>
              <a:buNone/>
              <a:defRPr lang="fr-FR" sz="1600" kern="1200" dirty="0" smtClean="0">
                <a:solidFill>
                  <a:schemeClr val="bg1"/>
                </a:solidFill>
                <a:latin typeface="Lato Light" panose="020F0302020204030203" pitchFamily="34" charset="0"/>
                <a:ea typeface="+mn-ea"/>
                <a:cs typeface="+mn-cs"/>
              </a:defRPr>
            </a:lvl6pPr>
            <a:lvl7pPr marL="0" indent="0" algn="ctr">
              <a:lnSpc>
                <a:spcPct val="90000"/>
              </a:lnSpc>
              <a:spcAft>
                <a:spcPts val="0"/>
              </a:spcAft>
              <a:buFont typeface="Arial" panose="020B0604020202020204" pitchFamily="34" charset="0"/>
              <a:buNone/>
              <a:defRPr lang="fr-FR" sz="1600" i="0" kern="1200" dirty="0" smtClean="0">
                <a:solidFill>
                  <a:schemeClr val="bg1"/>
                </a:solidFill>
                <a:latin typeface="Lato Light" panose="020F0302020204030203" pitchFamily="34" charset="0"/>
                <a:ea typeface="+mn-ea"/>
                <a:cs typeface="+mn-cs"/>
              </a:defRPr>
            </a:lvl7pPr>
            <a:lvl8pPr marL="0" indent="0" algn="ctr">
              <a:lnSpc>
                <a:spcPct val="90000"/>
              </a:lnSpc>
              <a:spcAft>
                <a:spcPts val="0"/>
              </a:spcAft>
              <a:buFont typeface="Arial" panose="020B0604020202020204" pitchFamily="34" charset="0"/>
              <a:buNone/>
              <a:defRPr lang="fr-FR" sz="1600" i="0" kern="1200" dirty="0" smtClean="0">
                <a:solidFill>
                  <a:schemeClr val="bg1"/>
                </a:solidFill>
                <a:latin typeface="Lato Light" panose="020F0302020204030203" pitchFamily="34" charset="0"/>
                <a:ea typeface="+mn-ea"/>
                <a:cs typeface="+mn-cs"/>
              </a:defRPr>
            </a:lvl8pPr>
            <a:lvl9pPr marL="0" indent="0" algn="ctr">
              <a:lnSpc>
                <a:spcPct val="90000"/>
              </a:lnSpc>
              <a:spcAft>
                <a:spcPts val="0"/>
              </a:spcAft>
              <a:buFont typeface="Arial" panose="020B0604020202020204" pitchFamily="34" charset="0"/>
              <a:buNone/>
              <a:defRPr lang="fr-FR" sz="1600" kern="1200" dirty="0" smtClean="0">
                <a:solidFill>
                  <a:schemeClr val="bg1"/>
                </a:solidFill>
                <a:latin typeface="Lato Light" panose="020F0302020204030203" pitchFamily="34" charset="0"/>
                <a:ea typeface="+mn-ea"/>
                <a:cs typeface="+mn-cs"/>
              </a:defRPr>
            </a:lvl9pPr>
          </a:lstStyle>
          <a:p>
            <a:pPr lvl="0"/>
            <a:r>
              <a:rPr lang="fr-FR"/>
              <a:t>Mail</a:t>
            </a:r>
          </a:p>
        </p:txBody>
      </p:sp>
      <p:sp>
        <p:nvSpPr>
          <p:cNvPr id="3" name="Rectangle 2">
            <a:extLst>
              <a:ext uri="{FF2B5EF4-FFF2-40B4-BE49-F238E27FC236}">
                <a16:creationId xmlns:a16="http://schemas.microsoft.com/office/drawing/2014/main" id="{E21F0707-9398-E487-D857-DD41ED31A080}"/>
              </a:ext>
            </a:extLst>
          </p:cNvPr>
          <p:cNvSpPr/>
          <p:nvPr/>
        </p:nvSpPr>
        <p:spPr>
          <a:xfrm rot="21363854">
            <a:off x="4820496" y="1657566"/>
            <a:ext cx="2652747" cy="85693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 name="ZoneTexte 3">
            <a:extLst>
              <a:ext uri="{FF2B5EF4-FFF2-40B4-BE49-F238E27FC236}">
                <a16:creationId xmlns:a16="http://schemas.microsoft.com/office/drawing/2014/main" id="{4387B1F3-EE5C-000A-C247-AD0401C0B33C}"/>
              </a:ext>
            </a:extLst>
          </p:cNvPr>
          <p:cNvSpPr txBox="1"/>
          <p:nvPr/>
        </p:nvSpPr>
        <p:spPr>
          <a:xfrm>
            <a:off x="4468021" y="1615715"/>
            <a:ext cx="3416174" cy="830997"/>
          </a:xfrm>
          <a:prstGeom prst="rect">
            <a:avLst/>
          </a:prstGeom>
          <a:noFill/>
        </p:spPr>
        <p:txBody>
          <a:bodyPr wrap="square" lIns="0" tIns="0" rIns="0" bIns="0" rtlCol="0">
            <a:spAutoFit/>
          </a:bodyPr>
          <a:lstStyle/>
          <a:p>
            <a:pPr algn="ctr"/>
            <a:r>
              <a:rPr lang="fr-FR" sz="5400">
                <a:solidFill>
                  <a:prstClr val="white"/>
                </a:solidFill>
                <a:latin typeface="Gotham Black" pitchFamily="50" charset="0"/>
              </a:rPr>
              <a:t>Merci !</a:t>
            </a:r>
          </a:p>
        </p:txBody>
      </p:sp>
      <p:pic>
        <p:nvPicPr>
          <p:cNvPr id="2" name="Image 1">
            <a:extLst>
              <a:ext uri="{FF2B5EF4-FFF2-40B4-BE49-F238E27FC236}">
                <a16:creationId xmlns:a16="http://schemas.microsoft.com/office/drawing/2014/main" id="{9DD8BFB3-245C-5D4A-4EC7-757D80FBF6D6}"/>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5302456" y="581495"/>
            <a:ext cx="1747305" cy="856038"/>
          </a:xfrm>
          <a:prstGeom prst="rect">
            <a:avLst/>
          </a:prstGeom>
        </p:spPr>
      </p:pic>
      <p:pic>
        <p:nvPicPr>
          <p:cNvPr id="26" name="Graphique 25">
            <a:extLst>
              <a:ext uri="{FF2B5EF4-FFF2-40B4-BE49-F238E27FC236}">
                <a16:creationId xmlns:a16="http://schemas.microsoft.com/office/drawing/2014/main" id="{A87B25A9-EFF0-7FAD-6B96-D8B14F587456}"/>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240818" y="5695279"/>
            <a:ext cx="370741" cy="370741"/>
          </a:xfrm>
          <a:prstGeom prst="rect">
            <a:avLst/>
          </a:prstGeom>
        </p:spPr>
      </p:pic>
      <p:pic>
        <p:nvPicPr>
          <p:cNvPr id="28" name="Graphique 27">
            <a:extLst>
              <a:ext uri="{FF2B5EF4-FFF2-40B4-BE49-F238E27FC236}">
                <a16:creationId xmlns:a16="http://schemas.microsoft.com/office/drawing/2014/main" id="{C281C6E1-D2FA-EE32-A37F-E38C6A526499}"/>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6771718" y="5695220"/>
            <a:ext cx="370741" cy="370741"/>
          </a:xfrm>
          <a:prstGeom prst="rect">
            <a:avLst/>
          </a:prstGeom>
        </p:spPr>
      </p:pic>
    </p:spTree>
    <p:extLst>
      <p:ext uri="{BB962C8B-B14F-4D97-AF65-F5344CB8AC3E}">
        <p14:creationId xmlns:p14="http://schemas.microsoft.com/office/powerpoint/2010/main" val="69874126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userDrawn="1">
  <p:cSld name="1_Titre seul Bleu vague">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C893366-262D-B9FA-6E1E-11BC072017D9}"/>
              </a:ext>
            </a:extLst>
          </p:cNvPr>
          <p:cNvSpPr/>
          <p:nvPr userDrawn="1"/>
        </p:nvSpPr>
        <p:spPr>
          <a:xfrm>
            <a:off x="0" y="1049364"/>
            <a:ext cx="12192000" cy="582288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246"/>
          </a:p>
        </p:txBody>
      </p:sp>
      <p:pic>
        <p:nvPicPr>
          <p:cNvPr id="17410" name="Picture 2">
            <a:extLst>
              <a:ext uri="{FF2B5EF4-FFF2-40B4-BE49-F238E27FC236}">
                <a16:creationId xmlns:a16="http://schemas.microsoft.com/office/drawing/2014/main" id="{7466B5FA-A02E-4CFC-D14D-8E111D57624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35072"/>
            <a:ext cx="12192000" cy="695725"/>
          </a:xfrm>
          <a:prstGeom prst="rect">
            <a:avLst/>
          </a:prstGeom>
          <a:noFill/>
          <a:extLst>
            <a:ext uri="{909E8E84-426E-40DD-AFC4-6F175D3DCCD1}">
              <a14:hiddenFill xmlns:a14="http://schemas.microsoft.com/office/drawing/2010/main">
                <a:solidFill>
                  <a:srgbClr val="FFFFFF"/>
                </a:solidFill>
              </a14:hiddenFill>
            </a:ext>
          </a:extLst>
        </p:spPr>
      </p:pic>
      <p:cxnSp>
        <p:nvCxnSpPr>
          <p:cNvPr id="8" name="Connecteur droit 7">
            <a:extLst>
              <a:ext uri="{FF2B5EF4-FFF2-40B4-BE49-F238E27FC236}">
                <a16:creationId xmlns:a16="http://schemas.microsoft.com/office/drawing/2014/main" id="{95A6FF3D-8668-45EE-90D6-7A5F5609D8EB}"/>
              </a:ext>
            </a:extLst>
          </p:cNvPr>
          <p:cNvCxnSpPr>
            <a:cxnSpLocks/>
          </p:cNvCxnSpPr>
          <p:nvPr/>
        </p:nvCxnSpPr>
        <p:spPr>
          <a:xfrm>
            <a:off x="401935" y="1383013"/>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14" name="Forme libre : forme 19">
            <a:extLst>
              <a:ext uri="{FF2B5EF4-FFF2-40B4-BE49-F238E27FC236}">
                <a16:creationId xmlns:a16="http://schemas.microsoft.com/office/drawing/2014/main" id="{7749A08C-0D84-B791-25A1-C24CD13C6731}"/>
              </a:ext>
            </a:extLst>
          </p:cNvPr>
          <p:cNvSpPr>
            <a:spLocks noChangeAspect="1"/>
          </p:cNvSpPr>
          <p:nvPr userDrawn="1"/>
        </p:nvSpPr>
        <p:spPr>
          <a:xfrm>
            <a:off x="-4239904" y="-41462"/>
            <a:ext cx="22723545" cy="4996590"/>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accent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fr-FR" sz="1246"/>
          </a:p>
        </p:txBody>
      </p:sp>
      <p:sp>
        <p:nvSpPr>
          <p:cNvPr id="15" name="Forme libre : forme 19">
            <a:extLst>
              <a:ext uri="{FF2B5EF4-FFF2-40B4-BE49-F238E27FC236}">
                <a16:creationId xmlns:a16="http://schemas.microsoft.com/office/drawing/2014/main" id="{E7F3D108-5276-4D84-5D98-4F4E4972D1C2}"/>
              </a:ext>
            </a:extLst>
          </p:cNvPr>
          <p:cNvSpPr>
            <a:spLocks noChangeAspect="1"/>
          </p:cNvSpPr>
          <p:nvPr userDrawn="1"/>
        </p:nvSpPr>
        <p:spPr>
          <a:xfrm>
            <a:off x="-4672589" y="4955128"/>
            <a:ext cx="22723545" cy="4996590"/>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accent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fr-FR" sz="1246"/>
          </a:p>
        </p:txBody>
      </p:sp>
    </p:spTree>
    <p:extLst>
      <p:ext uri="{BB962C8B-B14F-4D97-AF65-F5344CB8AC3E}">
        <p14:creationId xmlns:p14="http://schemas.microsoft.com/office/powerpoint/2010/main" val="377823739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08.xml><?xml version="1.0" encoding="utf-8"?>
<p:sldLayout xmlns:a="http://schemas.openxmlformats.org/drawingml/2006/main" xmlns:r="http://schemas.openxmlformats.org/officeDocument/2006/relationships" xmlns:p="http://schemas.openxmlformats.org/presentationml/2006/main" userDrawn="1">
  <p:cSld name="Title &amp; Subtitle">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34B655BA-10A4-4A57-89DB-CFFBE1CA1E33}"/>
              </a:ext>
            </a:extLst>
          </p:cNvPr>
          <p:cNvSpPr>
            <a:spLocks noGrp="1"/>
          </p:cNvSpPr>
          <p:nvPr>
            <p:ph type="title"/>
          </p:nvPr>
        </p:nvSpPr>
        <p:spPr/>
        <p:txBody>
          <a:bodyPr/>
          <a:lstStyle/>
          <a:p>
            <a:r>
              <a:rPr lang="en-US"/>
              <a:t>Click to edit Master title style</a:t>
            </a:r>
          </a:p>
        </p:txBody>
      </p:sp>
      <p:sp>
        <p:nvSpPr>
          <p:cNvPr id="3" name="Text Placeholder 2">
            <a:extLst>
              <a:ext uri="{FF2B5EF4-FFF2-40B4-BE49-F238E27FC236}">
                <a16:creationId xmlns:a16="http://schemas.microsoft.com/office/drawing/2014/main" id="{8B5C33E8-E107-AC85-0D68-58D82E07DFB8}"/>
              </a:ext>
            </a:extLst>
          </p:cNvPr>
          <p:cNvSpPr>
            <a:spLocks noGrp="1"/>
          </p:cNvSpPr>
          <p:nvPr>
            <p:ph type="body" sz="quarter" idx="11"/>
          </p:nvPr>
        </p:nvSpPr>
        <p:spPr>
          <a:xfrm>
            <a:off x="585788" y="888089"/>
            <a:ext cx="8229600" cy="307777"/>
          </a:xfrm>
        </p:spPr>
        <p:txBody>
          <a:bodyPr/>
          <a:lstStyle>
            <a:lvl1pPr marL="0" indent="0">
              <a:buNone/>
              <a:defRPr sz="2000"/>
            </a:lvl1pPr>
          </a:lstStyle>
          <a:p>
            <a:pPr lvl="0"/>
            <a:r>
              <a:rPr lang="en-US"/>
              <a:t>Click to edit Master text styles</a:t>
            </a:r>
          </a:p>
        </p:txBody>
      </p:sp>
    </p:spTree>
    <p:extLst>
      <p:ext uri="{BB962C8B-B14F-4D97-AF65-F5344CB8AC3E}">
        <p14:creationId xmlns:p14="http://schemas.microsoft.com/office/powerpoint/2010/main" val="1921064499"/>
      </p:ext>
    </p:extLst>
  </p:cSld>
  <p:clrMapOvr>
    <a:masterClrMapping/>
  </p:clrMapOvr>
  <p:transition>
    <p:fade/>
  </p:transition>
  <p:extLst>
    <p:ext uri="{DCECCB84-F9BA-43D5-87BE-67443E8EF086}">
      <p15:sldGuideLst xmlns:p15="http://schemas.microsoft.com/office/powerpoint/2012/main">
        <p15:guide id="1" orient="horz" pos="288">
          <p15:clr>
            <a:srgbClr val="5ACBF0"/>
          </p15:clr>
        </p15:guide>
        <p15:guide id="2" orient="horz" pos="905">
          <p15:clr>
            <a:srgbClr val="5ACBF0"/>
          </p15:clr>
        </p15:guide>
        <p15:guide id="4" orient="horz" pos="1272">
          <p15:clr>
            <a:srgbClr val="5ACBF0"/>
          </p15:clr>
        </p15:guide>
      </p15:sldGuideLst>
    </p:ext>
  </p:extLst>
</p:sldLayout>
</file>

<file path=ppt/slideLayouts/slideLayout109.xml><?xml version="1.0" encoding="utf-8"?>
<p:sldLayout xmlns:a="http://schemas.openxmlformats.org/drawingml/2006/main" xmlns:r="http://schemas.openxmlformats.org/officeDocument/2006/relationships" xmlns:p="http://schemas.openxmlformats.org/presentationml/2006/main" type="obj">
  <p:cSld name="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7785B8-6615-408B-A3B8-3E7683A292FB}"/>
              </a:ext>
            </a:extLst>
          </p:cNvPr>
          <p:cNvSpPr>
            <a:spLocks noGrp="1"/>
          </p:cNvSpPr>
          <p:nvPr>
            <p:ph type="title"/>
          </p:nvPr>
        </p:nvSpPr>
        <p:spPr/>
        <p:txBody>
          <a:bodyPr/>
          <a:lstStyle/>
          <a:p>
            <a:r>
              <a:rPr lang="en-US"/>
              <a:t>Click to edit Master title style</a:t>
            </a:r>
            <a:endParaRPr lang="en-IN"/>
          </a:p>
        </p:txBody>
      </p:sp>
      <p:sp>
        <p:nvSpPr>
          <p:cNvPr id="3" name="Content Placeholder 2">
            <a:extLst>
              <a:ext uri="{FF2B5EF4-FFF2-40B4-BE49-F238E27FC236}">
                <a16:creationId xmlns:a16="http://schemas.microsoft.com/office/drawing/2014/main" id="{3F5357B4-98E8-4B0A-BB99-C953AA66F2DF}"/>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N"/>
          </a:p>
        </p:txBody>
      </p:sp>
      <p:sp>
        <p:nvSpPr>
          <p:cNvPr id="4" name="Date Placeholder 3">
            <a:extLst>
              <a:ext uri="{FF2B5EF4-FFF2-40B4-BE49-F238E27FC236}">
                <a16:creationId xmlns:a16="http://schemas.microsoft.com/office/drawing/2014/main" id="{05A6B706-7C67-4E75-BF4F-BC7CBD83691D}"/>
              </a:ext>
            </a:extLst>
          </p:cNvPr>
          <p:cNvSpPr>
            <a:spLocks noGrp="1"/>
          </p:cNvSpPr>
          <p:nvPr>
            <p:ph type="dt" sz="half" idx="10"/>
          </p:nvPr>
        </p:nvSpPr>
        <p:spPr/>
        <p:txBody>
          <a:bodyPr/>
          <a:lstStyle/>
          <a:p>
            <a:endParaRPr lang="en-IN"/>
          </a:p>
        </p:txBody>
      </p:sp>
      <p:sp>
        <p:nvSpPr>
          <p:cNvPr id="5" name="Footer Placeholder 4">
            <a:extLst>
              <a:ext uri="{FF2B5EF4-FFF2-40B4-BE49-F238E27FC236}">
                <a16:creationId xmlns:a16="http://schemas.microsoft.com/office/drawing/2014/main" id="{27F9DF8E-F32D-4A54-9D9F-16C3B537F731}"/>
              </a:ext>
            </a:extLst>
          </p:cNvPr>
          <p:cNvSpPr>
            <a:spLocks noGrp="1"/>
          </p:cNvSpPr>
          <p:nvPr>
            <p:ph type="ftr" sz="quarter" idx="11"/>
          </p:nvPr>
        </p:nvSpPr>
        <p:spPr/>
        <p:txBody>
          <a:bodyPr/>
          <a:lstStyle/>
          <a:p>
            <a:r>
              <a:rPr lang="fr-FR"/>
              <a:t>Nom de la présentation / 2021</a:t>
            </a:r>
            <a:endParaRPr lang="en-IN"/>
          </a:p>
        </p:txBody>
      </p:sp>
      <p:sp>
        <p:nvSpPr>
          <p:cNvPr id="6" name="Slide Number Placeholder 5">
            <a:extLst>
              <a:ext uri="{FF2B5EF4-FFF2-40B4-BE49-F238E27FC236}">
                <a16:creationId xmlns:a16="http://schemas.microsoft.com/office/drawing/2014/main" id="{3BB26010-CEBE-49DC-9F30-8A736BCB2F98}"/>
              </a:ext>
            </a:extLst>
          </p:cNvPr>
          <p:cNvSpPr>
            <a:spLocks noGrp="1"/>
          </p:cNvSpPr>
          <p:nvPr>
            <p:ph type="sldNum" sz="quarter" idx="12"/>
          </p:nvPr>
        </p:nvSpPr>
        <p:spPr/>
        <p:txBody>
          <a:bodyPr/>
          <a:lstStyle/>
          <a:p>
            <a:fld id="{44E82C1C-64BF-4B72-8C70-A85602E03021}" type="slidenum">
              <a:rPr lang="en-IN" smtClean="0"/>
              <a:t>‹#›</a:t>
            </a:fld>
            <a:endParaRPr lang="en-IN"/>
          </a:p>
        </p:txBody>
      </p:sp>
    </p:spTree>
    <p:extLst>
      <p:ext uri="{BB962C8B-B14F-4D97-AF65-F5344CB8AC3E}">
        <p14:creationId xmlns:p14="http://schemas.microsoft.com/office/powerpoint/2010/main" val="377413581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preserve="1">
  <p:cSld name="4_Intercalaire Bleu nuit">
    <p:bg>
      <p:bgPr>
        <a:solidFill>
          <a:schemeClr val="accent1"/>
        </a:solidFill>
        <a:effectLst/>
      </p:bgPr>
    </p:bg>
    <p:spTree>
      <p:nvGrpSpPr>
        <p:cNvPr id="1" name=""/>
        <p:cNvGrpSpPr/>
        <p:nvPr/>
      </p:nvGrpSpPr>
      <p:grpSpPr>
        <a:xfrm>
          <a:off x="0" y="0"/>
          <a:ext cx="0" cy="0"/>
          <a:chOff x="0" y="0"/>
          <a:chExt cx="0" cy="0"/>
        </a:xfrm>
      </p:grpSpPr>
      <p:pic>
        <p:nvPicPr>
          <p:cNvPr id="8" name="Image 7">
            <a:extLst>
              <a:ext uri="{FF2B5EF4-FFF2-40B4-BE49-F238E27FC236}">
                <a16:creationId xmlns:a16="http://schemas.microsoft.com/office/drawing/2014/main" id="{CAC4E23D-6E9C-AA04-4C25-E79D5656A39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92"/>
            <a:ext cx="12192000" cy="6856416"/>
          </a:xfrm>
          <a:prstGeom prst="rect">
            <a:avLst/>
          </a:prstGeom>
        </p:spPr>
      </p:pic>
      <p:sp>
        <p:nvSpPr>
          <p:cNvPr id="2" name="Titre 1">
            <a:extLst>
              <a:ext uri="{FF2B5EF4-FFF2-40B4-BE49-F238E27FC236}">
                <a16:creationId xmlns:a16="http://schemas.microsoft.com/office/drawing/2014/main" id="{3D3BCC83-C591-C506-84E5-33CEDA0C7F36}"/>
              </a:ext>
            </a:extLst>
          </p:cNvPr>
          <p:cNvSpPr>
            <a:spLocks noGrp="1"/>
          </p:cNvSpPr>
          <p:nvPr>
            <p:ph type="title" hasCustomPrompt="1"/>
          </p:nvPr>
        </p:nvSpPr>
        <p:spPr>
          <a:xfrm>
            <a:off x="407988" y="368301"/>
            <a:ext cx="5561012" cy="3775689"/>
          </a:xfrm>
        </p:spPr>
        <p:txBody>
          <a:bodyPr anchor="b" anchorCtr="0"/>
          <a:lstStyle>
            <a:lvl1pPr>
              <a:lnSpc>
                <a:spcPct val="100000"/>
              </a:lnSpc>
              <a:defRPr sz="5400">
                <a:solidFill>
                  <a:schemeClr val="bg1"/>
                </a:solidFill>
              </a:defRPr>
            </a:lvl1pPr>
          </a:lstStyle>
          <a:p>
            <a:r>
              <a:rPr lang="fr-FR"/>
              <a:t>01</a:t>
            </a:r>
            <a:br>
              <a:rPr lang="fr-FR"/>
            </a:br>
            <a:r>
              <a:rPr lang="fr-FR"/>
              <a:t>Titre de la partie </a:t>
            </a:r>
            <a:br>
              <a:rPr lang="fr-FR"/>
            </a:br>
            <a:r>
              <a:rPr lang="fr-FR"/>
              <a:t>plusieurs lignes</a:t>
            </a:r>
          </a:p>
        </p:txBody>
      </p:sp>
      <p:cxnSp>
        <p:nvCxnSpPr>
          <p:cNvPr id="5" name="Connecteur droit 4">
            <a:extLst>
              <a:ext uri="{FF2B5EF4-FFF2-40B4-BE49-F238E27FC236}">
                <a16:creationId xmlns:a16="http://schemas.microsoft.com/office/drawing/2014/main" id="{B1456C89-95C9-6550-4E1C-6A4A68B28DAE}"/>
              </a:ext>
            </a:extLst>
          </p:cNvPr>
          <p:cNvCxnSpPr>
            <a:cxnSpLocks/>
          </p:cNvCxnSpPr>
          <p:nvPr/>
        </p:nvCxnSpPr>
        <p:spPr>
          <a:xfrm>
            <a:off x="407988" y="4394107"/>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6" name="Espace réservé du texte 4">
            <a:extLst>
              <a:ext uri="{FF2B5EF4-FFF2-40B4-BE49-F238E27FC236}">
                <a16:creationId xmlns:a16="http://schemas.microsoft.com/office/drawing/2014/main" id="{64D1C2AE-3B5D-865B-E66A-336B7791C5A1}"/>
              </a:ext>
            </a:extLst>
          </p:cNvPr>
          <p:cNvSpPr>
            <a:spLocks noGrp="1"/>
          </p:cNvSpPr>
          <p:nvPr>
            <p:ph type="body" sz="quarter" idx="12" hasCustomPrompt="1"/>
          </p:nvPr>
        </p:nvSpPr>
        <p:spPr>
          <a:xfrm>
            <a:off x="407988" y="4763693"/>
            <a:ext cx="5561012" cy="1257695"/>
          </a:xfrm>
        </p:spPr>
        <p:txBody>
          <a:bodyPr lIns="0" tIns="0" rIns="0" bIns="0" anchor="t" anchorCtr="0">
            <a:noAutofit/>
          </a:bodyPr>
          <a:lstStyle>
            <a:lvl1pPr>
              <a:defRPr sz="1600">
                <a:solidFill>
                  <a:schemeClr val="bg1"/>
                </a:solidFill>
              </a:defRPr>
            </a:lvl1pPr>
            <a:lvl2pPr>
              <a:defRPr sz="1600" b="1">
                <a:solidFill>
                  <a:schemeClr val="bg1"/>
                </a:solidFill>
                <a:latin typeface="Lato" panose="020B0604020202020204" charset="0"/>
              </a:defRPr>
            </a:lvl2pPr>
            <a:lvl3pPr>
              <a:defRPr sz="1600" b="1">
                <a:solidFill>
                  <a:schemeClr val="bg1"/>
                </a:solidFill>
                <a:latin typeface="Lato" panose="020B0604020202020204" charset="0"/>
              </a:defRPr>
            </a:lvl3pPr>
            <a:lvl4pPr>
              <a:buFontTx/>
              <a:buNone/>
              <a:defRPr sz="1600" b="1">
                <a:solidFill>
                  <a:schemeClr val="bg1"/>
                </a:solidFill>
                <a:latin typeface="Lato" panose="020B0604020202020204" charset="0"/>
              </a:defRPr>
            </a:lvl4pPr>
            <a:lvl5pPr marL="0" indent="0">
              <a:buFontTx/>
              <a:buNone/>
              <a:defRPr sz="1600" b="1">
                <a:solidFill>
                  <a:schemeClr val="bg1"/>
                </a:solidFill>
                <a:latin typeface="Lato" panose="020B0604020202020204" charset="0"/>
              </a:defRPr>
            </a:lvl5pPr>
            <a:lvl6pPr>
              <a:defRPr sz="1600" b="1">
                <a:solidFill>
                  <a:schemeClr val="bg1"/>
                </a:solidFill>
                <a:latin typeface="Lato" panose="020B0604020202020204" charset="0"/>
              </a:defRPr>
            </a:lvl6pPr>
            <a:lvl7pPr>
              <a:defRPr sz="1600" b="1" i="0">
                <a:solidFill>
                  <a:schemeClr val="bg1"/>
                </a:solidFill>
                <a:latin typeface="Lato" panose="020B0604020202020204" charset="0"/>
              </a:defRPr>
            </a:lvl7pPr>
            <a:lvl8pPr>
              <a:defRPr sz="1600" b="1" i="0">
                <a:solidFill>
                  <a:schemeClr val="bg1"/>
                </a:solidFill>
                <a:latin typeface="Lato" panose="020B0604020202020204" charset="0"/>
              </a:defRPr>
            </a:lvl8pPr>
            <a:lvl9pPr>
              <a:defRPr sz="1600" b="1" i="0">
                <a:solidFill>
                  <a:schemeClr val="bg1"/>
                </a:solidFill>
                <a:latin typeface="Lato" panose="020B0604020202020204" charset="0"/>
              </a:defRPr>
            </a:lvl9pPr>
          </a:lstStyle>
          <a:p>
            <a:pPr lvl="0"/>
            <a:r>
              <a:rPr lang="fr-FR"/>
              <a:t>Sous-titre</a:t>
            </a:r>
          </a:p>
        </p:txBody>
      </p:sp>
      <p:sp>
        <p:nvSpPr>
          <p:cNvPr id="7" name="Espace réservé du pied de page 3">
            <a:extLst>
              <a:ext uri="{FF2B5EF4-FFF2-40B4-BE49-F238E27FC236}">
                <a16:creationId xmlns:a16="http://schemas.microsoft.com/office/drawing/2014/main" id="{F550E831-32E3-43CE-2CC6-21E609018E33}"/>
              </a:ext>
            </a:extLst>
          </p:cNvPr>
          <p:cNvSpPr>
            <a:spLocks noGrp="1"/>
          </p:cNvSpPr>
          <p:nvPr>
            <p:ph type="ftr" sz="quarter" idx="3"/>
          </p:nvPr>
        </p:nvSpPr>
        <p:spPr>
          <a:xfrm>
            <a:off x="1447800" y="6481585"/>
            <a:ext cx="4114800" cy="169277"/>
          </a:xfrm>
          <a:prstGeom prst="rect">
            <a:avLst/>
          </a:prstGeom>
        </p:spPr>
        <p:txBody>
          <a:bodyPr vert="horz" lIns="0" tIns="0" rIns="0" bIns="0" rtlCol="0" anchor="ctr">
            <a:spAutoFit/>
          </a:bodyPr>
          <a:lstStyle>
            <a:lvl1pPr algn="l">
              <a:defRPr sz="1100">
                <a:solidFill>
                  <a:schemeClr val="bg1">
                    <a:alpha val="50000"/>
                  </a:schemeClr>
                </a:solidFill>
                <a:latin typeface="Lato" panose="020B0604020202020204" charset="0"/>
              </a:defRPr>
            </a:lvl1pPr>
          </a:lstStyle>
          <a:p>
            <a:endParaRPr lang="fr-FR"/>
          </a:p>
        </p:txBody>
      </p:sp>
      <p:sp>
        <p:nvSpPr>
          <p:cNvPr id="10" name="Espace réservé du numéro de diapositive 1">
            <a:extLst>
              <a:ext uri="{FF2B5EF4-FFF2-40B4-BE49-F238E27FC236}">
                <a16:creationId xmlns:a16="http://schemas.microsoft.com/office/drawing/2014/main" id="{14FFF257-918C-726D-1BCA-67C9829674D7}"/>
              </a:ext>
            </a:extLst>
          </p:cNvPr>
          <p:cNvSpPr>
            <a:spLocks noGrp="1"/>
          </p:cNvSpPr>
          <p:nvPr>
            <p:ph type="sldNum" sz="quarter" idx="4"/>
          </p:nvPr>
        </p:nvSpPr>
        <p:spPr>
          <a:xfrm>
            <a:off x="9194800" y="6491058"/>
            <a:ext cx="2743200" cy="169277"/>
          </a:xfrm>
          <a:prstGeom prst="rect">
            <a:avLst/>
          </a:prstGeom>
        </p:spPr>
        <p:txBody>
          <a:bodyPr vert="horz" lIns="0" tIns="0" rIns="0" bIns="0" rtlCol="0" anchor="ctr">
            <a:spAutoFit/>
          </a:bodyPr>
          <a:lstStyle>
            <a:lvl1pPr algn="r">
              <a:defRPr lang="en-US" sz="1100" kern="1200" smtClean="0">
                <a:solidFill>
                  <a:schemeClr val="bg1">
                    <a:alpha val="50000"/>
                  </a:schemeClr>
                </a:solidFill>
                <a:latin typeface="Lato" panose="020B0604020202020204" charset="0"/>
                <a:ea typeface="+mn-ea"/>
                <a:cs typeface="+mn-cs"/>
              </a:defRPr>
            </a:lvl1pPr>
          </a:lstStyle>
          <a:p>
            <a:fld id="{DCFF6D3A-3277-42A1-9D8C-71F4574BBB66}" type="slidenum">
              <a:rPr lang="fr-FR" smtClean="0"/>
              <a:t>‹#›</a:t>
            </a:fld>
            <a:endParaRPr lang="fr-FR"/>
          </a:p>
        </p:txBody>
      </p:sp>
      <p:pic>
        <p:nvPicPr>
          <p:cNvPr id="11" name="Image 10">
            <a:extLst>
              <a:ext uri="{FF2B5EF4-FFF2-40B4-BE49-F238E27FC236}">
                <a16:creationId xmlns:a16="http://schemas.microsoft.com/office/drawing/2014/main" id="{EA3A53B0-8D20-BE27-0183-5F681A1C4F4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5559538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10.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560708855"/>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111.xml><?xml version="1.0" encoding="utf-8"?>
<p:sldLayout xmlns:a="http://schemas.openxmlformats.org/drawingml/2006/main" xmlns:r="http://schemas.openxmlformats.org/officeDocument/2006/relationships" xmlns:p="http://schemas.openxmlformats.org/presentationml/2006/main" userDrawn="1">
  <p:cSld name="1_Titre et contenu - Blanc">
    <p:spTree>
      <p:nvGrpSpPr>
        <p:cNvPr id="1" name=""/>
        <p:cNvGrpSpPr/>
        <p:nvPr/>
      </p:nvGrpSpPr>
      <p:grpSpPr>
        <a:xfrm>
          <a:off x="0" y="0"/>
          <a:ext cx="0" cy="0"/>
          <a:chOff x="0" y="0"/>
          <a:chExt cx="0" cy="0"/>
        </a:xfrm>
      </p:grpSpPr>
      <p:sp>
        <p:nvSpPr>
          <p:cNvPr id="17" name="Titre 4">
            <a:extLst>
              <a:ext uri="{FF2B5EF4-FFF2-40B4-BE49-F238E27FC236}">
                <a16:creationId xmlns:a16="http://schemas.microsoft.com/office/drawing/2014/main" id="{13809825-214D-42A7-8CBC-8CCCE2F745A4}"/>
              </a:ext>
            </a:extLst>
          </p:cNvPr>
          <p:cNvSpPr>
            <a:spLocks noGrp="1"/>
          </p:cNvSpPr>
          <p:nvPr>
            <p:ph type="title" hasCustomPrompt="1"/>
          </p:nvPr>
        </p:nvSpPr>
        <p:spPr>
          <a:xfrm>
            <a:off x="417890" y="768312"/>
            <a:ext cx="11354400" cy="566970"/>
          </a:xfrm>
        </p:spPr>
        <p:txBody>
          <a:bodyPr anchor="b">
            <a:noAutofit/>
          </a:bodyPr>
          <a:lstStyle>
            <a:lvl1pPr>
              <a:defRPr>
                <a:latin typeface="Continuum Medium" panose="00000400000000000000" pitchFamily="2" charset="0"/>
              </a:defRPr>
            </a:lvl1pPr>
          </a:lstStyle>
          <a:p>
            <a:r>
              <a:rPr lang="fr-FR"/>
              <a:t>Titre de la diapositive sur plusieurs lignes</a:t>
            </a: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A5D07EE9-5BFE-4B5D-BD60-5DC6B318B2AB}" type="slidenum">
              <a:rPr lang="fr-FR" smtClean="0"/>
              <a:pPr/>
              <a:t>‹#›</a:t>
            </a:fld>
            <a:endParaRPr lang="fr-FR"/>
          </a:p>
        </p:txBody>
      </p:sp>
      <p:sp>
        <p:nvSpPr>
          <p:cNvPr id="5" name="Espace réservé du texte 4">
            <a:extLst>
              <a:ext uri="{FF2B5EF4-FFF2-40B4-BE49-F238E27FC236}">
                <a16:creationId xmlns:a16="http://schemas.microsoft.com/office/drawing/2014/main" id="{D8520427-AE68-4A52-A6D7-FC64AEF13B93}"/>
              </a:ext>
            </a:extLst>
          </p:cNvPr>
          <p:cNvSpPr>
            <a:spLocks noGrp="1"/>
          </p:cNvSpPr>
          <p:nvPr>
            <p:ph type="body" sz="quarter" idx="18" hasCustomPrompt="1"/>
          </p:nvPr>
        </p:nvSpPr>
        <p:spPr>
          <a:xfrm>
            <a:off x="417890" y="1809750"/>
            <a:ext cx="11354400" cy="4185261"/>
          </a:xfrm>
        </p:spPr>
        <p:txBody>
          <a:bodyPr/>
          <a:lstStyle>
            <a:lvl1pPr>
              <a:defRPr>
                <a:solidFill>
                  <a:srgbClr val="4F4E4F"/>
                </a:solidFill>
              </a:defRPr>
            </a:lvl1pPr>
            <a:lvl3pPr>
              <a:defRPr>
                <a:solidFill>
                  <a:srgbClr val="4F4E4F"/>
                </a:solidFill>
                <a:latin typeface="Lato Medium" panose="020F0502020204030203" pitchFamily="34" charset="0"/>
                <a:ea typeface="Lato Medium" panose="020F0502020204030203" pitchFamily="34" charset="0"/>
                <a:cs typeface="Lato Medium" panose="020F0502020204030203" pitchFamily="34" charset="0"/>
              </a:defRPr>
            </a:lvl3pPr>
            <a:lvl4pPr>
              <a:defRPr>
                <a:solidFill>
                  <a:srgbClr val="4F4E4F"/>
                </a:solidFill>
                <a:latin typeface="Lato Medium" panose="020F0502020204030203" pitchFamily="34" charset="0"/>
                <a:ea typeface="Lato Medium" panose="020F0502020204030203" pitchFamily="34" charset="0"/>
                <a:cs typeface="Lato Medium" panose="020F0502020204030203" pitchFamily="34" charset="0"/>
              </a:defRPr>
            </a:lvl4pPr>
            <a:lvl5pPr>
              <a:defRPr>
                <a:solidFill>
                  <a:srgbClr val="4F4E4F"/>
                </a:solidFill>
                <a:latin typeface="Lato Medium" panose="020F0502020204030203" pitchFamily="34" charset="0"/>
                <a:ea typeface="Lato Medium" panose="020F0502020204030203" pitchFamily="34" charset="0"/>
                <a:cs typeface="Lato Medium" panose="020F0502020204030203" pitchFamily="34" charset="0"/>
              </a:defRPr>
            </a:lvl5p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p:txBody>
      </p:sp>
      <p:cxnSp>
        <p:nvCxnSpPr>
          <p:cNvPr id="9" name="Connecteur droit 8">
            <a:extLst>
              <a:ext uri="{FF2B5EF4-FFF2-40B4-BE49-F238E27FC236}">
                <a16:creationId xmlns:a16="http://schemas.microsoft.com/office/drawing/2014/main" id="{A26478DB-A61D-4394-BEF9-208DE216AB28}"/>
              </a:ext>
            </a:extLst>
          </p:cNvPr>
          <p:cNvCxnSpPr>
            <a:cxnSpLocks/>
          </p:cNvCxnSpPr>
          <p:nvPr userDrawn="1"/>
        </p:nvCxnSpPr>
        <p:spPr>
          <a:xfrm>
            <a:off x="417890" y="1489144"/>
            <a:ext cx="722299" cy="0"/>
          </a:xfrm>
          <a:prstGeom prst="line">
            <a:avLst/>
          </a:prstGeom>
          <a:ln cap="rnd">
            <a:solidFill>
              <a:schemeClr val="accent1"/>
            </a:solidFill>
            <a:roun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9284333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12.xml><?xml version="1.0" encoding="utf-8"?>
<p:sldLayout xmlns:a="http://schemas.openxmlformats.org/drawingml/2006/main" xmlns:r="http://schemas.openxmlformats.org/officeDocument/2006/relationships" xmlns:p="http://schemas.openxmlformats.org/presentationml/2006/main" userDrawn="1">
  <p:cSld name="2_Presentation content slide with subtitle and 3 columns - large middle column on white background">
    <p:spTree>
      <p:nvGrpSpPr>
        <p:cNvPr id="1" name=""/>
        <p:cNvGrpSpPr/>
        <p:nvPr/>
      </p:nvGrpSpPr>
      <p:grpSpPr>
        <a:xfrm>
          <a:off x="0" y="0"/>
          <a:ext cx="0" cy="0"/>
          <a:chOff x="0" y="0"/>
          <a:chExt cx="0" cy="0"/>
        </a:xfrm>
      </p:grpSpPr>
      <p:sp>
        <p:nvSpPr>
          <p:cNvPr id="5" name="Title">
            <a:extLst>
              <a:ext uri="{FF2B5EF4-FFF2-40B4-BE49-F238E27FC236}">
                <a16:creationId xmlns:a16="http://schemas.microsoft.com/office/drawing/2014/main" id="{43C6F83F-2127-41A8-BBF6-A6E6BEC650AD}"/>
              </a:ext>
            </a:extLst>
          </p:cNvPr>
          <p:cNvSpPr>
            <a:spLocks noGrp="1"/>
          </p:cNvSpPr>
          <p:nvPr>
            <p:ph type="title"/>
          </p:nvPr>
        </p:nvSpPr>
        <p:spPr>
          <a:xfrm>
            <a:off x="604837" y="627856"/>
            <a:ext cx="10906125" cy="430887"/>
          </a:xfrm>
          <a:prstGeom prst="rect">
            <a:avLst/>
          </a:prstGeom>
        </p:spPr>
        <p:txBody>
          <a:bodyPr vert="horz" wrap="square" lIns="0" tIns="0" rIns="0" bIns="0" rtlCol="0" anchor="t">
            <a:spAutoFit/>
          </a:bodyPr>
          <a:lstStyle>
            <a:lvl1pPr>
              <a:lnSpc>
                <a:spcPct val="100000"/>
              </a:lnSpc>
              <a:spcBef>
                <a:spcPts val="0"/>
              </a:spcBef>
              <a:spcAft>
                <a:spcPts val="667"/>
              </a:spcAft>
              <a:defRPr lang="en-US" sz="2800" kern="1200" baseline="0" dirty="0">
                <a:solidFill>
                  <a:schemeClr val="tx1"/>
                </a:solidFill>
                <a:latin typeface="Segoe UI Semibold" panose="020B0702040204020203" pitchFamily="34" charset="0"/>
                <a:ea typeface="+mj-ea"/>
                <a:cs typeface="Segoe UI Semibold" panose="020B0702040204020203" pitchFamily="34" charset="0"/>
              </a:defRPr>
            </a:lvl1pPr>
          </a:lstStyle>
          <a:p>
            <a:r>
              <a:rPr lang="en-US"/>
              <a:t>Click to edit Master title style</a:t>
            </a:r>
          </a:p>
        </p:txBody>
      </p:sp>
    </p:spTree>
    <p:extLst>
      <p:ext uri="{BB962C8B-B14F-4D97-AF65-F5344CB8AC3E}">
        <p14:creationId xmlns:p14="http://schemas.microsoft.com/office/powerpoint/2010/main" val="2727743103"/>
      </p:ext>
    </p:extLst>
  </p:cSld>
  <p:clrMapOvr>
    <a:masterClrMapping/>
  </p:clrMapOvr>
  <p:transition>
    <p:fade/>
  </p:transition>
</p:sldLayout>
</file>

<file path=ppt/slideLayouts/slideLayout113.xml><?xml version="1.0" encoding="utf-8"?>
<p:sldLayout xmlns:a="http://schemas.openxmlformats.org/drawingml/2006/main" xmlns:r="http://schemas.openxmlformats.org/officeDocument/2006/relationships" xmlns:p="http://schemas.openxmlformats.org/presentationml/2006/main" userDrawn="1">
  <p:cSld name="Title Slide">
    <p:spTree>
      <p:nvGrpSpPr>
        <p:cNvPr id="1" name=""/>
        <p:cNvGrpSpPr/>
        <p:nvPr/>
      </p:nvGrpSpPr>
      <p:grpSpPr>
        <a:xfrm>
          <a:off x="0" y="0"/>
          <a:ext cx="0" cy="0"/>
          <a:chOff x="0" y="0"/>
          <a:chExt cx="0" cy="0"/>
        </a:xfrm>
      </p:grpSpPr>
      <p:sp>
        <p:nvSpPr>
          <p:cNvPr id="3" name="Title Placeholder 1">
            <a:extLst>
              <a:ext uri="{FF2B5EF4-FFF2-40B4-BE49-F238E27FC236}">
                <a16:creationId xmlns:a16="http://schemas.microsoft.com/office/drawing/2014/main" id="{BDBC305C-A9C3-4278-AFC0-C99DFD80A68A}"/>
              </a:ext>
            </a:extLst>
          </p:cNvPr>
          <p:cNvSpPr>
            <a:spLocks noGrp="1"/>
          </p:cNvSpPr>
          <p:nvPr>
            <p:ph type="title" hasCustomPrompt="1"/>
          </p:nvPr>
        </p:nvSpPr>
        <p:spPr>
          <a:xfrm>
            <a:off x="426424" y="440495"/>
            <a:ext cx="11336039" cy="758022"/>
          </a:xfrm>
          <a:prstGeom prst="rect">
            <a:avLst/>
          </a:prstGeom>
        </p:spPr>
        <p:txBody>
          <a:bodyPr vert="horz" wrap="square" lIns="0" tIns="164592" rIns="0" bIns="0" rtlCol="0" anchor="t">
            <a:noAutofit/>
          </a:bodyPr>
          <a:lstStyle>
            <a:lvl1pPr>
              <a:defRPr>
                <a:solidFill>
                  <a:srgbClr val="000000"/>
                </a:solidFill>
              </a:defRPr>
            </a:lvl1pPr>
          </a:lstStyle>
          <a:p>
            <a:r>
              <a:rPr lang="en-US"/>
              <a:t>Title</a:t>
            </a:r>
          </a:p>
        </p:txBody>
      </p:sp>
    </p:spTree>
    <p:extLst>
      <p:ext uri="{BB962C8B-B14F-4D97-AF65-F5344CB8AC3E}">
        <p14:creationId xmlns:p14="http://schemas.microsoft.com/office/powerpoint/2010/main" val="442232412"/>
      </p:ext>
    </p:extLst>
  </p:cSld>
  <p:clrMapOvr>
    <a:masterClrMapping/>
  </p:clrMapOvr>
  <p:transition>
    <p:fade/>
  </p:transition>
</p:sldLayout>
</file>

<file path=ppt/slideLayouts/slideLayout114.xml><?xml version="1.0" encoding="utf-8"?>
<p:sldLayout xmlns:a="http://schemas.openxmlformats.org/drawingml/2006/main" xmlns:r="http://schemas.openxmlformats.org/officeDocument/2006/relationships" xmlns:p="http://schemas.openxmlformats.org/presentationml/2006/main">
  <p:cSld name="2_Titre et contenu - Blanc">
    <p:spTree>
      <p:nvGrpSpPr>
        <p:cNvPr id="1" name=""/>
        <p:cNvGrpSpPr/>
        <p:nvPr/>
      </p:nvGrpSpPr>
      <p:grpSpPr>
        <a:xfrm>
          <a:off x="0" y="0"/>
          <a:ext cx="0" cy="0"/>
          <a:chOff x="0" y="0"/>
          <a:chExt cx="0" cy="0"/>
        </a:xfrm>
      </p:grpSpPr>
      <p:sp>
        <p:nvSpPr>
          <p:cNvPr id="17" name="Titre 4">
            <a:extLst>
              <a:ext uri="{FF2B5EF4-FFF2-40B4-BE49-F238E27FC236}">
                <a16:creationId xmlns:a16="http://schemas.microsoft.com/office/drawing/2014/main" id="{13809825-214D-42A7-8CBC-8CCCE2F745A4}"/>
              </a:ext>
            </a:extLst>
          </p:cNvPr>
          <p:cNvSpPr>
            <a:spLocks noGrp="1"/>
          </p:cNvSpPr>
          <p:nvPr>
            <p:ph type="title" hasCustomPrompt="1"/>
          </p:nvPr>
        </p:nvSpPr>
        <p:spPr>
          <a:xfrm>
            <a:off x="417890" y="592472"/>
            <a:ext cx="11354400" cy="566970"/>
          </a:xfrm>
        </p:spPr>
        <p:txBody>
          <a:bodyPr anchor="b">
            <a:noAutofit/>
          </a:bodyPr>
          <a:lstStyle>
            <a:lvl1pPr>
              <a:defRPr>
                <a:latin typeface="Continuum Light" panose="00000400000000000000" pitchFamily="2" charset="0"/>
              </a:defRPr>
            </a:lvl1pPr>
          </a:lstStyle>
          <a:p>
            <a:r>
              <a:rPr lang="fr-FR"/>
              <a:t>Titre de la diapositive sur plusieurs lignes</a:t>
            </a: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5B77761B-E8B8-4A3F-BF05-B636E6E9ED29}" type="slidenum">
              <a:rPr lang="fr-FR" smtClean="0"/>
              <a:t>‹#›</a:t>
            </a:fld>
            <a:endParaRPr lang="fr-FR"/>
          </a:p>
        </p:txBody>
      </p:sp>
      <p:sp>
        <p:nvSpPr>
          <p:cNvPr id="5" name="Espace réservé du texte 4">
            <a:extLst>
              <a:ext uri="{FF2B5EF4-FFF2-40B4-BE49-F238E27FC236}">
                <a16:creationId xmlns:a16="http://schemas.microsoft.com/office/drawing/2014/main" id="{D8520427-AE68-4A52-A6D7-FC64AEF13B93}"/>
              </a:ext>
            </a:extLst>
          </p:cNvPr>
          <p:cNvSpPr>
            <a:spLocks noGrp="1"/>
          </p:cNvSpPr>
          <p:nvPr>
            <p:ph type="body" sz="quarter" idx="18" hasCustomPrompt="1"/>
          </p:nvPr>
        </p:nvSpPr>
        <p:spPr>
          <a:xfrm>
            <a:off x="417890" y="1652954"/>
            <a:ext cx="11354400" cy="4342057"/>
          </a:xfrm>
        </p:spPr>
        <p:txBody>
          <a:bodyPr/>
          <a:lstStyle>
            <a:lvl1pPr>
              <a:defRPr>
                <a:solidFill>
                  <a:srgbClr val="4F4E4F"/>
                </a:solidFill>
              </a:defRPr>
            </a:lvl1pPr>
            <a:lvl3pPr>
              <a:defRPr>
                <a:solidFill>
                  <a:srgbClr val="4F4E4F"/>
                </a:solidFill>
                <a:latin typeface="Lato Medium" panose="020F0502020204030203" pitchFamily="34" charset="0"/>
                <a:ea typeface="Lato Medium" panose="020F0502020204030203" pitchFamily="34" charset="0"/>
                <a:cs typeface="Lato Medium" panose="020F0502020204030203" pitchFamily="34" charset="0"/>
              </a:defRPr>
            </a:lvl3pPr>
            <a:lvl4pPr>
              <a:defRPr>
                <a:solidFill>
                  <a:srgbClr val="4F4E4F"/>
                </a:solidFill>
                <a:latin typeface="Lato Medium" panose="020F0502020204030203" pitchFamily="34" charset="0"/>
                <a:ea typeface="Lato Medium" panose="020F0502020204030203" pitchFamily="34" charset="0"/>
                <a:cs typeface="Lato Medium" panose="020F0502020204030203" pitchFamily="34" charset="0"/>
              </a:defRPr>
            </a:lvl4pPr>
            <a:lvl5pPr>
              <a:defRPr>
                <a:solidFill>
                  <a:srgbClr val="4F4E4F"/>
                </a:solidFill>
                <a:latin typeface="Lato Medium" panose="020F0502020204030203" pitchFamily="34" charset="0"/>
                <a:ea typeface="Lato Medium" panose="020F0502020204030203" pitchFamily="34" charset="0"/>
                <a:cs typeface="Lato Medium" panose="020F0502020204030203" pitchFamily="34" charset="0"/>
              </a:defRPr>
            </a:lvl5p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p:txBody>
      </p:sp>
      <p:cxnSp>
        <p:nvCxnSpPr>
          <p:cNvPr id="9" name="Connecteur droit 8">
            <a:extLst>
              <a:ext uri="{FF2B5EF4-FFF2-40B4-BE49-F238E27FC236}">
                <a16:creationId xmlns:a16="http://schemas.microsoft.com/office/drawing/2014/main" id="{A26478DB-A61D-4394-BEF9-208DE216AB28}"/>
              </a:ext>
            </a:extLst>
          </p:cNvPr>
          <p:cNvCxnSpPr>
            <a:cxnSpLocks/>
          </p:cNvCxnSpPr>
          <p:nvPr/>
        </p:nvCxnSpPr>
        <p:spPr>
          <a:xfrm>
            <a:off x="417890" y="1313304"/>
            <a:ext cx="722299" cy="0"/>
          </a:xfrm>
          <a:prstGeom prst="line">
            <a:avLst/>
          </a:prstGeom>
          <a:ln cap="rnd">
            <a:solidFill>
              <a:schemeClr val="accent1"/>
            </a:solidFill>
            <a:roun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6336173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15.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127000707"/>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61">
          <p15:clr>
            <a:srgbClr val="A4A3A4"/>
          </p15:clr>
        </p15:guide>
        <p15:guide id="15" pos="3348">
          <p15:clr>
            <a:srgbClr val="A4A3A4"/>
          </p15:clr>
        </p15:guide>
        <p15:guide id="16" pos="3754">
          <p15:clr>
            <a:srgbClr val="A4A3A4"/>
          </p15:clr>
        </p15:guide>
        <p15:guide id="17" pos="3931">
          <p15:clr>
            <a:srgbClr val="A4A3A4"/>
          </p15:clr>
        </p15:guide>
        <p15:guide id="18" pos="4342">
          <p15:clr>
            <a:srgbClr val="A4A3A4"/>
          </p15:clr>
        </p15:guide>
        <p15:guide id="19" pos="4531">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preserve="1">
  <p:cSld name="5_Intercalaire Bleu nuit">
    <p:bg>
      <p:bgPr>
        <a:solidFill>
          <a:schemeClr val="accent1"/>
        </a:solidFill>
        <a:effectLst/>
      </p:bgPr>
    </p:bg>
    <p:spTree>
      <p:nvGrpSpPr>
        <p:cNvPr id="1" name=""/>
        <p:cNvGrpSpPr/>
        <p:nvPr/>
      </p:nvGrpSpPr>
      <p:grpSpPr>
        <a:xfrm>
          <a:off x="0" y="0"/>
          <a:ext cx="0" cy="0"/>
          <a:chOff x="0" y="0"/>
          <a:chExt cx="0" cy="0"/>
        </a:xfrm>
      </p:grpSpPr>
      <p:pic>
        <p:nvPicPr>
          <p:cNvPr id="6" name="Image 5">
            <a:extLst>
              <a:ext uri="{FF2B5EF4-FFF2-40B4-BE49-F238E27FC236}">
                <a16:creationId xmlns:a16="http://schemas.microsoft.com/office/drawing/2014/main" id="{5B7C9464-A68D-CC64-4707-DC571042AFE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92"/>
            <a:ext cx="12192000" cy="6856416"/>
          </a:xfrm>
          <a:prstGeom prst="rect">
            <a:avLst/>
          </a:prstGeom>
        </p:spPr>
      </p:pic>
      <p:sp>
        <p:nvSpPr>
          <p:cNvPr id="3" name="Titre 1">
            <a:extLst>
              <a:ext uri="{FF2B5EF4-FFF2-40B4-BE49-F238E27FC236}">
                <a16:creationId xmlns:a16="http://schemas.microsoft.com/office/drawing/2014/main" id="{7A573880-2963-E715-0399-68BD140AE8EE}"/>
              </a:ext>
            </a:extLst>
          </p:cNvPr>
          <p:cNvSpPr>
            <a:spLocks noGrp="1"/>
          </p:cNvSpPr>
          <p:nvPr>
            <p:ph type="title" hasCustomPrompt="1"/>
          </p:nvPr>
        </p:nvSpPr>
        <p:spPr>
          <a:xfrm>
            <a:off x="407988" y="368301"/>
            <a:ext cx="5561012" cy="3775689"/>
          </a:xfrm>
        </p:spPr>
        <p:txBody>
          <a:bodyPr anchor="b" anchorCtr="0"/>
          <a:lstStyle>
            <a:lvl1pPr>
              <a:lnSpc>
                <a:spcPct val="100000"/>
              </a:lnSpc>
              <a:defRPr sz="5400">
                <a:solidFill>
                  <a:schemeClr val="bg1"/>
                </a:solidFill>
              </a:defRPr>
            </a:lvl1pPr>
          </a:lstStyle>
          <a:p>
            <a:r>
              <a:rPr lang="fr-FR"/>
              <a:t>01</a:t>
            </a:r>
            <a:br>
              <a:rPr lang="fr-FR"/>
            </a:br>
            <a:r>
              <a:rPr lang="fr-FR"/>
              <a:t>Titre de la partie </a:t>
            </a:r>
            <a:br>
              <a:rPr lang="fr-FR"/>
            </a:br>
            <a:r>
              <a:rPr lang="fr-FR"/>
              <a:t>plusieurs lignes</a:t>
            </a:r>
          </a:p>
        </p:txBody>
      </p:sp>
      <p:cxnSp>
        <p:nvCxnSpPr>
          <p:cNvPr id="4" name="Connecteur droit 3">
            <a:extLst>
              <a:ext uri="{FF2B5EF4-FFF2-40B4-BE49-F238E27FC236}">
                <a16:creationId xmlns:a16="http://schemas.microsoft.com/office/drawing/2014/main" id="{7BFF9835-7809-55E7-91E1-375E8B3DCA2D}"/>
              </a:ext>
            </a:extLst>
          </p:cNvPr>
          <p:cNvCxnSpPr>
            <a:cxnSpLocks/>
          </p:cNvCxnSpPr>
          <p:nvPr/>
        </p:nvCxnSpPr>
        <p:spPr>
          <a:xfrm>
            <a:off x="407988" y="4394107"/>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8" name="Espace réservé du texte 4">
            <a:extLst>
              <a:ext uri="{FF2B5EF4-FFF2-40B4-BE49-F238E27FC236}">
                <a16:creationId xmlns:a16="http://schemas.microsoft.com/office/drawing/2014/main" id="{A6086E0D-B9A1-D08B-83CC-668E232021E3}"/>
              </a:ext>
            </a:extLst>
          </p:cNvPr>
          <p:cNvSpPr>
            <a:spLocks noGrp="1"/>
          </p:cNvSpPr>
          <p:nvPr>
            <p:ph type="body" sz="quarter" idx="12" hasCustomPrompt="1"/>
          </p:nvPr>
        </p:nvSpPr>
        <p:spPr>
          <a:xfrm>
            <a:off x="407988" y="4763693"/>
            <a:ext cx="5561012" cy="1257695"/>
          </a:xfrm>
        </p:spPr>
        <p:txBody>
          <a:bodyPr lIns="0" tIns="0" rIns="0" bIns="0" anchor="t" anchorCtr="0">
            <a:noAutofit/>
          </a:bodyPr>
          <a:lstStyle>
            <a:lvl1pPr>
              <a:defRPr sz="1600">
                <a:solidFill>
                  <a:schemeClr val="bg1"/>
                </a:solidFill>
              </a:defRPr>
            </a:lvl1pPr>
            <a:lvl2pPr>
              <a:defRPr sz="1600" b="1">
                <a:solidFill>
                  <a:schemeClr val="bg1"/>
                </a:solidFill>
                <a:latin typeface="Lato" panose="020B0604020202020204" charset="0"/>
              </a:defRPr>
            </a:lvl2pPr>
            <a:lvl3pPr>
              <a:defRPr sz="1600" b="1">
                <a:solidFill>
                  <a:schemeClr val="bg1"/>
                </a:solidFill>
                <a:latin typeface="Lato" panose="020B0604020202020204" charset="0"/>
              </a:defRPr>
            </a:lvl3pPr>
            <a:lvl4pPr>
              <a:buFontTx/>
              <a:buNone/>
              <a:defRPr sz="1600" b="1">
                <a:solidFill>
                  <a:schemeClr val="bg1"/>
                </a:solidFill>
                <a:latin typeface="Lato" panose="020B0604020202020204" charset="0"/>
              </a:defRPr>
            </a:lvl4pPr>
            <a:lvl5pPr marL="0" indent="0">
              <a:buFontTx/>
              <a:buNone/>
              <a:defRPr sz="1600" b="1">
                <a:solidFill>
                  <a:schemeClr val="bg1"/>
                </a:solidFill>
                <a:latin typeface="Lato" panose="020B0604020202020204" charset="0"/>
              </a:defRPr>
            </a:lvl5pPr>
            <a:lvl6pPr>
              <a:defRPr sz="1600" b="1">
                <a:solidFill>
                  <a:schemeClr val="bg1"/>
                </a:solidFill>
                <a:latin typeface="Lato" panose="020B0604020202020204" charset="0"/>
              </a:defRPr>
            </a:lvl6pPr>
            <a:lvl7pPr>
              <a:defRPr sz="1600" b="1" i="0">
                <a:solidFill>
                  <a:schemeClr val="bg1"/>
                </a:solidFill>
                <a:latin typeface="Lato" panose="020B0604020202020204" charset="0"/>
              </a:defRPr>
            </a:lvl7pPr>
            <a:lvl8pPr>
              <a:defRPr sz="1600" b="1" i="0">
                <a:solidFill>
                  <a:schemeClr val="bg1"/>
                </a:solidFill>
                <a:latin typeface="Lato" panose="020B0604020202020204" charset="0"/>
              </a:defRPr>
            </a:lvl8pPr>
            <a:lvl9pPr>
              <a:defRPr sz="1600" b="1" i="0">
                <a:solidFill>
                  <a:schemeClr val="bg1"/>
                </a:solidFill>
                <a:latin typeface="Lato" panose="020B0604020202020204" charset="0"/>
              </a:defRPr>
            </a:lvl9pPr>
          </a:lstStyle>
          <a:p>
            <a:pPr lvl="0"/>
            <a:r>
              <a:rPr lang="fr-FR"/>
              <a:t>Sous-titre</a:t>
            </a:r>
          </a:p>
        </p:txBody>
      </p:sp>
      <p:sp>
        <p:nvSpPr>
          <p:cNvPr id="9" name="Espace réservé du pied de page 3">
            <a:extLst>
              <a:ext uri="{FF2B5EF4-FFF2-40B4-BE49-F238E27FC236}">
                <a16:creationId xmlns:a16="http://schemas.microsoft.com/office/drawing/2014/main" id="{0637196D-8620-B678-5A95-75782B3F9A16}"/>
              </a:ext>
            </a:extLst>
          </p:cNvPr>
          <p:cNvSpPr>
            <a:spLocks noGrp="1"/>
          </p:cNvSpPr>
          <p:nvPr>
            <p:ph type="ftr" sz="quarter" idx="3"/>
          </p:nvPr>
        </p:nvSpPr>
        <p:spPr>
          <a:xfrm>
            <a:off x="1447800" y="6481585"/>
            <a:ext cx="4114800" cy="169277"/>
          </a:xfrm>
          <a:prstGeom prst="rect">
            <a:avLst/>
          </a:prstGeom>
        </p:spPr>
        <p:txBody>
          <a:bodyPr vert="horz" lIns="0" tIns="0" rIns="0" bIns="0" rtlCol="0" anchor="ctr">
            <a:spAutoFit/>
          </a:bodyPr>
          <a:lstStyle>
            <a:lvl1pPr algn="l">
              <a:defRPr sz="1100">
                <a:solidFill>
                  <a:schemeClr val="bg1">
                    <a:alpha val="50000"/>
                  </a:schemeClr>
                </a:solidFill>
                <a:latin typeface="Lato" panose="020B0604020202020204" charset="0"/>
              </a:defRPr>
            </a:lvl1pPr>
          </a:lstStyle>
          <a:p>
            <a:endParaRPr lang="fr-FR"/>
          </a:p>
        </p:txBody>
      </p:sp>
      <p:sp>
        <p:nvSpPr>
          <p:cNvPr id="12" name="Espace réservé du numéro de diapositive 1">
            <a:extLst>
              <a:ext uri="{FF2B5EF4-FFF2-40B4-BE49-F238E27FC236}">
                <a16:creationId xmlns:a16="http://schemas.microsoft.com/office/drawing/2014/main" id="{AED38815-6218-B516-1A1C-ECC9D85ED26D}"/>
              </a:ext>
            </a:extLst>
          </p:cNvPr>
          <p:cNvSpPr>
            <a:spLocks noGrp="1"/>
          </p:cNvSpPr>
          <p:nvPr>
            <p:ph type="sldNum" sz="quarter" idx="4"/>
          </p:nvPr>
        </p:nvSpPr>
        <p:spPr>
          <a:xfrm>
            <a:off x="9194800" y="6491058"/>
            <a:ext cx="2743200" cy="169277"/>
          </a:xfrm>
          <a:prstGeom prst="rect">
            <a:avLst/>
          </a:prstGeom>
        </p:spPr>
        <p:txBody>
          <a:bodyPr vert="horz" lIns="0" tIns="0" rIns="0" bIns="0" rtlCol="0" anchor="ctr">
            <a:spAutoFit/>
          </a:bodyPr>
          <a:lstStyle>
            <a:lvl1pPr algn="r">
              <a:defRPr lang="en-US" sz="1100" kern="1200" smtClean="0">
                <a:solidFill>
                  <a:schemeClr val="bg1">
                    <a:alpha val="50000"/>
                  </a:schemeClr>
                </a:solidFill>
                <a:latin typeface="Lato" panose="020B0604020202020204" charset="0"/>
                <a:ea typeface="+mn-ea"/>
                <a:cs typeface="+mn-cs"/>
              </a:defRPr>
            </a:lvl1pPr>
          </a:lstStyle>
          <a:p>
            <a:fld id="{DCFF6D3A-3277-42A1-9D8C-71F4574BBB66}" type="slidenum">
              <a:rPr lang="fr-FR" smtClean="0"/>
              <a:t>‹#›</a:t>
            </a:fld>
            <a:endParaRPr lang="fr-FR"/>
          </a:p>
        </p:txBody>
      </p:sp>
      <p:pic>
        <p:nvPicPr>
          <p:cNvPr id="14" name="Image 13">
            <a:extLst>
              <a:ext uri="{FF2B5EF4-FFF2-40B4-BE49-F238E27FC236}">
                <a16:creationId xmlns:a16="http://schemas.microsoft.com/office/drawing/2014/main" id="{A766E056-9D8D-1E29-527C-895F4F78A7C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159468256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reserve="1">
  <p:cSld name="3_Intercalaire Bleu nuit">
    <p:bg>
      <p:bgPr>
        <a:pattFill prst="pct5">
          <a:fgClr>
            <a:schemeClr val="accent1"/>
          </a:fgClr>
          <a:bgClr>
            <a:schemeClr val="bg1"/>
          </a:bgClr>
        </a:pattFill>
        <a:effectLst/>
      </p:bgPr>
    </p:bg>
    <p:spTree>
      <p:nvGrpSpPr>
        <p:cNvPr id="1" name=""/>
        <p:cNvGrpSpPr/>
        <p:nvPr/>
      </p:nvGrpSpPr>
      <p:grpSpPr>
        <a:xfrm>
          <a:off x="0" y="0"/>
          <a:ext cx="0" cy="0"/>
          <a:chOff x="0" y="0"/>
          <a:chExt cx="0" cy="0"/>
        </a:xfrm>
      </p:grpSpPr>
      <p:pic>
        <p:nvPicPr>
          <p:cNvPr id="3" name="Image 2">
            <a:extLst>
              <a:ext uri="{FF2B5EF4-FFF2-40B4-BE49-F238E27FC236}">
                <a16:creationId xmlns:a16="http://schemas.microsoft.com/office/drawing/2014/main" id="{89EE2B6B-168A-A3B4-3FBF-FC5202CB5C3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92"/>
            <a:ext cx="12192000" cy="6856416"/>
          </a:xfrm>
          <a:prstGeom prst="rect">
            <a:avLst/>
          </a:prstGeom>
        </p:spPr>
      </p:pic>
      <p:sp>
        <p:nvSpPr>
          <p:cNvPr id="7" name="Titre 1">
            <a:extLst>
              <a:ext uri="{FF2B5EF4-FFF2-40B4-BE49-F238E27FC236}">
                <a16:creationId xmlns:a16="http://schemas.microsoft.com/office/drawing/2014/main" id="{9DB47260-3D99-41D0-B791-5341C1F7EBB4}"/>
              </a:ext>
            </a:extLst>
          </p:cNvPr>
          <p:cNvSpPr>
            <a:spLocks noGrp="1"/>
          </p:cNvSpPr>
          <p:nvPr>
            <p:ph type="title" hasCustomPrompt="1"/>
          </p:nvPr>
        </p:nvSpPr>
        <p:spPr>
          <a:xfrm>
            <a:off x="407988" y="368301"/>
            <a:ext cx="5561012" cy="3775689"/>
          </a:xfrm>
        </p:spPr>
        <p:txBody>
          <a:bodyPr anchor="b" anchorCtr="0"/>
          <a:lstStyle>
            <a:lvl1pPr>
              <a:lnSpc>
                <a:spcPct val="100000"/>
              </a:lnSpc>
              <a:defRPr sz="5400">
                <a:solidFill>
                  <a:schemeClr val="bg1"/>
                </a:solidFill>
              </a:defRPr>
            </a:lvl1pPr>
          </a:lstStyle>
          <a:p>
            <a:r>
              <a:rPr lang="fr-FR"/>
              <a:t>01</a:t>
            </a:r>
            <a:br>
              <a:rPr lang="fr-FR"/>
            </a:br>
            <a:r>
              <a:rPr lang="fr-FR"/>
              <a:t>Titre de la partie </a:t>
            </a:r>
            <a:br>
              <a:rPr lang="fr-FR"/>
            </a:br>
            <a:r>
              <a:rPr lang="fr-FR"/>
              <a:t>plusieurs lignes</a:t>
            </a:r>
          </a:p>
        </p:txBody>
      </p:sp>
      <p:cxnSp>
        <p:nvCxnSpPr>
          <p:cNvPr id="8" name="Connecteur droit 7">
            <a:extLst>
              <a:ext uri="{FF2B5EF4-FFF2-40B4-BE49-F238E27FC236}">
                <a16:creationId xmlns:a16="http://schemas.microsoft.com/office/drawing/2014/main" id="{BDDD2BFB-2CEE-4266-A540-0C238642D9A3}"/>
              </a:ext>
            </a:extLst>
          </p:cNvPr>
          <p:cNvCxnSpPr>
            <a:cxnSpLocks/>
          </p:cNvCxnSpPr>
          <p:nvPr/>
        </p:nvCxnSpPr>
        <p:spPr>
          <a:xfrm>
            <a:off x="407988" y="4394107"/>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17" name="Espace réservé du texte 4">
            <a:extLst>
              <a:ext uri="{FF2B5EF4-FFF2-40B4-BE49-F238E27FC236}">
                <a16:creationId xmlns:a16="http://schemas.microsoft.com/office/drawing/2014/main" id="{819FD7B4-46B9-4AEE-9DF6-D6D2548ADE55}"/>
              </a:ext>
            </a:extLst>
          </p:cNvPr>
          <p:cNvSpPr>
            <a:spLocks noGrp="1"/>
          </p:cNvSpPr>
          <p:nvPr>
            <p:ph type="body" sz="quarter" idx="12" hasCustomPrompt="1"/>
          </p:nvPr>
        </p:nvSpPr>
        <p:spPr>
          <a:xfrm>
            <a:off x="407988" y="4763693"/>
            <a:ext cx="5561012" cy="1257695"/>
          </a:xfrm>
        </p:spPr>
        <p:txBody>
          <a:bodyPr lIns="0" tIns="0" rIns="0" bIns="0" anchor="t" anchorCtr="0">
            <a:noAutofit/>
          </a:bodyPr>
          <a:lstStyle>
            <a:lvl1pPr>
              <a:defRPr sz="1600">
                <a:solidFill>
                  <a:schemeClr val="bg1"/>
                </a:solidFill>
              </a:defRPr>
            </a:lvl1pPr>
            <a:lvl2pPr>
              <a:defRPr sz="1600" b="1">
                <a:solidFill>
                  <a:schemeClr val="bg1"/>
                </a:solidFill>
                <a:latin typeface="Lato" panose="020B0604020202020204" charset="0"/>
              </a:defRPr>
            </a:lvl2pPr>
            <a:lvl3pPr>
              <a:defRPr sz="1600" b="1">
                <a:solidFill>
                  <a:schemeClr val="bg1"/>
                </a:solidFill>
                <a:latin typeface="Lato" panose="020B0604020202020204" charset="0"/>
              </a:defRPr>
            </a:lvl3pPr>
            <a:lvl4pPr>
              <a:buFontTx/>
              <a:buNone/>
              <a:defRPr sz="1600" b="1">
                <a:solidFill>
                  <a:schemeClr val="bg1"/>
                </a:solidFill>
                <a:latin typeface="Lato" panose="020B0604020202020204" charset="0"/>
              </a:defRPr>
            </a:lvl4pPr>
            <a:lvl5pPr marL="0" indent="0">
              <a:buFontTx/>
              <a:buNone/>
              <a:defRPr sz="1600" b="1">
                <a:solidFill>
                  <a:schemeClr val="bg1"/>
                </a:solidFill>
                <a:latin typeface="Lato" panose="020B0604020202020204" charset="0"/>
              </a:defRPr>
            </a:lvl5pPr>
            <a:lvl6pPr>
              <a:defRPr sz="1600" b="1">
                <a:solidFill>
                  <a:schemeClr val="bg1"/>
                </a:solidFill>
                <a:latin typeface="Lato" panose="020B0604020202020204" charset="0"/>
              </a:defRPr>
            </a:lvl6pPr>
            <a:lvl7pPr>
              <a:defRPr sz="1600" b="1" i="0">
                <a:solidFill>
                  <a:schemeClr val="bg1"/>
                </a:solidFill>
                <a:latin typeface="Lato" panose="020B0604020202020204" charset="0"/>
              </a:defRPr>
            </a:lvl7pPr>
            <a:lvl8pPr>
              <a:defRPr sz="1600" b="1" i="0">
                <a:solidFill>
                  <a:schemeClr val="bg1"/>
                </a:solidFill>
                <a:latin typeface="Lato" panose="020B0604020202020204" charset="0"/>
              </a:defRPr>
            </a:lvl8pPr>
            <a:lvl9pPr>
              <a:defRPr sz="1600" b="1" i="0">
                <a:solidFill>
                  <a:schemeClr val="bg1"/>
                </a:solidFill>
                <a:latin typeface="Lato" panose="020B0604020202020204" charset="0"/>
              </a:defRPr>
            </a:lvl9pPr>
          </a:lstStyle>
          <a:p>
            <a:pPr lvl="0"/>
            <a:r>
              <a:rPr lang="fr-FR"/>
              <a:t>Sous-titre</a:t>
            </a:r>
          </a:p>
        </p:txBody>
      </p:sp>
      <p:sp>
        <p:nvSpPr>
          <p:cNvPr id="18" name="Espace réservé du pied de page 3">
            <a:extLst>
              <a:ext uri="{FF2B5EF4-FFF2-40B4-BE49-F238E27FC236}">
                <a16:creationId xmlns:a16="http://schemas.microsoft.com/office/drawing/2014/main" id="{894A7795-4549-4144-85F1-65B58C43B77E}"/>
              </a:ext>
            </a:extLst>
          </p:cNvPr>
          <p:cNvSpPr>
            <a:spLocks noGrp="1"/>
          </p:cNvSpPr>
          <p:nvPr>
            <p:ph type="ftr" sz="quarter" idx="3"/>
          </p:nvPr>
        </p:nvSpPr>
        <p:spPr>
          <a:xfrm>
            <a:off x="1447800" y="6481585"/>
            <a:ext cx="4114800" cy="169277"/>
          </a:xfrm>
          <a:prstGeom prst="rect">
            <a:avLst/>
          </a:prstGeom>
        </p:spPr>
        <p:txBody>
          <a:bodyPr vert="horz" lIns="0" tIns="0" rIns="0" bIns="0" rtlCol="0" anchor="ctr">
            <a:spAutoFit/>
          </a:bodyPr>
          <a:lstStyle>
            <a:lvl1pPr algn="l">
              <a:defRPr sz="1100">
                <a:solidFill>
                  <a:schemeClr val="bg1">
                    <a:alpha val="50000"/>
                  </a:schemeClr>
                </a:solidFill>
                <a:latin typeface="Lato" panose="020B0604020202020204" charset="0"/>
              </a:defRPr>
            </a:lvl1pPr>
          </a:lstStyle>
          <a:p>
            <a:endParaRPr lang="fr-FR"/>
          </a:p>
        </p:txBody>
      </p:sp>
      <p:sp>
        <p:nvSpPr>
          <p:cNvPr id="19" name="Espace réservé du numéro de diapositive 1">
            <a:extLst>
              <a:ext uri="{FF2B5EF4-FFF2-40B4-BE49-F238E27FC236}">
                <a16:creationId xmlns:a16="http://schemas.microsoft.com/office/drawing/2014/main" id="{A6AAEDF2-164C-4753-AFB1-52C65448C3DC}"/>
              </a:ext>
            </a:extLst>
          </p:cNvPr>
          <p:cNvSpPr>
            <a:spLocks noGrp="1"/>
          </p:cNvSpPr>
          <p:nvPr>
            <p:ph type="sldNum" sz="quarter" idx="4"/>
          </p:nvPr>
        </p:nvSpPr>
        <p:spPr>
          <a:xfrm>
            <a:off x="9194800" y="6491058"/>
            <a:ext cx="2743200" cy="169277"/>
          </a:xfrm>
          <a:prstGeom prst="rect">
            <a:avLst/>
          </a:prstGeom>
        </p:spPr>
        <p:txBody>
          <a:bodyPr vert="horz" lIns="0" tIns="0" rIns="0" bIns="0" rtlCol="0" anchor="ctr">
            <a:spAutoFit/>
          </a:bodyPr>
          <a:lstStyle>
            <a:lvl1pPr algn="r">
              <a:defRPr lang="en-US" sz="1100" kern="1200" smtClean="0">
                <a:solidFill>
                  <a:schemeClr val="bg1">
                    <a:alpha val="50000"/>
                  </a:schemeClr>
                </a:solidFill>
                <a:latin typeface="Lato" panose="020B0604020202020204" charset="0"/>
                <a:ea typeface="+mn-ea"/>
                <a:cs typeface="+mn-cs"/>
              </a:defRPr>
            </a:lvl1pPr>
          </a:lstStyle>
          <a:p>
            <a:fld id="{DCFF6D3A-3277-42A1-9D8C-71F4574BBB66}" type="slidenum">
              <a:rPr lang="fr-FR" smtClean="0"/>
              <a:t>‹#›</a:t>
            </a:fld>
            <a:endParaRPr lang="fr-FR"/>
          </a:p>
        </p:txBody>
      </p:sp>
      <p:pic>
        <p:nvPicPr>
          <p:cNvPr id="14" name="Image 13">
            <a:extLst>
              <a:ext uri="{FF2B5EF4-FFF2-40B4-BE49-F238E27FC236}">
                <a16:creationId xmlns:a16="http://schemas.microsoft.com/office/drawing/2014/main" id="{12C99672-DE3D-4AD9-8608-759667BC0D7C}"/>
              </a:ext>
            </a:extLst>
          </p:cNvPr>
          <p:cNvPicPr>
            <a:picLocks noChangeAspect="1"/>
          </p:cNvPicPr>
          <p:nvPr/>
        </p:nvPicPr>
        <p:blipFill>
          <a:blip r:embed="rId3" cstate="screen">
            <a:extLst>
              <a:ext uri="{28A0092B-C50C-407E-A947-70E740481C1C}">
                <a14:useLocalDpi xmlns:a14="http://schemas.microsoft.com/office/drawing/2010/main"/>
              </a:ext>
            </a:extLst>
          </a:blip>
          <a:srcRect/>
          <a:stretch/>
        </p:blipFill>
        <p:spPr>
          <a:xfrm>
            <a:off x="267654" y="6366530"/>
            <a:ext cx="621041" cy="242364"/>
          </a:xfrm>
          <a:prstGeom prst="rect">
            <a:avLst/>
          </a:prstGeom>
        </p:spPr>
      </p:pic>
    </p:spTree>
    <p:extLst>
      <p:ext uri="{BB962C8B-B14F-4D97-AF65-F5344CB8AC3E}">
        <p14:creationId xmlns:p14="http://schemas.microsoft.com/office/powerpoint/2010/main" val="70084936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extLst>
    <p:ext uri="{DCECCB84-F9BA-43D5-87BE-67443E8EF086}">
      <p15:sldGuideLst xmlns:p15="http://schemas.microsoft.com/office/powerpoint/2012/main">
        <p15:guide id="1" orient="horz" pos="232">
          <p15:clr>
            <a:srgbClr val="C35EA4"/>
          </p15:clr>
        </p15:guide>
        <p15:guide id="2" orient="horz" pos="4088">
          <p15:clr>
            <a:srgbClr val="FBAE40"/>
          </p15:clr>
        </p15:guide>
        <p15:guide id="3" pos="7423">
          <p15:clr>
            <a:srgbClr val="C35EA4"/>
          </p15:clr>
        </p15:guide>
        <p15:guide id="4" pos="257">
          <p15:clr>
            <a:srgbClr val="C35EA4"/>
          </p15:clr>
        </p15:guide>
        <p15:guide id="5" pos="483">
          <p15:clr>
            <a:srgbClr val="C35EA4"/>
          </p15:clr>
        </p15:guide>
        <p15:guide id="6" pos="7197">
          <p15:clr>
            <a:srgbClr val="C35EA4"/>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p:cSld name="Intercalaire Bleu ciel">
    <p:bg>
      <p:bgPr>
        <a:pattFill prst="pct5">
          <a:fgClr>
            <a:schemeClr val="accent1"/>
          </a:fgClr>
          <a:bgClr>
            <a:schemeClr val="bg1"/>
          </a:bgClr>
        </a:pattFill>
        <a:effectLst/>
      </p:bgPr>
    </p:bg>
    <p:spTree>
      <p:nvGrpSpPr>
        <p:cNvPr id="1" name=""/>
        <p:cNvGrpSpPr/>
        <p:nvPr/>
      </p:nvGrpSpPr>
      <p:grpSpPr>
        <a:xfrm>
          <a:off x="0" y="0"/>
          <a:ext cx="0" cy="0"/>
          <a:chOff x="0" y="0"/>
          <a:chExt cx="0" cy="0"/>
        </a:xfrm>
      </p:grpSpPr>
      <p:pic>
        <p:nvPicPr>
          <p:cNvPr id="3" name="Image 2">
            <a:extLst>
              <a:ext uri="{FF2B5EF4-FFF2-40B4-BE49-F238E27FC236}">
                <a16:creationId xmlns:a16="http://schemas.microsoft.com/office/drawing/2014/main" id="{0C1DA007-D52B-2289-6FBC-DB17DF47FDB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92"/>
            <a:ext cx="12192000" cy="6856416"/>
          </a:xfrm>
          <a:prstGeom prst="rect">
            <a:avLst/>
          </a:prstGeom>
        </p:spPr>
      </p:pic>
      <p:sp>
        <p:nvSpPr>
          <p:cNvPr id="4" name="Titre 1">
            <a:extLst>
              <a:ext uri="{FF2B5EF4-FFF2-40B4-BE49-F238E27FC236}">
                <a16:creationId xmlns:a16="http://schemas.microsoft.com/office/drawing/2014/main" id="{84A7AF55-1AB6-DFAC-B3C2-A7DDFE7B2AC4}"/>
              </a:ext>
            </a:extLst>
          </p:cNvPr>
          <p:cNvSpPr>
            <a:spLocks noGrp="1"/>
          </p:cNvSpPr>
          <p:nvPr>
            <p:ph type="title" hasCustomPrompt="1"/>
          </p:nvPr>
        </p:nvSpPr>
        <p:spPr>
          <a:xfrm>
            <a:off x="407988" y="368301"/>
            <a:ext cx="5561012" cy="3775689"/>
          </a:xfrm>
        </p:spPr>
        <p:txBody>
          <a:bodyPr anchor="b" anchorCtr="0"/>
          <a:lstStyle>
            <a:lvl1pPr>
              <a:lnSpc>
                <a:spcPct val="100000"/>
              </a:lnSpc>
              <a:defRPr sz="5400">
                <a:solidFill>
                  <a:schemeClr val="bg1"/>
                </a:solidFill>
              </a:defRPr>
            </a:lvl1pPr>
          </a:lstStyle>
          <a:p>
            <a:r>
              <a:rPr lang="fr-FR"/>
              <a:t>01</a:t>
            </a:r>
            <a:br>
              <a:rPr lang="fr-FR"/>
            </a:br>
            <a:r>
              <a:rPr lang="fr-FR"/>
              <a:t>Titre de la partie </a:t>
            </a:r>
            <a:br>
              <a:rPr lang="fr-FR"/>
            </a:br>
            <a:r>
              <a:rPr lang="fr-FR"/>
              <a:t>plusieurs lignes</a:t>
            </a:r>
          </a:p>
        </p:txBody>
      </p:sp>
      <p:cxnSp>
        <p:nvCxnSpPr>
          <p:cNvPr id="5" name="Connecteur droit 4">
            <a:extLst>
              <a:ext uri="{FF2B5EF4-FFF2-40B4-BE49-F238E27FC236}">
                <a16:creationId xmlns:a16="http://schemas.microsoft.com/office/drawing/2014/main" id="{1A5E72F3-F72D-7ED0-69BD-3382CF0F46EF}"/>
              </a:ext>
            </a:extLst>
          </p:cNvPr>
          <p:cNvCxnSpPr>
            <a:cxnSpLocks/>
          </p:cNvCxnSpPr>
          <p:nvPr/>
        </p:nvCxnSpPr>
        <p:spPr>
          <a:xfrm>
            <a:off x="407988" y="4394107"/>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6" name="Espace réservé du texte 4">
            <a:extLst>
              <a:ext uri="{FF2B5EF4-FFF2-40B4-BE49-F238E27FC236}">
                <a16:creationId xmlns:a16="http://schemas.microsoft.com/office/drawing/2014/main" id="{25D08B7C-1126-E634-5FC6-835A3F883771}"/>
              </a:ext>
            </a:extLst>
          </p:cNvPr>
          <p:cNvSpPr>
            <a:spLocks noGrp="1"/>
          </p:cNvSpPr>
          <p:nvPr>
            <p:ph type="body" sz="quarter" idx="12" hasCustomPrompt="1"/>
          </p:nvPr>
        </p:nvSpPr>
        <p:spPr>
          <a:xfrm>
            <a:off x="407988" y="4763693"/>
            <a:ext cx="5561012" cy="1257695"/>
          </a:xfrm>
        </p:spPr>
        <p:txBody>
          <a:bodyPr lIns="0" tIns="0" rIns="0" bIns="0" anchor="t" anchorCtr="0">
            <a:noAutofit/>
          </a:bodyPr>
          <a:lstStyle>
            <a:lvl1pPr>
              <a:defRPr sz="1600">
                <a:solidFill>
                  <a:schemeClr val="bg1"/>
                </a:solidFill>
              </a:defRPr>
            </a:lvl1pPr>
            <a:lvl2pPr>
              <a:defRPr sz="1600" b="1">
                <a:solidFill>
                  <a:schemeClr val="bg1"/>
                </a:solidFill>
                <a:latin typeface="Lato" panose="020B0604020202020204" charset="0"/>
              </a:defRPr>
            </a:lvl2pPr>
            <a:lvl3pPr>
              <a:defRPr sz="1600" b="1">
                <a:solidFill>
                  <a:schemeClr val="bg1"/>
                </a:solidFill>
                <a:latin typeface="Lato" panose="020B0604020202020204" charset="0"/>
              </a:defRPr>
            </a:lvl3pPr>
            <a:lvl4pPr>
              <a:buFontTx/>
              <a:buNone/>
              <a:defRPr sz="1600" b="1">
                <a:solidFill>
                  <a:schemeClr val="bg1"/>
                </a:solidFill>
                <a:latin typeface="Lato" panose="020B0604020202020204" charset="0"/>
              </a:defRPr>
            </a:lvl4pPr>
            <a:lvl5pPr marL="0" indent="0">
              <a:buFontTx/>
              <a:buNone/>
              <a:defRPr sz="1600" b="1">
                <a:solidFill>
                  <a:schemeClr val="bg1"/>
                </a:solidFill>
                <a:latin typeface="Lato" panose="020B0604020202020204" charset="0"/>
              </a:defRPr>
            </a:lvl5pPr>
            <a:lvl6pPr>
              <a:defRPr sz="1600" b="1">
                <a:solidFill>
                  <a:schemeClr val="bg1"/>
                </a:solidFill>
                <a:latin typeface="Lato" panose="020B0604020202020204" charset="0"/>
              </a:defRPr>
            </a:lvl6pPr>
            <a:lvl7pPr>
              <a:defRPr sz="1600" b="1" i="0">
                <a:solidFill>
                  <a:schemeClr val="bg1"/>
                </a:solidFill>
                <a:latin typeface="Lato" panose="020B0604020202020204" charset="0"/>
              </a:defRPr>
            </a:lvl7pPr>
            <a:lvl8pPr>
              <a:defRPr sz="1600" b="1" i="0">
                <a:solidFill>
                  <a:schemeClr val="bg1"/>
                </a:solidFill>
                <a:latin typeface="Lato" panose="020B0604020202020204" charset="0"/>
              </a:defRPr>
            </a:lvl8pPr>
            <a:lvl9pPr>
              <a:defRPr sz="1600" b="1" i="0">
                <a:solidFill>
                  <a:schemeClr val="bg1"/>
                </a:solidFill>
                <a:latin typeface="Lato" panose="020B0604020202020204" charset="0"/>
              </a:defRPr>
            </a:lvl9pPr>
          </a:lstStyle>
          <a:p>
            <a:pPr lvl="0"/>
            <a:r>
              <a:rPr lang="fr-FR"/>
              <a:t>Sous-titre</a:t>
            </a:r>
          </a:p>
        </p:txBody>
      </p:sp>
      <p:sp>
        <p:nvSpPr>
          <p:cNvPr id="9" name="Espace réservé du pied de page 3">
            <a:extLst>
              <a:ext uri="{FF2B5EF4-FFF2-40B4-BE49-F238E27FC236}">
                <a16:creationId xmlns:a16="http://schemas.microsoft.com/office/drawing/2014/main" id="{6DBC1D16-EE4F-BAA2-3353-9C0502AD9DD4}"/>
              </a:ext>
            </a:extLst>
          </p:cNvPr>
          <p:cNvSpPr>
            <a:spLocks noGrp="1"/>
          </p:cNvSpPr>
          <p:nvPr>
            <p:ph type="ftr" sz="quarter" idx="3"/>
          </p:nvPr>
        </p:nvSpPr>
        <p:spPr>
          <a:xfrm>
            <a:off x="1447800" y="6481585"/>
            <a:ext cx="4114800" cy="169277"/>
          </a:xfrm>
          <a:prstGeom prst="rect">
            <a:avLst/>
          </a:prstGeom>
        </p:spPr>
        <p:txBody>
          <a:bodyPr vert="horz" lIns="0" tIns="0" rIns="0" bIns="0" rtlCol="0" anchor="ctr">
            <a:spAutoFit/>
          </a:bodyPr>
          <a:lstStyle>
            <a:lvl1pPr algn="l">
              <a:defRPr sz="1100">
                <a:solidFill>
                  <a:schemeClr val="bg1">
                    <a:alpha val="50000"/>
                  </a:schemeClr>
                </a:solidFill>
                <a:latin typeface="Lato" panose="020B0604020202020204" charset="0"/>
              </a:defRPr>
            </a:lvl1pPr>
          </a:lstStyle>
          <a:p>
            <a:endParaRPr lang="fr-FR"/>
          </a:p>
        </p:txBody>
      </p:sp>
      <p:sp>
        <p:nvSpPr>
          <p:cNvPr id="10" name="Espace réservé du numéro de diapositive 1">
            <a:extLst>
              <a:ext uri="{FF2B5EF4-FFF2-40B4-BE49-F238E27FC236}">
                <a16:creationId xmlns:a16="http://schemas.microsoft.com/office/drawing/2014/main" id="{9BF42A9C-62EB-4000-E70D-3A3680DF5872}"/>
              </a:ext>
            </a:extLst>
          </p:cNvPr>
          <p:cNvSpPr>
            <a:spLocks noGrp="1"/>
          </p:cNvSpPr>
          <p:nvPr>
            <p:ph type="sldNum" sz="quarter" idx="4"/>
          </p:nvPr>
        </p:nvSpPr>
        <p:spPr>
          <a:xfrm>
            <a:off x="9194800" y="6491058"/>
            <a:ext cx="2743200" cy="169277"/>
          </a:xfrm>
          <a:prstGeom prst="rect">
            <a:avLst/>
          </a:prstGeom>
        </p:spPr>
        <p:txBody>
          <a:bodyPr vert="horz" lIns="0" tIns="0" rIns="0" bIns="0" rtlCol="0" anchor="ctr">
            <a:spAutoFit/>
          </a:bodyPr>
          <a:lstStyle>
            <a:lvl1pPr algn="r">
              <a:defRPr lang="en-US" sz="1100" kern="1200" smtClean="0">
                <a:solidFill>
                  <a:schemeClr val="bg1">
                    <a:alpha val="50000"/>
                  </a:schemeClr>
                </a:solidFill>
                <a:latin typeface="Lato" panose="020B0604020202020204" charset="0"/>
                <a:ea typeface="+mn-ea"/>
                <a:cs typeface="+mn-cs"/>
              </a:defRPr>
            </a:lvl1pPr>
          </a:lstStyle>
          <a:p>
            <a:fld id="{DCFF6D3A-3277-42A1-9D8C-71F4574BBB66}" type="slidenum">
              <a:rPr lang="fr-FR" smtClean="0"/>
              <a:t>‹#›</a:t>
            </a:fld>
            <a:endParaRPr lang="fr-FR"/>
          </a:p>
        </p:txBody>
      </p:sp>
      <p:pic>
        <p:nvPicPr>
          <p:cNvPr id="11" name="Image 10">
            <a:extLst>
              <a:ext uri="{FF2B5EF4-FFF2-40B4-BE49-F238E27FC236}">
                <a16:creationId xmlns:a16="http://schemas.microsoft.com/office/drawing/2014/main" id="{8963CE9B-A784-E479-AEAD-0CD34DEDDEA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119257655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extLst>
    <p:ext uri="{DCECCB84-F9BA-43D5-87BE-67443E8EF086}">
      <p15:sldGuideLst xmlns:p15="http://schemas.microsoft.com/office/powerpoint/2012/main">
        <p15:guide id="1" orient="horz" pos="232">
          <p15:clr>
            <a:srgbClr val="C35EA4"/>
          </p15:clr>
        </p15:guide>
        <p15:guide id="2" orient="horz" pos="4088">
          <p15:clr>
            <a:srgbClr val="FBAE40"/>
          </p15:clr>
        </p15:guide>
        <p15:guide id="3" pos="7423">
          <p15:clr>
            <a:srgbClr val="C35EA4"/>
          </p15:clr>
        </p15:guide>
        <p15:guide id="4" pos="257">
          <p15:clr>
            <a:srgbClr val="C35EA4"/>
          </p15:clr>
        </p15:guide>
        <p15:guide id="5" pos="483">
          <p15:clr>
            <a:srgbClr val="C35EA4"/>
          </p15:clr>
        </p15:guide>
        <p15:guide id="6" pos="7197">
          <p15:clr>
            <a:srgbClr val="C35EA4"/>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p:cSld name="1_Intercalaire Bleu ciel">
    <p:bg>
      <p:bgPr>
        <a:pattFill prst="pct5">
          <a:fgClr>
            <a:schemeClr val="accent1"/>
          </a:fgClr>
          <a:bgClr>
            <a:schemeClr val="bg1"/>
          </a:bgClr>
        </a:pattFill>
        <a:effectLst/>
      </p:bgPr>
    </p:bg>
    <p:spTree>
      <p:nvGrpSpPr>
        <p:cNvPr id="1" name=""/>
        <p:cNvGrpSpPr/>
        <p:nvPr/>
      </p:nvGrpSpPr>
      <p:grpSpPr>
        <a:xfrm>
          <a:off x="0" y="0"/>
          <a:ext cx="0" cy="0"/>
          <a:chOff x="0" y="0"/>
          <a:chExt cx="0" cy="0"/>
        </a:xfrm>
      </p:grpSpPr>
      <p:pic>
        <p:nvPicPr>
          <p:cNvPr id="3" name="Image 2">
            <a:extLst>
              <a:ext uri="{FF2B5EF4-FFF2-40B4-BE49-F238E27FC236}">
                <a16:creationId xmlns:a16="http://schemas.microsoft.com/office/drawing/2014/main" id="{B475C5A5-0F50-F7E4-03F0-AA231955C23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92"/>
            <a:ext cx="12192000" cy="6856416"/>
          </a:xfrm>
          <a:prstGeom prst="rect">
            <a:avLst/>
          </a:prstGeom>
        </p:spPr>
      </p:pic>
      <p:sp>
        <p:nvSpPr>
          <p:cNvPr id="7" name="Titre 1">
            <a:extLst>
              <a:ext uri="{FF2B5EF4-FFF2-40B4-BE49-F238E27FC236}">
                <a16:creationId xmlns:a16="http://schemas.microsoft.com/office/drawing/2014/main" id="{89A6F98C-58FB-D1EC-9B2C-0E6F6FCCF8D0}"/>
              </a:ext>
            </a:extLst>
          </p:cNvPr>
          <p:cNvSpPr>
            <a:spLocks noGrp="1"/>
          </p:cNvSpPr>
          <p:nvPr>
            <p:ph type="title" hasCustomPrompt="1"/>
          </p:nvPr>
        </p:nvSpPr>
        <p:spPr>
          <a:xfrm>
            <a:off x="407988" y="368301"/>
            <a:ext cx="5561012" cy="3775689"/>
          </a:xfrm>
        </p:spPr>
        <p:txBody>
          <a:bodyPr anchor="b" anchorCtr="0"/>
          <a:lstStyle>
            <a:lvl1pPr>
              <a:lnSpc>
                <a:spcPct val="100000"/>
              </a:lnSpc>
              <a:defRPr sz="5400">
                <a:solidFill>
                  <a:schemeClr val="bg1"/>
                </a:solidFill>
              </a:defRPr>
            </a:lvl1pPr>
          </a:lstStyle>
          <a:p>
            <a:r>
              <a:rPr lang="fr-FR"/>
              <a:t>01</a:t>
            </a:r>
            <a:br>
              <a:rPr lang="fr-FR"/>
            </a:br>
            <a:r>
              <a:rPr lang="fr-FR"/>
              <a:t>Titre de la partie </a:t>
            </a:r>
            <a:br>
              <a:rPr lang="fr-FR"/>
            </a:br>
            <a:r>
              <a:rPr lang="fr-FR"/>
              <a:t>plusieurs lignes</a:t>
            </a:r>
          </a:p>
        </p:txBody>
      </p:sp>
      <p:cxnSp>
        <p:nvCxnSpPr>
          <p:cNvPr id="8" name="Connecteur droit 7">
            <a:extLst>
              <a:ext uri="{FF2B5EF4-FFF2-40B4-BE49-F238E27FC236}">
                <a16:creationId xmlns:a16="http://schemas.microsoft.com/office/drawing/2014/main" id="{3CC6C52A-CE2F-3A0D-1FE4-734EB97FA589}"/>
              </a:ext>
            </a:extLst>
          </p:cNvPr>
          <p:cNvCxnSpPr>
            <a:cxnSpLocks/>
          </p:cNvCxnSpPr>
          <p:nvPr/>
        </p:nvCxnSpPr>
        <p:spPr>
          <a:xfrm>
            <a:off x="407988" y="4394107"/>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12" name="Espace réservé du texte 4">
            <a:extLst>
              <a:ext uri="{FF2B5EF4-FFF2-40B4-BE49-F238E27FC236}">
                <a16:creationId xmlns:a16="http://schemas.microsoft.com/office/drawing/2014/main" id="{37C969C3-CEBB-47EA-6154-DE8A66862E75}"/>
              </a:ext>
            </a:extLst>
          </p:cNvPr>
          <p:cNvSpPr>
            <a:spLocks noGrp="1"/>
          </p:cNvSpPr>
          <p:nvPr>
            <p:ph type="body" sz="quarter" idx="12" hasCustomPrompt="1"/>
          </p:nvPr>
        </p:nvSpPr>
        <p:spPr>
          <a:xfrm>
            <a:off x="407988" y="4763693"/>
            <a:ext cx="5561012" cy="1257695"/>
          </a:xfrm>
        </p:spPr>
        <p:txBody>
          <a:bodyPr lIns="0" tIns="0" rIns="0" bIns="0" anchor="t" anchorCtr="0">
            <a:noAutofit/>
          </a:bodyPr>
          <a:lstStyle>
            <a:lvl1pPr>
              <a:defRPr sz="1600">
                <a:solidFill>
                  <a:schemeClr val="bg1"/>
                </a:solidFill>
              </a:defRPr>
            </a:lvl1pPr>
            <a:lvl2pPr>
              <a:defRPr sz="1600" b="1">
                <a:solidFill>
                  <a:schemeClr val="bg1"/>
                </a:solidFill>
                <a:latin typeface="Lato" panose="020B0604020202020204" charset="0"/>
              </a:defRPr>
            </a:lvl2pPr>
            <a:lvl3pPr>
              <a:defRPr sz="1600" b="1">
                <a:solidFill>
                  <a:schemeClr val="bg1"/>
                </a:solidFill>
                <a:latin typeface="Lato" panose="020B0604020202020204" charset="0"/>
              </a:defRPr>
            </a:lvl3pPr>
            <a:lvl4pPr>
              <a:buFontTx/>
              <a:buNone/>
              <a:defRPr sz="1600" b="1">
                <a:solidFill>
                  <a:schemeClr val="bg1"/>
                </a:solidFill>
                <a:latin typeface="Lato" panose="020B0604020202020204" charset="0"/>
              </a:defRPr>
            </a:lvl4pPr>
            <a:lvl5pPr marL="0" indent="0">
              <a:buFontTx/>
              <a:buNone/>
              <a:defRPr sz="1600" b="1">
                <a:solidFill>
                  <a:schemeClr val="bg1"/>
                </a:solidFill>
                <a:latin typeface="Lato" panose="020B0604020202020204" charset="0"/>
              </a:defRPr>
            </a:lvl5pPr>
            <a:lvl6pPr>
              <a:defRPr sz="1600" b="1">
                <a:solidFill>
                  <a:schemeClr val="bg1"/>
                </a:solidFill>
                <a:latin typeface="Lato" panose="020B0604020202020204" charset="0"/>
              </a:defRPr>
            </a:lvl6pPr>
            <a:lvl7pPr>
              <a:defRPr sz="1600" b="1" i="0">
                <a:solidFill>
                  <a:schemeClr val="bg1"/>
                </a:solidFill>
                <a:latin typeface="Lato" panose="020B0604020202020204" charset="0"/>
              </a:defRPr>
            </a:lvl7pPr>
            <a:lvl8pPr>
              <a:defRPr sz="1600" b="1" i="0">
                <a:solidFill>
                  <a:schemeClr val="bg1"/>
                </a:solidFill>
                <a:latin typeface="Lato" panose="020B0604020202020204" charset="0"/>
              </a:defRPr>
            </a:lvl8pPr>
            <a:lvl9pPr>
              <a:defRPr sz="1600" b="1" i="0">
                <a:solidFill>
                  <a:schemeClr val="bg1"/>
                </a:solidFill>
                <a:latin typeface="Lato" panose="020B0604020202020204" charset="0"/>
              </a:defRPr>
            </a:lvl9pPr>
          </a:lstStyle>
          <a:p>
            <a:pPr lvl="0"/>
            <a:r>
              <a:rPr lang="fr-FR"/>
              <a:t>Sous-titre</a:t>
            </a:r>
          </a:p>
        </p:txBody>
      </p:sp>
      <p:sp>
        <p:nvSpPr>
          <p:cNvPr id="13" name="Espace réservé du pied de page 3">
            <a:extLst>
              <a:ext uri="{FF2B5EF4-FFF2-40B4-BE49-F238E27FC236}">
                <a16:creationId xmlns:a16="http://schemas.microsoft.com/office/drawing/2014/main" id="{C49CF4F7-55AD-462F-B9AC-4AC73E6B5E67}"/>
              </a:ext>
            </a:extLst>
          </p:cNvPr>
          <p:cNvSpPr>
            <a:spLocks noGrp="1"/>
          </p:cNvSpPr>
          <p:nvPr>
            <p:ph type="ftr" sz="quarter" idx="3"/>
          </p:nvPr>
        </p:nvSpPr>
        <p:spPr>
          <a:xfrm>
            <a:off x="1447800" y="6481585"/>
            <a:ext cx="4114800" cy="169277"/>
          </a:xfrm>
          <a:prstGeom prst="rect">
            <a:avLst/>
          </a:prstGeom>
        </p:spPr>
        <p:txBody>
          <a:bodyPr vert="horz" lIns="0" tIns="0" rIns="0" bIns="0" rtlCol="0" anchor="ctr">
            <a:spAutoFit/>
          </a:bodyPr>
          <a:lstStyle>
            <a:lvl1pPr algn="l">
              <a:defRPr sz="1100">
                <a:solidFill>
                  <a:schemeClr val="bg1">
                    <a:alpha val="50000"/>
                  </a:schemeClr>
                </a:solidFill>
                <a:latin typeface="Lato" panose="020B0604020202020204" charset="0"/>
              </a:defRPr>
            </a:lvl1pPr>
          </a:lstStyle>
          <a:p>
            <a:endParaRPr lang="fr-FR"/>
          </a:p>
        </p:txBody>
      </p:sp>
      <p:sp>
        <p:nvSpPr>
          <p:cNvPr id="14" name="Espace réservé du numéro de diapositive 1">
            <a:extLst>
              <a:ext uri="{FF2B5EF4-FFF2-40B4-BE49-F238E27FC236}">
                <a16:creationId xmlns:a16="http://schemas.microsoft.com/office/drawing/2014/main" id="{2ACFEF5F-4304-EA1B-C7C8-3432B53EF368}"/>
              </a:ext>
            </a:extLst>
          </p:cNvPr>
          <p:cNvSpPr>
            <a:spLocks noGrp="1"/>
          </p:cNvSpPr>
          <p:nvPr>
            <p:ph type="sldNum" sz="quarter" idx="4"/>
          </p:nvPr>
        </p:nvSpPr>
        <p:spPr>
          <a:xfrm>
            <a:off x="9194800" y="6491058"/>
            <a:ext cx="2743200" cy="169277"/>
          </a:xfrm>
          <a:prstGeom prst="rect">
            <a:avLst/>
          </a:prstGeom>
        </p:spPr>
        <p:txBody>
          <a:bodyPr vert="horz" lIns="0" tIns="0" rIns="0" bIns="0" rtlCol="0" anchor="ctr">
            <a:spAutoFit/>
          </a:bodyPr>
          <a:lstStyle>
            <a:lvl1pPr algn="r">
              <a:defRPr lang="en-US" sz="1100" kern="1200" smtClean="0">
                <a:solidFill>
                  <a:schemeClr val="bg1">
                    <a:alpha val="50000"/>
                  </a:schemeClr>
                </a:solidFill>
                <a:latin typeface="Lato" panose="020B0604020202020204" charset="0"/>
                <a:ea typeface="+mn-ea"/>
                <a:cs typeface="+mn-cs"/>
              </a:defRPr>
            </a:lvl1pPr>
          </a:lstStyle>
          <a:p>
            <a:fld id="{DCFF6D3A-3277-42A1-9D8C-71F4574BBB66}" type="slidenum">
              <a:rPr lang="fr-FR" smtClean="0"/>
              <a:t>‹#›</a:t>
            </a:fld>
            <a:endParaRPr lang="fr-FR"/>
          </a:p>
        </p:txBody>
      </p:sp>
      <p:pic>
        <p:nvPicPr>
          <p:cNvPr id="15" name="Image 14">
            <a:extLst>
              <a:ext uri="{FF2B5EF4-FFF2-40B4-BE49-F238E27FC236}">
                <a16:creationId xmlns:a16="http://schemas.microsoft.com/office/drawing/2014/main" id="{A528F7FF-4962-0204-3AF7-6177F77FB36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47964612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extLst>
    <p:ext uri="{DCECCB84-F9BA-43D5-87BE-67443E8EF086}">
      <p15:sldGuideLst xmlns:p15="http://schemas.microsoft.com/office/powerpoint/2012/main">
        <p15:guide id="1" orient="horz" pos="232">
          <p15:clr>
            <a:srgbClr val="C35EA4"/>
          </p15:clr>
        </p15:guide>
        <p15:guide id="2" orient="horz" pos="4088">
          <p15:clr>
            <a:srgbClr val="FBAE40"/>
          </p15:clr>
        </p15:guide>
        <p15:guide id="3" pos="7423">
          <p15:clr>
            <a:srgbClr val="C35EA4"/>
          </p15:clr>
        </p15:guide>
        <p15:guide id="4" pos="257">
          <p15:clr>
            <a:srgbClr val="C35EA4"/>
          </p15:clr>
        </p15:guide>
        <p15:guide id="5" pos="483">
          <p15:clr>
            <a:srgbClr val="C35EA4"/>
          </p15:clr>
        </p15:guide>
        <p15:guide id="6" pos="7197">
          <p15:clr>
            <a:srgbClr val="C35EA4"/>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preserve="1">
  <p:cSld name="2_Intercalaire Bleu ciel">
    <p:bg>
      <p:bgPr>
        <a:pattFill prst="pct5">
          <a:fgClr>
            <a:schemeClr val="accent1"/>
          </a:fgClr>
          <a:bgClr>
            <a:schemeClr val="bg1"/>
          </a:bgClr>
        </a:pattFill>
        <a:effectLst/>
      </p:bgPr>
    </p:bg>
    <p:spTree>
      <p:nvGrpSpPr>
        <p:cNvPr id="1" name=""/>
        <p:cNvGrpSpPr/>
        <p:nvPr/>
      </p:nvGrpSpPr>
      <p:grpSpPr>
        <a:xfrm>
          <a:off x="0" y="0"/>
          <a:ext cx="0" cy="0"/>
          <a:chOff x="0" y="0"/>
          <a:chExt cx="0" cy="0"/>
        </a:xfrm>
      </p:grpSpPr>
      <p:pic>
        <p:nvPicPr>
          <p:cNvPr id="3" name="Image 2" descr="Une image contenant léger&#10;&#10;Description générée automatiquement">
            <a:extLst>
              <a:ext uri="{FF2B5EF4-FFF2-40B4-BE49-F238E27FC236}">
                <a16:creationId xmlns:a16="http://schemas.microsoft.com/office/drawing/2014/main" id="{31D0F328-7436-D33D-CBA4-00A3D658BDB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92"/>
            <a:ext cx="12192000" cy="6856416"/>
          </a:xfrm>
          <a:prstGeom prst="rect">
            <a:avLst/>
          </a:prstGeom>
        </p:spPr>
      </p:pic>
      <p:sp>
        <p:nvSpPr>
          <p:cNvPr id="7" name="Titre 1">
            <a:extLst>
              <a:ext uri="{FF2B5EF4-FFF2-40B4-BE49-F238E27FC236}">
                <a16:creationId xmlns:a16="http://schemas.microsoft.com/office/drawing/2014/main" id="{89A6F98C-58FB-D1EC-9B2C-0E6F6FCCF8D0}"/>
              </a:ext>
            </a:extLst>
          </p:cNvPr>
          <p:cNvSpPr>
            <a:spLocks noGrp="1"/>
          </p:cNvSpPr>
          <p:nvPr>
            <p:ph type="title" hasCustomPrompt="1"/>
          </p:nvPr>
        </p:nvSpPr>
        <p:spPr>
          <a:xfrm>
            <a:off x="407988" y="368301"/>
            <a:ext cx="5561012" cy="3775689"/>
          </a:xfrm>
        </p:spPr>
        <p:txBody>
          <a:bodyPr anchor="b" anchorCtr="0"/>
          <a:lstStyle>
            <a:lvl1pPr>
              <a:lnSpc>
                <a:spcPct val="100000"/>
              </a:lnSpc>
              <a:defRPr sz="5400">
                <a:solidFill>
                  <a:schemeClr val="bg1"/>
                </a:solidFill>
              </a:defRPr>
            </a:lvl1pPr>
          </a:lstStyle>
          <a:p>
            <a:r>
              <a:rPr lang="fr-FR"/>
              <a:t>01</a:t>
            </a:r>
            <a:br>
              <a:rPr lang="fr-FR"/>
            </a:br>
            <a:r>
              <a:rPr lang="fr-FR"/>
              <a:t>Titre de la partie </a:t>
            </a:r>
            <a:br>
              <a:rPr lang="fr-FR"/>
            </a:br>
            <a:r>
              <a:rPr lang="fr-FR"/>
              <a:t>plusieurs lignes</a:t>
            </a:r>
          </a:p>
        </p:txBody>
      </p:sp>
      <p:cxnSp>
        <p:nvCxnSpPr>
          <p:cNvPr id="8" name="Connecteur droit 7">
            <a:extLst>
              <a:ext uri="{FF2B5EF4-FFF2-40B4-BE49-F238E27FC236}">
                <a16:creationId xmlns:a16="http://schemas.microsoft.com/office/drawing/2014/main" id="{3CC6C52A-CE2F-3A0D-1FE4-734EB97FA589}"/>
              </a:ext>
            </a:extLst>
          </p:cNvPr>
          <p:cNvCxnSpPr>
            <a:cxnSpLocks/>
          </p:cNvCxnSpPr>
          <p:nvPr/>
        </p:nvCxnSpPr>
        <p:spPr>
          <a:xfrm>
            <a:off x="407988" y="4394107"/>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12" name="Espace réservé du texte 4">
            <a:extLst>
              <a:ext uri="{FF2B5EF4-FFF2-40B4-BE49-F238E27FC236}">
                <a16:creationId xmlns:a16="http://schemas.microsoft.com/office/drawing/2014/main" id="{37C969C3-CEBB-47EA-6154-DE8A66862E75}"/>
              </a:ext>
            </a:extLst>
          </p:cNvPr>
          <p:cNvSpPr>
            <a:spLocks noGrp="1"/>
          </p:cNvSpPr>
          <p:nvPr>
            <p:ph type="body" sz="quarter" idx="12" hasCustomPrompt="1"/>
          </p:nvPr>
        </p:nvSpPr>
        <p:spPr>
          <a:xfrm>
            <a:off x="407988" y="4763693"/>
            <a:ext cx="5561012" cy="1257695"/>
          </a:xfrm>
        </p:spPr>
        <p:txBody>
          <a:bodyPr lIns="0" tIns="0" rIns="0" bIns="0" anchor="t" anchorCtr="0">
            <a:noAutofit/>
          </a:bodyPr>
          <a:lstStyle>
            <a:lvl1pPr>
              <a:defRPr sz="1600">
                <a:solidFill>
                  <a:schemeClr val="bg1"/>
                </a:solidFill>
              </a:defRPr>
            </a:lvl1pPr>
            <a:lvl2pPr>
              <a:defRPr sz="1600" b="1">
                <a:solidFill>
                  <a:schemeClr val="bg1"/>
                </a:solidFill>
                <a:latin typeface="Lato" panose="020B0604020202020204" charset="0"/>
              </a:defRPr>
            </a:lvl2pPr>
            <a:lvl3pPr>
              <a:defRPr sz="1600" b="1">
                <a:solidFill>
                  <a:schemeClr val="bg1"/>
                </a:solidFill>
                <a:latin typeface="Lato" panose="020B0604020202020204" charset="0"/>
              </a:defRPr>
            </a:lvl3pPr>
            <a:lvl4pPr>
              <a:buFontTx/>
              <a:buNone/>
              <a:defRPr sz="1600" b="1">
                <a:solidFill>
                  <a:schemeClr val="bg1"/>
                </a:solidFill>
                <a:latin typeface="Lato" panose="020B0604020202020204" charset="0"/>
              </a:defRPr>
            </a:lvl4pPr>
            <a:lvl5pPr marL="0" indent="0">
              <a:buFontTx/>
              <a:buNone/>
              <a:defRPr sz="1600" b="1">
                <a:solidFill>
                  <a:schemeClr val="bg1"/>
                </a:solidFill>
                <a:latin typeface="Lato" panose="020B0604020202020204" charset="0"/>
              </a:defRPr>
            </a:lvl5pPr>
            <a:lvl6pPr>
              <a:defRPr sz="1600" b="1">
                <a:solidFill>
                  <a:schemeClr val="bg1"/>
                </a:solidFill>
                <a:latin typeface="Lato" panose="020B0604020202020204" charset="0"/>
              </a:defRPr>
            </a:lvl6pPr>
            <a:lvl7pPr>
              <a:defRPr sz="1600" b="1" i="0">
                <a:solidFill>
                  <a:schemeClr val="bg1"/>
                </a:solidFill>
                <a:latin typeface="Lato" panose="020B0604020202020204" charset="0"/>
              </a:defRPr>
            </a:lvl7pPr>
            <a:lvl8pPr>
              <a:defRPr sz="1600" b="1" i="0">
                <a:solidFill>
                  <a:schemeClr val="bg1"/>
                </a:solidFill>
                <a:latin typeface="Lato" panose="020B0604020202020204" charset="0"/>
              </a:defRPr>
            </a:lvl8pPr>
            <a:lvl9pPr>
              <a:defRPr sz="1600" b="1" i="0">
                <a:solidFill>
                  <a:schemeClr val="bg1"/>
                </a:solidFill>
                <a:latin typeface="Lato" panose="020B0604020202020204" charset="0"/>
              </a:defRPr>
            </a:lvl9pPr>
          </a:lstStyle>
          <a:p>
            <a:pPr lvl="0"/>
            <a:r>
              <a:rPr lang="fr-FR"/>
              <a:t>Sous-titre</a:t>
            </a:r>
          </a:p>
        </p:txBody>
      </p:sp>
      <p:sp>
        <p:nvSpPr>
          <p:cNvPr id="13" name="Espace réservé du pied de page 3">
            <a:extLst>
              <a:ext uri="{FF2B5EF4-FFF2-40B4-BE49-F238E27FC236}">
                <a16:creationId xmlns:a16="http://schemas.microsoft.com/office/drawing/2014/main" id="{C49CF4F7-55AD-462F-B9AC-4AC73E6B5E67}"/>
              </a:ext>
            </a:extLst>
          </p:cNvPr>
          <p:cNvSpPr>
            <a:spLocks noGrp="1"/>
          </p:cNvSpPr>
          <p:nvPr>
            <p:ph type="ftr" sz="quarter" idx="3"/>
          </p:nvPr>
        </p:nvSpPr>
        <p:spPr>
          <a:xfrm>
            <a:off x="1447800" y="6481585"/>
            <a:ext cx="4114800" cy="169277"/>
          </a:xfrm>
          <a:prstGeom prst="rect">
            <a:avLst/>
          </a:prstGeom>
        </p:spPr>
        <p:txBody>
          <a:bodyPr vert="horz" lIns="0" tIns="0" rIns="0" bIns="0" rtlCol="0" anchor="ctr">
            <a:spAutoFit/>
          </a:bodyPr>
          <a:lstStyle>
            <a:lvl1pPr algn="l">
              <a:defRPr sz="1100">
                <a:solidFill>
                  <a:schemeClr val="bg1">
                    <a:alpha val="50000"/>
                  </a:schemeClr>
                </a:solidFill>
                <a:latin typeface="Lato" panose="020B0604020202020204" charset="0"/>
              </a:defRPr>
            </a:lvl1pPr>
          </a:lstStyle>
          <a:p>
            <a:endParaRPr lang="fr-FR"/>
          </a:p>
        </p:txBody>
      </p:sp>
      <p:sp>
        <p:nvSpPr>
          <p:cNvPr id="14" name="Espace réservé du numéro de diapositive 1">
            <a:extLst>
              <a:ext uri="{FF2B5EF4-FFF2-40B4-BE49-F238E27FC236}">
                <a16:creationId xmlns:a16="http://schemas.microsoft.com/office/drawing/2014/main" id="{2ACFEF5F-4304-EA1B-C7C8-3432B53EF368}"/>
              </a:ext>
            </a:extLst>
          </p:cNvPr>
          <p:cNvSpPr>
            <a:spLocks noGrp="1"/>
          </p:cNvSpPr>
          <p:nvPr>
            <p:ph type="sldNum" sz="quarter" idx="4"/>
          </p:nvPr>
        </p:nvSpPr>
        <p:spPr>
          <a:xfrm>
            <a:off x="9194800" y="6491058"/>
            <a:ext cx="2743200" cy="169277"/>
          </a:xfrm>
          <a:prstGeom prst="rect">
            <a:avLst/>
          </a:prstGeom>
        </p:spPr>
        <p:txBody>
          <a:bodyPr vert="horz" lIns="0" tIns="0" rIns="0" bIns="0" rtlCol="0" anchor="ctr">
            <a:spAutoFit/>
          </a:bodyPr>
          <a:lstStyle>
            <a:lvl1pPr algn="r">
              <a:defRPr lang="en-US" sz="1100" kern="1200" smtClean="0">
                <a:solidFill>
                  <a:schemeClr val="bg1">
                    <a:alpha val="50000"/>
                  </a:schemeClr>
                </a:solidFill>
                <a:latin typeface="Lato" panose="020B0604020202020204" charset="0"/>
                <a:ea typeface="+mn-ea"/>
                <a:cs typeface="+mn-cs"/>
              </a:defRPr>
            </a:lvl1pPr>
          </a:lstStyle>
          <a:p>
            <a:fld id="{DCFF6D3A-3277-42A1-9D8C-71F4574BBB66}" type="slidenum">
              <a:rPr lang="fr-FR" smtClean="0"/>
              <a:t>‹#›</a:t>
            </a:fld>
            <a:endParaRPr lang="fr-FR"/>
          </a:p>
        </p:txBody>
      </p:sp>
      <p:pic>
        <p:nvPicPr>
          <p:cNvPr id="15" name="Image 14">
            <a:extLst>
              <a:ext uri="{FF2B5EF4-FFF2-40B4-BE49-F238E27FC236}">
                <a16:creationId xmlns:a16="http://schemas.microsoft.com/office/drawing/2014/main" id="{A528F7FF-4962-0204-3AF7-6177F77FB36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140005436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extLst>
    <p:ext uri="{DCECCB84-F9BA-43D5-87BE-67443E8EF086}">
      <p15:sldGuideLst xmlns:p15="http://schemas.microsoft.com/office/powerpoint/2012/main">
        <p15:guide id="1" orient="horz" pos="232">
          <p15:clr>
            <a:srgbClr val="C35EA4"/>
          </p15:clr>
        </p15:guide>
        <p15:guide id="2" orient="horz" pos="4088">
          <p15:clr>
            <a:srgbClr val="FBAE40"/>
          </p15:clr>
        </p15:guide>
        <p15:guide id="3" pos="7423">
          <p15:clr>
            <a:srgbClr val="C35EA4"/>
          </p15:clr>
        </p15:guide>
        <p15:guide id="4" pos="257">
          <p15:clr>
            <a:srgbClr val="C35EA4"/>
          </p15:clr>
        </p15:guide>
        <p15:guide id="5" pos="483">
          <p15:clr>
            <a:srgbClr val="C35EA4"/>
          </p15:clr>
        </p15:guide>
        <p15:guide id="6" pos="7197">
          <p15:clr>
            <a:srgbClr val="C35EA4"/>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preserve="1">
  <p:cSld name="3_Intercalaire Bleu ciel">
    <p:bg>
      <p:bgPr>
        <a:pattFill prst="pct5">
          <a:fgClr>
            <a:schemeClr val="accent1"/>
          </a:fgClr>
          <a:bgClr>
            <a:schemeClr val="bg1"/>
          </a:bgClr>
        </a:pattFill>
        <a:effectLst/>
      </p:bgPr>
    </p:bg>
    <p:spTree>
      <p:nvGrpSpPr>
        <p:cNvPr id="1" name=""/>
        <p:cNvGrpSpPr/>
        <p:nvPr/>
      </p:nvGrpSpPr>
      <p:grpSpPr>
        <a:xfrm>
          <a:off x="0" y="0"/>
          <a:ext cx="0" cy="0"/>
          <a:chOff x="0" y="0"/>
          <a:chExt cx="0" cy="0"/>
        </a:xfrm>
      </p:grpSpPr>
      <p:pic>
        <p:nvPicPr>
          <p:cNvPr id="3" name="Image 2">
            <a:extLst>
              <a:ext uri="{FF2B5EF4-FFF2-40B4-BE49-F238E27FC236}">
                <a16:creationId xmlns:a16="http://schemas.microsoft.com/office/drawing/2014/main" id="{FB1B5D01-E856-8D50-F040-DA81961441A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92"/>
            <a:ext cx="12192000" cy="6856416"/>
          </a:xfrm>
          <a:prstGeom prst="rect">
            <a:avLst/>
          </a:prstGeom>
        </p:spPr>
      </p:pic>
      <p:sp>
        <p:nvSpPr>
          <p:cNvPr id="7" name="Titre 1">
            <a:extLst>
              <a:ext uri="{FF2B5EF4-FFF2-40B4-BE49-F238E27FC236}">
                <a16:creationId xmlns:a16="http://schemas.microsoft.com/office/drawing/2014/main" id="{89A6F98C-58FB-D1EC-9B2C-0E6F6FCCF8D0}"/>
              </a:ext>
            </a:extLst>
          </p:cNvPr>
          <p:cNvSpPr>
            <a:spLocks noGrp="1"/>
          </p:cNvSpPr>
          <p:nvPr>
            <p:ph type="title" hasCustomPrompt="1"/>
          </p:nvPr>
        </p:nvSpPr>
        <p:spPr>
          <a:xfrm>
            <a:off x="407988" y="368301"/>
            <a:ext cx="5561012" cy="3775689"/>
          </a:xfrm>
        </p:spPr>
        <p:txBody>
          <a:bodyPr anchor="b" anchorCtr="0"/>
          <a:lstStyle>
            <a:lvl1pPr>
              <a:lnSpc>
                <a:spcPct val="100000"/>
              </a:lnSpc>
              <a:defRPr sz="5400">
                <a:solidFill>
                  <a:schemeClr val="bg1"/>
                </a:solidFill>
              </a:defRPr>
            </a:lvl1pPr>
          </a:lstStyle>
          <a:p>
            <a:r>
              <a:rPr lang="fr-FR"/>
              <a:t>01</a:t>
            </a:r>
            <a:br>
              <a:rPr lang="fr-FR"/>
            </a:br>
            <a:r>
              <a:rPr lang="fr-FR"/>
              <a:t>Titre de la partie </a:t>
            </a:r>
            <a:br>
              <a:rPr lang="fr-FR"/>
            </a:br>
            <a:r>
              <a:rPr lang="fr-FR"/>
              <a:t>plusieurs lignes</a:t>
            </a:r>
          </a:p>
        </p:txBody>
      </p:sp>
      <p:cxnSp>
        <p:nvCxnSpPr>
          <p:cNvPr id="8" name="Connecteur droit 7">
            <a:extLst>
              <a:ext uri="{FF2B5EF4-FFF2-40B4-BE49-F238E27FC236}">
                <a16:creationId xmlns:a16="http://schemas.microsoft.com/office/drawing/2014/main" id="{3CC6C52A-CE2F-3A0D-1FE4-734EB97FA589}"/>
              </a:ext>
            </a:extLst>
          </p:cNvPr>
          <p:cNvCxnSpPr>
            <a:cxnSpLocks/>
          </p:cNvCxnSpPr>
          <p:nvPr/>
        </p:nvCxnSpPr>
        <p:spPr>
          <a:xfrm>
            <a:off x="407988" y="4394107"/>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12" name="Espace réservé du texte 4">
            <a:extLst>
              <a:ext uri="{FF2B5EF4-FFF2-40B4-BE49-F238E27FC236}">
                <a16:creationId xmlns:a16="http://schemas.microsoft.com/office/drawing/2014/main" id="{37C969C3-CEBB-47EA-6154-DE8A66862E75}"/>
              </a:ext>
            </a:extLst>
          </p:cNvPr>
          <p:cNvSpPr>
            <a:spLocks noGrp="1"/>
          </p:cNvSpPr>
          <p:nvPr>
            <p:ph type="body" sz="quarter" idx="12" hasCustomPrompt="1"/>
          </p:nvPr>
        </p:nvSpPr>
        <p:spPr>
          <a:xfrm>
            <a:off x="407988" y="4763693"/>
            <a:ext cx="5561012" cy="1257695"/>
          </a:xfrm>
        </p:spPr>
        <p:txBody>
          <a:bodyPr lIns="0" tIns="0" rIns="0" bIns="0" anchor="t" anchorCtr="0">
            <a:noAutofit/>
          </a:bodyPr>
          <a:lstStyle>
            <a:lvl1pPr>
              <a:defRPr sz="1600">
                <a:solidFill>
                  <a:schemeClr val="bg1"/>
                </a:solidFill>
              </a:defRPr>
            </a:lvl1pPr>
            <a:lvl2pPr>
              <a:defRPr sz="1600" b="1">
                <a:solidFill>
                  <a:schemeClr val="bg1"/>
                </a:solidFill>
                <a:latin typeface="Lato" panose="020B0604020202020204" charset="0"/>
              </a:defRPr>
            </a:lvl2pPr>
            <a:lvl3pPr>
              <a:defRPr sz="1600" b="1">
                <a:solidFill>
                  <a:schemeClr val="bg1"/>
                </a:solidFill>
                <a:latin typeface="Lato" panose="020B0604020202020204" charset="0"/>
              </a:defRPr>
            </a:lvl3pPr>
            <a:lvl4pPr>
              <a:buFontTx/>
              <a:buNone/>
              <a:defRPr sz="1600" b="1">
                <a:solidFill>
                  <a:schemeClr val="bg1"/>
                </a:solidFill>
                <a:latin typeface="Lato" panose="020B0604020202020204" charset="0"/>
              </a:defRPr>
            </a:lvl4pPr>
            <a:lvl5pPr marL="0" indent="0">
              <a:buFontTx/>
              <a:buNone/>
              <a:defRPr sz="1600" b="1">
                <a:solidFill>
                  <a:schemeClr val="bg1"/>
                </a:solidFill>
                <a:latin typeface="Lato" panose="020B0604020202020204" charset="0"/>
              </a:defRPr>
            </a:lvl5pPr>
            <a:lvl6pPr>
              <a:defRPr sz="1600" b="1">
                <a:solidFill>
                  <a:schemeClr val="bg1"/>
                </a:solidFill>
                <a:latin typeface="Lato" panose="020B0604020202020204" charset="0"/>
              </a:defRPr>
            </a:lvl6pPr>
            <a:lvl7pPr>
              <a:defRPr sz="1600" b="1" i="0">
                <a:solidFill>
                  <a:schemeClr val="bg1"/>
                </a:solidFill>
                <a:latin typeface="Lato" panose="020B0604020202020204" charset="0"/>
              </a:defRPr>
            </a:lvl7pPr>
            <a:lvl8pPr>
              <a:defRPr sz="1600" b="1" i="0">
                <a:solidFill>
                  <a:schemeClr val="bg1"/>
                </a:solidFill>
                <a:latin typeface="Lato" panose="020B0604020202020204" charset="0"/>
              </a:defRPr>
            </a:lvl8pPr>
            <a:lvl9pPr>
              <a:defRPr sz="1600" b="1" i="0">
                <a:solidFill>
                  <a:schemeClr val="bg1"/>
                </a:solidFill>
                <a:latin typeface="Lato" panose="020B0604020202020204" charset="0"/>
              </a:defRPr>
            </a:lvl9pPr>
          </a:lstStyle>
          <a:p>
            <a:pPr lvl="0"/>
            <a:r>
              <a:rPr lang="fr-FR"/>
              <a:t>Sous-titre</a:t>
            </a:r>
          </a:p>
        </p:txBody>
      </p:sp>
      <p:sp>
        <p:nvSpPr>
          <p:cNvPr id="13" name="Espace réservé du pied de page 3">
            <a:extLst>
              <a:ext uri="{FF2B5EF4-FFF2-40B4-BE49-F238E27FC236}">
                <a16:creationId xmlns:a16="http://schemas.microsoft.com/office/drawing/2014/main" id="{C49CF4F7-55AD-462F-B9AC-4AC73E6B5E67}"/>
              </a:ext>
            </a:extLst>
          </p:cNvPr>
          <p:cNvSpPr>
            <a:spLocks noGrp="1"/>
          </p:cNvSpPr>
          <p:nvPr>
            <p:ph type="ftr" sz="quarter" idx="3"/>
          </p:nvPr>
        </p:nvSpPr>
        <p:spPr>
          <a:xfrm>
            <a:off x="1447800" y="6481585"/>
            <a:ext cx="4114800" cy="169277"/>
          </a:xfrm>
          <a:prstGeom prst="rect">
            <a:avLst/>
          </a:prstGeom>
        </p:spPr>
        <p:txBody>
          <a:bodyPr vert="horz" lIns="0" tIns="0" rIns="0" bIns="0" rtlCol="0" anchor="ctr">
            <a:spAutoFit/>
          </a:bodyPr>
          <a:lstStyle>
            <a:lvl1pPr algn="l">
              <a:defRPr sz="1100">
                <a:solidFill>
                  <a:schemeClr val="bg1">
                    <a:alpha val="50000"/>
                  </a:schemeClr>
                </a:solidFill>
                <a:latin typeface="Lato" panose="020B0604020202020204" charset="0"/>
              </a:defRPr>
            </a:lvl1pPr>
          </a:lstStyle>
          <a:p>
            <a:endParaRPr lang="fr-FR"/>
          </a:p>
        </p:txBody>
      </p:sp>
      <p:sp>
        <p:nvSpPr>
          <p:cNvPr id="14" name="Espace réservé du numéro de diapositive 1">
            <a:extLst>
              <a:ext uri="{FF2B5EF4-FFF2-40B4-BE49-F238E27FC236}">
                <a16:creationId xmlns:a16="http://schemas.microsoft.com/office/drawing/2014/main" id="{2ACFEF5F-4304-EA1B-C7C8-3432B53EF368}"/>
              </a:ext>
            </a:extLst>
          </p:cNvPr>
          <p:cNvSpPr>
            <a:spLocks noGrp="1"/>
          </p:cNvSpPr>
          <p:nvPr>
            <p:ph type="sldNum" sz="quarter" idx="4"/>
          </p:nvPr>
        </p:nvSpPr>
        <p:spPr>
          <a:xfrm>
            <a:off x="9194800" y="6491058"/>
            <a:ext cx="2743200" cy="169277"/>
          </a:xfrm>
          <a:prstGeom prst="rect">
            <a:avLst/>
          </a:prstGeom>
        </p:spPr>
        <p:txBody>
          <a:bodyPr vert="horz" lIns="0" tIns="0" rIns="0" bIns="0" rtlCol="0" anchor="ctr">
            <a:spAutoFit/>
          </a:bodyPr>
          <a:lstStyle>
            <a:lvl1pPr algn="r">
              <a:defRPr lang="en-US" sz="1100" kern="1200" smtClean="0">
                <a:solidFill>
                  <a:schemeClr val="bg1">
                    <a:alpha val="50000"/>
                  </a:schemeClr>
                </a:solidFill>
                <a:latin typeface="Lato" panose="020B0604020202020204" charset="0"/>
                <a:ea typeface="+mn-ea"/>
                <a:cs typeface="+mn-cs"/>
              </a:defRPr>
            </a:lvl1pPr>
          </a:lstStyle>
          <a:p>
            <a:fld id="{DCFF6D3A-3277-42A1-9D8C-71F4574BBB66}" type="slidenum">
              <a:rPr lang="fr-FR" smtClean="0"/>
              <a:t>‹#›</a:t>
            </a:fld>
            <a:endParaRPr lang="fr-FR"/>
          </a:p>
        </p:txBody>
      </p:sp>
      <p:pic>
        <p:nvPicPr>
          <p:cNvPr id="15" name="Image 14">
            <a:extLst>
              <a:ext uri="{FF2B5EF4-FFF2-40B4-BE49-F238E27FC236}">
                <a16:creationId xmlns:a16="http://schemas.microsoft.com/office/drawing/2014/main" id="{A528F7FF-4962-0204-3AF7-6177F77FB36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276266935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extLst>
    <p:ext uri="{DCECCB84-F9BA-43D5-87BE-67443E8EF086}">
      <p15:sldGuideLst xmlns:p15="http://schemas.microsoft.com/office/powerpoint/2012/main">
        <p15:guide id="1" orient="horz" pos="232">
          <p15:clr>
            <a:srgbClr val="C35EA4"/>
          </p15:clr>
        </p15:guide>
        <p15:guide id="2" orient="horz" pos="4088">
          <p15:clr>
            <a:srgbClr val="FBAE40"/>
          </p15:clr>
        </p15:guide>
        <p15:guide id="3" pos="7423">
          <p15:clr>
            <a:srgbClr val="C35EA4"/>
          </p15:clr>
        </p15:guide>
        <p15:guide id="4" pos="257">
          <p15:clr>
            <a:srgbClr val="C35EA4"/>
          </p15:clr>
        </p15:guide>
        <p15:guide id="5" pos="483">
          <p15:clr>
            <a:srgbClr val="C35EA4"/>
          </p15:clr>
        </p15:guide>
        <p15:guide id="6" pos="7197">
          <p15:clr>
            <a:srgbClr val="C35EA4"/>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Titre et contenu - Blanc">
    <p:spTree>
      <p:nvGrpSpPr>
        <p:cNvPr id="1" name=""/>
        <p:cNvGrpSpPr/>
        <p:nvPr/>
      </p:nvGrpSpPr>
      <p:grpSpPr>
        <a:xfrm>
          <a:off x="0" y="0"/>
          <a:ext cx="0" cy="0"/>
          <a:chOff x="0" y="0"/>
          <a:chExt cx="0" cy="0"/>
        </a:xfrm>
      </p:grpSpPr>
      <p:sp>
        <p:nvSpPr>
          <p:cNvPr id="17" name="Titre 4">
            <a:extLst>
              <a:ext uri="{FF2B5EF4-FFF2-40B4-BE49-F238E27FC236}">
                <a16:creationId xmlns:a16="http://schemas.microsoft.com/office/drawing/2014/main" id="{13809825-214D-42A7-8CBC-8CCCE2F745A4}"/>
              </a:ext>
            </a:extLst>
          </p:cNvPr>
          <p:cNvSpPr>
            <a:spLocks noGrp="1"/>
          </p:cNvSpPr>
          <p:nvPr>
            <p:ph type="title" hasCustomPrompt="1"/>
          </p:nvPr>
        </p:nvSpPr>
        <p:spPr>
          <a:xfrm>
            <a:off x="419710" y="611198"/>
            <a:ext cx="11354400" cy="1231200"/>
          </a:xfrm>
        </p:spPr>
        <p:txBody>
          <a:bodyPr anchor="b">
            <a:noAutofit/>
          </a:bodyPr>
          <a:lstStyle/>
          <a:p>
            <a:r>
              <a:rPr lang="fr-FR"/>
              <a:t>Titre de la diapositive sur plusieurs lignes</a:t>
            </a: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a:t>
            </a:fld>
            <a:endParaRPr lang="fr-FR"/>
          </a:p>
        </p:txBody>
      </p:sp>
      <p:sp>
        <p:nvSpPr>
          <p:cNvPr id="15" name="Espace réservé du texte 4">
            <a:extLst>
              <a:ext uri="{FF2B5EF4-FFF2-40B4-BE49-F238E27FC236}">
                <a16:creationId xmlns:a16="http://schemas.microsoft.com/office/drawing/2014/main" id="{390C2EDF-8E8B-4974-A8A6-DF22EAD2A54F}"/>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accent1">
                    <a:alpha val="50000"/>
                  </a:schemeClr>
                </a:solidFill>
                <a:latin typeface="Lato" panose="020B0604020202020204" charset="0"/>
              </a:defRPr>
            </a:lvl1pPr>
            <a:lvl2pPr marL="0" indent="0">
              <a:spcAft>
                <a:spcPts val="0"/>
              </a:spcAft>
              <a:defRPr lang="fr-FR" sz="1400" b="0" i="0" kern="1200" dirty="0" smtClean="0">
                <a:solidFill>
                  <a:schemeClr val="accent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accent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accent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accent1">
                    <a:alpha val="50000"/>
                  </a:schemeClr>
                </a:solidFill>
                <a:latin typeface="Lato" panose="020B0604020202020204" charset="0"/>
                <a:ea typeface="+mn-ea"/>
                <a:cs typeface="+mn-cs"/>
              </a:defRPr>
            </a:lvl7pPr>
            <a:lvl8pPr>
              <a:spcAft>
                <a:spcPts val="0"/>
              </a:spcAft>
              <a:defRPr lang="fr-FR" sz="1400" b="0" i="0" kern="1200" dirty="0" smtClean="0">
                <a:solidFill>
                  <a:schemeClr val="accent1">
                    <a:alpha val="50000"/>
                  </a:schemeClr>
                </a:solidFill>
                <a:latin typeface="Lato" panose="020B0604020202020204" charset="0"/>
                <a:ea typeface="+mn-ea"/>
                <a:cs typeface="+mn-cs"/>
              </a:defRPr>
            </a:lvl8pPr>
            <a:lvl9pPr>
              <a:spcAft>
                <a:spcPts val="0"/>
              </a:spcAft>
              <a:defRPr lang="fr-FR" sz="1400" b="0" i="0" kern="1200" dirty="0" smtClean="0">
                <a:solidFill>
                  <a:schemeClr val="accent1">
                    <a:alpha val="50000"/>
                  </a:schemeClr>
                </a:solidFill>
                <a:latin typeface="Lato" panose="020B0604020202020204" charset="0"/>
                <a:ea typeface="+mn-ea"/>
                <a:cs typeface="+mn-cs"/>
              </a:defRPr>
            </a:lvl9pPr>
          </a:lstStyle>
          <a:p>
            <a:pPr lvl="0"/>
            <a:r>
              <a:rPr lang="fr-FR"/>
              <a:t>N°. Titre de la partie</a:t>
            </a:r>
          </a:p>
        </p:txBody>
      </p:sp>
      <p:sp>
        <p:nvSpPr>
          <p:cNvPr id="5" name="Espace réservé du texte 4">
            <a:extLst>
              <a:ext uri="{FF2B5EF4-FFF2-40B4-BE49-F238E27FC236}">
                <a16:creationId xmlns:a16="http://schemas.microsoft.com/office/drawing/2014/main" id="{D8520427-AE68-4A52-A6D7-FC64AEF13B93}"/>
              </a:ext>
            </a:extLst>
          </p:cNvPr>
          <p:cNvSpPr>
            <a:spLocks noGrp="1"/>
          </p:cNvSpPr>
          <p:nvPr>
            <p:ph type="body" sz="quarter" idx="18" hasCustomPrompt="1"/>
          </p:nvPr>
        </p:nvSpPr>
        <p:spPr>
          <a:xfrm>
            <a:off x="419710" y="2327070"/>
            <a:ext cx="11354400" cy="3694318"/>
          </a:xfrm>
        </p:spPr>
        <p:txBody>
          <a:body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p:txBody>
      </p:sp>
      <p:cxnSp>
        <p:nvCxnSpPr>
          <p:cNvPr id="9" name="Connecteur droit 8">
            <a:extLst>
              <a:ext uri="{FF2B5EF4-FFF2-40B4-BE49-F238E27FC236}">
                <a16:creationId xmlns:a16="http://schemas.microsoft.com/office/drawing/2014/main" id="{A26478DB-A61D-4394-BEF9-208DE216AB28}"/>
              </a:ext>
            </a:extLst>
          </p:cNvPr>
          <p:cNvCxnSpPr>
            <a:cxnSpLocks/>
          </p:cNvCxnSpPr>
          <p:nvPr/>
        </p:nvCxnSpPr>
        <p:spPr>
          <a:xfrm>
            <a:off x="407988" y="2109005"/>
            <a:ext cx="722299" cy="0"/>
          </a:xfrm>
          <a:prstGeom prst="line">
            <a:avLst/>
          </a:prstGeom>
          <a:ln cap="rnd">
            <a:solidFill>
              <a:schemeClr val="accent1"/>
            </a:solidFill>
            <a:roun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2005491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preserve="1">
  <p:cSld name="Titre et contenu - Bleu">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sp>
        <p:nvSpPr>
          <p:cNvPr id="17" name="Forme libre : forme 19">
            <a:extLst>
              <a:ext uri="{FF2B5EF4-FFF2-40B4-BE49-F238E27FC236}">
                <a16:creationId xmlns:a16="http://schemas.microsoft.com/office/drawing/2014/main" id="{9DB5C925-91A3-49E3-A704-6C39D8AD0EE7}"/>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sp>
        <p:nvSpPr>
          <p:cNvPr id="5" name="Titre 4">
            <a:extLst>
              <a:ext uri="{FF2B5EF4-FFF2-40B4-BE49-F238E27FC236}">
                <a16:creationId xmlns:a16="http://schemas.microsoft.com/office/drawing/2014/main" id="{C5D8BDCB-C8FB-4EFB-9DBC-0977B5799BC2}"/>
              </a:ext>
            </a:extLst>
          </p:cNvPr>
          <p:cNvSpPr>
            <a:spLocks noGrp="1"/>
          </p:cNvSpPr>
          <p:nvPr>
            <p:ph type="title" hasCustomPrompt="1"/>
          </p:nvPr>
        </p:nvSpPr>
        <p:spPr>
          <a:xfrm>
            <a:off x="419711" y="611198"/>
            <a:ext cx="11353190" cy="1231200"/>
          </a:xfrm>
        </p:spPr>
        <p:txBody>
          <a:bodyPr anchor="b">
            <a:noAutofit/>
          </a:bodyPr>
          <a:lstStyle>
            <a:lvl1pPr>
              <a:defRPr>
                <a:solidFill>
                  <a:schemeClr val="bg1"/>
                </a:solidFill>
              </a:defRPr>
            </a:lvl1pPr>
          </a:lstStyle>
          <a:p>
            <a:r>
              <a:rPr lang="fr-FR"/>
              <a:t>Titre de la diapositive sur plusieurs lignes</a:t>
            </a: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a:t>
            </a:fld>
            <a:endParaRPr lang="fr-FR"/>
          </a:p>
        </p:txBody>
      </p:sp>
      <p:sp>
        <p:nvSpPr>
          <p:cNvPr id="13" name="Espace réservé du texte 4">
            <a:extLst>
              <a:ext uri="{FF2B5EF4-FFF2-40B4-BE49-F238E27FC236}">
                <a16:creationId xmlns:a16="http://schemas.microsoft.com/office/drawing/2014/main" id="{71C866A6-AE35-41B7-BC42-9EE60E031620}"/>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bg1">
                    <a:alpha val="50000"/>
                  </a:schemeClr>
                </a:solidFill>
                <a:latin typeface="Lato" panose="020B0604020202020204" charset="0"/>
              </a:defRPr>
            </a:lvl1pPr>
            <a:lvl2pPr marL="0" indent="0">
              <a:spcAft>
                <a:spcPts val="0"/>
              </a:spcAft>
              <a:defRPr lang="fr-FR" sz="1400" b="0" i="0" kern="1200" dirty="0" smtClean="0">
                <a:solidFill>
                  <a:schemeClr val="bg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bg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bg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bg1">
                    <a:alpha val="50000"/>
                  </a:schemeClr>
                </a:solidFill>
                <a:latin typeface="Lato" panose="020B0604020202020204" charset="0"/>
                <a:ea typeface="+mn-ea"/>
                <a:cs typeface="+mn-cs"/>
              </a:defRPr>
            </a:lvl7pPr>
            <a:lvl8pPr>
              <a:spcAft>
                <a:spcPts val="0"/>
              </a:spcAft>
              <a:defRPr lang="fr-FR" sz="1400" b="0" i="0" kern="1200" dirty="0" smtClean="0">
                <a:solidFill>
                  <a:schemeClr val="bg1">
                    <a:alpha val="50000"/>
                  </a:schemeClr>
                </a:solidFill>
                <a:latin typeface="Lato" panose="020B0604020202020204" charset="0"/>
                <a:ea typeface="+mn-ea"/>
                <a:cs typeface="+mn-cs"/>
              </a:defRPr>
            </a:lvl8pPr>
            <a:lvl9pPr>
              <a:spcAft>
                <a:spcPts val="0"/>
              </a:spcAft>
              <a:defRPr lang="fr-FR" sz="1400" b="0" i="0" kern="1200" dirty="0" smtClean="0">
                <a:solidFill>
                  <a:schemeClr val="bg1">
                    <a:alpha val="50000"/>
                  </a:schemeClr>
                </a:solidFill>
                <a:latin typeface="Lato" panose="020B0604020202020204" charset="0"/>
                <a:ea typeface="+mn-ea"/>
                <a:cs typeface="+mn-cs"/>
              </a:defRPr>
            </a:lvl9pPr>
          </a:lstStyle>
          <a:p>
            <a:pPr lvl="0"/>
            <a:r>
              <a:rPr lang="fr-FR"/>
              <a:t>N°. Titre de la partie</a:t>
            </a:r>
          </a:p>
        </p:txBody>
      </p:sp>
      <p:sp>
        <p:nvSpPr>
          <p:cNvPr id="12" name="Espace réservé du texte 4">
            <a:extLst>
              <a:ext uri="{FF2B5EF4-FFF2-40B4-BE49-F238E27FC236}">
                <a16:creationId xmlns:a16="http://schemas.microsoft.com/office/drawing/2014/main" id="{14E497FF-5645-4CDA-9519-CC0A4481FFC6}"/>
              </a:ext>
            </a:extLst>
          </p:cNvPr>
          <p:cNvSpPr>
            <a:spLocks noGrp="1"/>
          </p:cNvSpPr>
          <p:nvPr>
            <p:ph type="body" sz="quarter" idx="18" hasCustomPrompt="1"/>
          </p:nvPr>
        </p:nvSpPr>
        <p:spPr>
          <a:xfrm>
            <a:off x="419710" y="2327070"/>
            <a:ext cx="11353190" cy="3693600"/>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a:p>
            <a:pPr lvl="5"/>
            <a:r>
              <a:rPr lang="fr-FR"/>
              <a:t>06</a:t>
            </a:r>
          </a:p>
          <a:p>
            <a:pPr lvl="6"/>
            <a:r>
              <a:rPr lang="fr-FR"/>
              <a:t>07</a:t>
            </a:r>
          </a:p>
          <a:p>
            <a:pPr lvl="7"/>
            <a:r>
              <a:rPr lang="fr-FR"/>
              <a:t>08</a:t>
            </a:r>
          </a:p>
          <a:p>
            <a:pPr lvl="8"/>
            <a:r>
              <a:rPr lang="fr-FR"/>
              <a:t>09</a:t>
            </a:r>
          </a:p>
        </p:txBody>
      </p:sp>
      <p:cxnSp>
        <p:nvCxnSpPr>
          <p:cNvPr id="18" name="Connecteur droit 17">
            <a:extLst>
              <a:ext uri="{FF2B5EF4-FFF2-40B4-BE49-F238E27FC236}">
                <a16:creationId xmlns:a16="http://schemas.microsoft.com/office/drawing/2014/main" id="{CA6963B3-7F02-46B3-A684-680A0667F24C}"/>
              </a:ext>
            </a:extLst>
          </p:cNvPr>
          <p:cNvCxnSpPr>
            <a:cxnSpLocks/>
          </p:cNvCxnSpPr>
          <p:nvPr/>
        </p:nvCxnSpPr>
        <p:spPr>
          <a:xfrm>
            <a:off x="407988" y="2109005"/>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pic>
        <p:nvPicPr>
          <p:cNvPr id="2" name="Image 1">
            <a:extLst>
              <a:ext uri="{FF2B5EF4-FFF2-40B4-BE49-F238E27FC236}">
                <a16:creationId xmlns:a16="http://schemas.microsoft.com/office/drawing/2014/main" id="{8F5490C6-5EF6-1F6C-0A06-C7073EDC45C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363437843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p:cSld name="2_Cover 1">
    <p:bg>
      <p:bgPr>
        <a:solidFill>
          <a:schemeClr val="accent1"/>
        </a:solidFill>
        <a:effectLst/>
      </p:bgPr>
    </p:bg>
    <p:spTree>
      <p:nvGrpSpPr>
        <p:cNvPr id="1" name=""/>
        <p:cNvGrpSpPr/>
        <p:nvPr/>
      </p:nvGrpSpPr>
      <p:grpSpPr>
        <a:xfrm>
          <a:off x="0" y="0"/>
          <a:ext cx="0" cy="0"/>
          <a:chOff x="0" y="0"/>
          <a:chExt cx="0" cy="0"/>
        </a:xfrm>
      </p:grpSpPr>
      <p:pic>
        <p:nvPicPr>
          <p:cNvPr id="4" name="Image 3" descr="Une image contenant texte, personne&#10;&#10;Description générée automatiquement">
            <a:extLst>
              <a:ext uri="{FF2B5EF4-FFF2-40B4-BE49-F238E27FC236}">
                <a16:creationId xmlns:a16="http://schemas.microsoft.com/office/drawing/2014/main" id="{AEB7801A-7910-89AA-BFB7-11FF78D3585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92"/>
            <a:ext cx="12192000" cy="6856416"/>
          </a:xfrm>
          <a:prstGeom prst="rect">
            <a:avLst/>
          </a:prstGeom>
        </p:spPr>
      </p:pic>
      <p:pic>
        <p:nvPicPr>
          <p:cNvPr id="2" name="Image 1">
            <a:extLst>
              <a:ext uri="{FF2B5EF4-FFF2-40B4-BE49-F238E27FC236}">
                <a16:creationId xmlns:a16="http://schemas.microsoft.com/office/drawing/2014/main" id="{2CDA49FB-DEC5-B514-D9AA-C1C7BD91460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058046" y="2492423"/>
            <a:ext cx="4417904" cy="2164417"/>
          </a:xfrm>
          <a:prstGeom prst="rect">
            <a:avLst/>
          </a:prstGeom>
        </p:spPr>
      </p:pic>
    </p:spTree>
    <p:extLst>
      <p:ext uri="{BB962C8B-B14F-4D97-AF65-F5344CB8AC3E}">
        <p14:creationId xmlns:p14="http://schemas.microsoft.com/office/powerpoint/2010/main" val="362146414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preserve="1">
  <p:cSld name="Titre et contenu - Bleu vague">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pic>
        <p:nvPicPr>
          <p:cNvPr id="2" name="Graphique 3">
            <a:extLst>
              <a:ext uri="{FF2B5EF4-FFF2-40B4-BE49-F238E27FC236}">
                <a16:creationId xmlns:a16="http://schemas.microsoft.com/office/drawing/2014/main" id="{CA470D4C-AD04-B479-F4F2-C663344D0E5B}"/>
              </a:ext>
            </a:extLst>
          </p:cNvPr>
          <p:cNvPicPr>
            <a:picLocks noChangeAspect="1"/>
          </p:cNvPicPr>
          <p:nvPr/>
        </p:nvPicPr>
        <p:blipFill>
          <a:blip r:embed="rId2">
            <a:extLst>
              <a:ext uri="{96DAC541-7B7A-43D3-8B79-37D633B846F1}">
                <asvg:svgBlip xmlns:asvg="http://schemas.microsoft.com/office/drawing/2016/SVG/main" r:embed="rId3"/>
              </a:ext>
            </a:extLst>
          </a:blip>
          <a:srcRect b="30472"/>
          <a:stretch>
            <a:fillRect/>
          </a:stretch>
        </p:blipFill>
        <p:spPr>
          <a:xfrm>
            <a:off x="177" y="5177248"/>
            <a:ext cx="12191996" cy="1709728"/>
          </a:xfrm>
          <a:prstGeom prst="rect">
            <a:avLst/>
          </a:prstGeom>
          <a:noFill/>
          <a:ln>
            <a:noFill/>
          </a:ln>
        </p:spPr>
      </p:pic>
      <p:sp>
        <p:nvSpPr>
          <p:cNvPr id="17" name="Forme libre : forme 19">
            <a:extLst>
              <a:ext uri="{FF2B5EF4-FFF2-40B4-BE49-F238E27FC236}">
                <a16:creationId xmlns:a16="http://schemas.microsoft.com/office/drawing/2014/main" id="{9DB5C925-91A3-49E3-A704-6C39D8AD0EE7}"/>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sp>
        <p:nvSpPr>
          <p:cNvPr id="5" name="Titre 4">
            <a:extLst>
              <a:ext uri="{FF2B5EF4-FFF2-40B4-BE49-F238E27FC236}">
                <a16:creationId xmlns:a16="http://schemas.microsoft.com/office/drawing/2014/main" id="{C5D8BDCB-C8FB-4EFB-9DBC-0977B5799BC2}"/>
              </a:ext>
            </a:extLst>
          </p:cNvPr>
          <p:cNvSpPr>
            <a:spLocks noGrp="1"/>
          </p:cNvSpPr>
          <p:nvPr>
            <p:ph type="title" hasCustomPrompt="1"/>
          </p:nvPr>
        </p:nvSpPr>
        <p:spPr>
          <a:xfrm>
            <a:off x="419711" y="611198"/>
            <a:ext cx="11353190" cy="1231200"/>
          </a:xfrm>
        </p:spPr>
        <p:txBody>
          <a:bodyPr anchor="b">
            <a:noAutofit/>
          </a:bodyPr>
          <a:lstStyle>
            <a:lvl1pPr>
              <a:defRPr>
                <a:solidFill>
                  <a:schemeClr val="bg1"/>
                </a:solidFill>
              </a:defRPr>
            </a:lvl1pPr>
          </a:lstStyle>
          <a:p>
            <a:r>
              <a:rPr lang="fr-FR"/>
              <a:t>Titre de la diapositive sur plusieurs lignes</a:t>
            </a: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a:t>
            </a:fld>
            <a:endParaRPr lang="fr-FR"/>
          </a:p>
        </p:txBody>
      </p:sp>
      <p:sp>
        <p:nvSpPr>
          <p:cNvPr id="13" name="Espace réservé du texte 4">
            <a:extLst>
              <a:ext uri="{FF2B5EF4-FFF2-40B4-BE49-F238E27FC236}">
                <a16:creationId xmlns:a16="http://schemas.microsoft.com/office/drawing/2014/main" id="{71C866A6-AE35-41B7-BC42-9EE60E031620}"/>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bg1">
                    <a:alpha val="50000"/>
                  </a:schemeClr>
                </a:solidFill>
                <a:latin typeface="Lato" panose="020B0604020202020204" charset="0"/>
              </a:defRPr>
            </a:lvl1pPr>
            <a:lvl2pPr marL="0" indent="0">
              <a:spcAft>
                <a:spcPts val="0"/>
              </a:spcAft>
              <a:defRPr lang="fr-FR" sz="1400" b="0" i="0" kern="1200" dirty="0" smtClean="0">
                <a:solidFill>
                  <a:schemeClr val="bg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bg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bg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bg1">
                    <a:alpha val="50000"/>
                  </a:schemeClr>
                </a:solidFill>
                <a:latin typeface="Lato" panose="020B0604020202020204" charset="0"/>
                <a:ea typeface="+mn-ea"/>
                <a:cs typeface="+mn-cs"/>
              </a:defRPr>
            </a:lvl7pPr>
            <a:lvl8pPr>
              <a:spcAft>
                <a:spcPts val="0"/>
              </a:spcAft>
              <a:defRPr lang="fr-FR" sz="1400" b="0" i="0" kern="1200" dirty="0" smtClean="0">
                <a:solidFill>
                  <a:schemeClr val="bg1">
                    <a:alpha val="50000"/>
                  </a:schemeClr>
                </a:solidFill>
                <a:latin typeface="Lato" panose="020B0604020202020204" charset="0"/>
                <a:ea typeface="+mn-ea"/>
                <a:cs typeface="+mn-cs"/>
              </a:defRPr>
            </a:lvl8pPr>
            <a:lvl9pPr>
              <a:spcAft>
                <a:spcPts val="0"/>
              </a:spcAft>
              <a:defRPr lang="fr-FR" sz="1400" b="0" i="0" kern="1200" dirty="0" smtClean="0">
                <a:solidFill>
                  <a:schemeClr val="bg1">
                    <a:alpha val="50000"/>
                  </a:schemeClr>
                </a:solidFill>
                <a:latin typeface="Lato" panose="020B0604020202020204" charset="0"/>
                <a:ea typeface="+mn-ea"/>
                <a:cs typeface="+mn-cs"/>
              </a:defRPr>
            </a:lvl9pPr>
          </a:lstStyle>
          <a:p>
            <a:pPr lvl="0"/>
            <a:r>
              <a:rPr lang="fr-FR"/>
              <a:t>N°. Titre de la partie</a:t>
            </a:r>
          </a:p>
        </p:txBody>
      </p:sp>
      <p:sp>
        <p:nvSpPr>
          <p:cNvPr id="12" name="Espace réservé du texte 4">
            <a:extLst>
              <a:ext uri="{FF2B5EF4-FFF2-40B4-BE49-F238E27FC236}">
                <a16:creationId xmlns:a16="http://schemas.microsoft.com/office/drawing/2014/main" id="{14E497FF-5645-4CDA-9519-CC0A4481FFC6}"/>
              </a:ext>
            </a:extLst>
          </p:cNvPr>
          <p:cNvSpPr>
            <a:spLocks noGrp="1"/>
          </p:cNvSpPr>
          <p:nvPr>
            <p:ph type="body" sz="quarter" idx="18" hasCustomPrompt="1"/>
          </p:nvPr>
        </p:nvSpPr>
        <p:spPr>
          <a:xfrm>
            <a:off x="419710" y="2327070"/>
            <a:ext cx="11353190" cy="3693600"/>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a:p>
            <a:pPr lvl="5"/>
            <a:r>
              <a:rPr lang="fr-FR"/>
              <a:t>06</a:t>
            </a:r>
          </a:p>
          <a:p>
            <a:pPr lvl="6"/>
            <a:r>
              <a:rPr lang="fr-FR"/>
              <a:t>07</a:t>
            </a:r>
          </a:p>
          <a:p>
            <a:pPr lvl="7"/>
            <a:r>
              <a:rPr lang="fr-FR"/>
              <a:t>08</a:t>
            </a:r>
          </a:p>
          <a:p>
            <a:pPr lvl="8"/>
            <a:r>
              <a:rPr lang="fr-FR"/>
              <a:t>09</a:t>
            </a:r>
          </a:p>
        </p:txBody>
      </p:sp>
      <p:cxnSp>
        <p:nvCxnSpPr>
          <p:cNvPr id="18" name="Connecteur droit 17">
            <a:extLst>
              <a:ext uri="{FF2B5EF4-FFF2-40B4-BE49-F238E27FC236}">
                <a16:creationId xmlns:a16="http://schemas.microsoft.com/office/drawing/2014/main" id="{CA6963B3-7F02-46B3-A684-680A0667F24C}"/>
              </a:ext>
            </a:extLst>
          </p:cNvPr>
          <p:cNvCxnSpPr>
            <a:cxnSpLocks/>
          </p:cNvCxnSpPr>
          <p:nvPr/>
        </p:nvCxnSpPr>
        <p:spPr>
          <a:xfrm>
            <a:off x="407988" y="2109005"/>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pic>
        <p:nvPicPr>
          <p:cNvPr id="7" name="Image 6">
            <a:extLst>
              <a:ext uri="{FF2B5EF4-FFF2-40B4-BE49-F238E27FC236}">
                <a16:creationId xmlns:a16="http://schemas.microsoft.com/office/drawing/2014/main" id="{D170A664-72EB-0DDE-6268-D2D9E3DE8B8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08025" y="6298911"/>
            <a:ext cx="796390" cy="390167"/>
          </a:xfrm>
          <a:prstGeom prst="rect">
            <a:avLst/>
          </a:prstGeom>
        </p:spPr>
      </p:pic>
    </p:spTree>
    <p:extLst>
      <p:ext uri="{BB962C8B-B14F-4D97-AF65-F5344CB8AC3E}">
        <p14:creationId xmlns:p14="http://schemas.microsoft.com/office/powerpoint/2010/main" val="185471585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Titre et 2 contenus - Blanc">
    <p:spTree>
      <p:nvGrpSpPr>
        <p:cNvPr id="1" name=""/>
        <p:cNvGrpSpPr/>
        <p:nvPr/>
      </p:nvGrpSpPr>
      <p:grpSpPr>
        <a:xfrm>
          <a:off x="0" y="0"/>
          <a:ext cx="0" cy="0"/>
          <a:chOff x="0" y="0"/>
          <a:chExt cx="0" cy="0"/>
        </a:xfrm>
      </p:grpSpPr>
      <p:sp>
        <p:nvSpPr>
          <p:cNvPr id="17" name="Titre 4">
            <a:extLst>
              <a:ext uri="{FF2B5EF4-FFF2-40B4-BE49-F238E27FC236}">
                <a16:creationId xmlns:a16="http://schemas.microsoft.com/office/drawing/2014/main" id="{13809825-214D-42A7-8CBC-8CCCE2F745A4}"/>
              </a:ext>
            </a:extLst>
          </p:cNvPr>
          <p:cNvSpPr>
            <a:spLocks noGrp="1"/>
          </p:cNvSpPr>
          <p:nvPr>
            <p:ph type="title" hasCustomPrompt="1"/>
          </p:nvPr>
        </p:nvSpPr>
        <p:spPr>
          <a:xfrm>
            <a:off x="419710" y="611198"/>
            <a:ext cx="11354400" cy="1231200"/>
          </a:xfrm>
        </p:spPr>
        <p:txBody>
          <a:bodyPr anchor="b">
            <a:noAutofit/>
          </a:bodyPr>
          <a:lstStyle/>
          <a:p>
            <a:r>
              <a:rPr lang="fr-FR"/>
              <a:t>Titre de la diapositive sur plusieurs lignes</a:t>
            </a: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a:t>
            </a:fld>
            <a:endParaRPr lang="fr-FR"/>
          </a:p>
        </p:txBody>
      </p:sp>
      <p:sp>
        <p:nvSpPr>
          <p:cNvPr id="15" name="Espace réservé du texte 4">
            <a:extLst>
              <a:ext uri="{FF2B5EF4-FFF2-40B4-BE49-F238E27FC236}">
                <a16:creationId xmlns:a16="http://schemas.microsoft.com/office/drawing/2014/main" id="{390C2EDF-8E8B-4974-A8A6-DF22EAD2A54F}"/>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accent1">
                    <a:alpha val="50000"/>
                  </a:schemeClr>
                </a:solidFill>
                <a:latin typeface="Lato" panose="020B0604020202020204" charset="0"/>
              </a:defRPr>
            </a:lvl1pPr>
            <a:lvl2pPr marL="0" indent="0">
              <a:spcAft>
                <a:spcPts val="0"/>
              </a:spcAft>
              <a:defRPr lang="fr-FR" sz="1400" b="0" i="0" kern="1200" dirty="0" smtClean="0">
                <a:solidFill>
                  <a:schemeClr val="accent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accent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accent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accent1">
                    <a:alpha val="50000"/>
                  </a:schemeClr>
                </a:solidFill>
                <a:latin typeface="Lato" panose="020B0604020202020204" charset="0"/>
                <a:ea typeface="+mn-ea"/>
                <a:cs typeface="+mn-cs"/>
              </a:defRPr>
            </a:lvl7pPr>
            <a:lvl8pPr>
              <a:spcAft>
                <a:spcPts val="0"/>
              </a:spcAft>
              <a:defRPr lang="fr-FR" sz="1400" b="0" i="0" kern="1200" dirty="0" smtClean="0">
                <a:solidFill>
                  <a:schemeClr val="accent1">
                    <a:alpha val="50000"/>
                  </a:schemeClr>
                </a:solidFill>
                <a:latin typeface="Lato" panose="020B0604020202020204" charset="0"/>
                <a:ea typeface="+mn-ea"/>
                <a:cs typeface="+mn-cs"/>
              </a:defRPr>
            </a:lvl8pPr>
            <a:lvl9pPr>
              <a:spcAft>
                <a:spcPts val="0"/>
              </a:spcAft>
              <a:defRPr lang="fr-FR" sz="1400" b="0" i="0" kern="1200" dirty="0" smtClean="0">
                <a:solidFill>
                  <a:schemeClr val="accent1">
                    <a:alpha val="50000"/>
                  </a:schemeClr>
                </a:solidFill>
                <a:latin typeface="Lato" panose="020B0604020202020204" charset="0"/>
                <a:ea typeface="+mn-ea"/>
                <a:cs typeface="+mn-cs"/>
              </a:defRPr>
            </a:lvl9pPr>
          </a:lstStyle>
          <a:p>
            <a:pPr lvl="0"/>
            <a:r>
              <a:rPr lang="fr-FR"/>
              <a:t>N°. Titre de la partie</a:t>
            </a:r>
          </a:p>
        </p:txBody>
      </p:sp>
      <p:sp>
        <p:nvSpPr>
          <p:cNvPr id="5" name="Espace réservé du texte 4">
            <a:extLst>
              <a:ext uri="{FF2B5EF4-FFF2-40B4-BE49-F238E27FC236}">
                <a16:creationId xmlns:a16="http://schemas.microsoft.com/office/drawing/2014/main" id="{D8520427-AE68-4A52-A6D7-FC64AEF13B93}"/>
              </a:ext>
            </a:extLst>
          </p:cNvPr>
          <p:cNvSpPr>
            <a:spLocks noGrp="1"/>
          </p:cNvSpPr>
          <p:nvPr>
            <p:ph type="body" sz="quarter" idx="18" hasCustomPrompt="1"/>
          </p:nvPr>
        </p:nvSpPr>
        <p:spPr>
          <a:xfrm>
            <a:off x="419710" y="2327070"/>
            <a:ext cx="5549290" cy="3694318"/>
          </a:xfrm>
        </p:spPr>
        <p:txBody>
          <a:body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p:txBody>
      </p:sp>
      <p:cxnSp>
        <p:nvCxnSpPr>
          <p:cNvPr id="9" name="Connecteur droit 8">
            <a:extLst>
              <a:ext uri="{FF2B5EF4-FFF2-40B4-BE49-F238E27FC236}">
                <a16:creationId xmlns:a16="http://schemas.microsoft.com/office/drawing/2014/main" id="{A26478DB-A61D-4394-BEF9-208DE216AB28}"/>
              </a:ext>
            </a:extLst>
          </p:cNvPr>
          <p:cNvCxnSpPr>
            <a:cxnSpLocks/>
          </p:cNvCxnSpPr>
          <p:nvPr/>
        </p:nvCxnSpPr>
        <p:spPr>
          <a:xfrm>
            <a:off x="407988" y="2109005"/>
            <a:ext cx="722299" cy="0"/>
          </a:xfrm>
          <a:prstGeom prst="line">
            <a:avLst/>
          </a:prstGeom>
          <a:ln cap="rnd">
            <a:solidFill>
              <a:schemeClr val="accent1"/>
            </a:solidFill>
            <a:round/>
          </a:ln>
        </p:spPr>
        <p:style>
          <a:lnRef idx="1">
            <a:schemeClr val="accent1"/>
          </a:lnRef>
          <a:fillRef idx="0">
            <a:schemeClr val="accent1"/>
          </a:fillRef>
          <a:effectRef idx="0">
            <a:schemeClr val="accent1"/>
          </a:effectRef>
          <a:fontRef idx="minor">
            <a:schemeClr val="tx1"/>
          </a:fontRef>
        </p:style>
      </p:cxnSp>
      <p:sp>
        <p:nvSpPr>
          <p:cNvPr id="10" name="Espace réservé du texte 4">
            <a:extLst>
              <a:ext uri="{FF2B5EF4-FFF2-40B4-BE49-F238E27FC236}">
                <a16:creationId xmlns:a16="http://schemas.microsoft.com/office/drawing/2014/main" id="{1EA8827B-BBE1-4FD5-85D0-EBA8055F0542}"/>
              </a:ext>
            </a:extLst>
          </p:cNvPr>
          <p:cNvSpPr>
            <a:spLocks noGrp="1"/>
          </p:cNvSpPr>
          <p:nvPr>
            <p:ph type="body" sz="quarter" idx="19" hasCustomPrompt="1"/>
          </p:nvPr>
        </p:nvSpPr>
        <p:spPr>
          <a:xfrm>
            <a:off x="6223000" y="2327070"/>
            <a:ext cx="5551110" cy="3694318"/>
          </a:xfrm>
        </p:spPr>
        <p:txBody>
          <a:body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p:txBody>
      </p:sp>
    </p:spTree>
    <p:extLst>
      <p:ext uri="{BB962C8B-B14F-4D97-AF65-F5344CB8AC3E}">
        <p14:creationId xmlns:p14="http://schemas.microsoft.com/office/powerpoint/2010/main" val="202870348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preserve="1">
  <p:cSld name="Titre et 2 contenus - Bleu">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sp>
        <p:nvSpPr>
          <p:cNvPr id="17" name="Forme libre : forme 19">
            <a:extLst>
              <a:ext uri="{FF2B5EF4-FFF2-40B4-BE49-F238E27FC236}">
                <a16:creationId xmlns:a16="http://schemas.microsoft.com/office/drawing/2014/main" id="{9DB5C925-91A3-49E3-A704-6C39D8AD0EE7}"/>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sp>
        <p:nvSpPr>
          <p:cNvPr id="5" name="Titre 4">
            <a:extLst>
              <a:ext uri="{FF2B5EF4-FFF2-40B4-BE49-F238E27FC236}">
                <a16:creationId xmlns:a16="http://schemas.microsoft.com/office/drawing/2014/main" id="{C5D8BDCB-C8FB-4EFB-9DBC-0977B5799BC2}"/>
              </a:ext>
            </a:extLst>
          </p:cNvPr>
          <p:cNvSpPr>
            <a:spLocks noGrp="1"/>
          </p:cNvSpPr>
          <p:nvPr>
            <p:ph type="title" hasCustomPrompt="1"/>
          </p:nvPr>
        </p:nvSpPr>
        <p:spPr>
          <a:xfrm>
            <a:off x="419711" y="611198"/>
            <a:ext cx="11353190" cy="1231200"/>
          </a:xfrm>
        </p:spPr>
        <p:txBody>
          <a:bodyPr anchor="b">
            <a:noAutofit/>
          </a:bodyPr>
          <a:lstStyle>
            <a:lvl1pPr>
              <a:defRPr>
                <a:solidFill>
                  <a:schemeClr val="bg1"/>
                </a:solidFill>
              </a:defRPr>
            </a:lvl1pPr>
          </a:lstStyle>
          <a:p>
            <a:r>
              <a:rPr lang="fr-FR"/>
              <a:t>Titre de la diapositive sur plusieurs lignes</a:t>
            </a: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a:t>
            </a:fld>
            <a:endParaRPr lang="fr-FR"/>
          </a:p>
        </p:txBody>
      </p:sp>
      <p:sp>
        <p:nvSpPr>
          <p:cNvPr id="13" name="Espace réservé du texte 4">
            <a:extLst>
              <a:ext uri="{FF2B5EF4-FFF2-40B4-BE49-F238E27FC236}">
                <a16:creationId xmlns:a16="http://schemas.microsoft.com/office/drawing/2014/main" id="{71C866A6-AE35-41B7-BC42-9EE60E031620}"/>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bg1">
                    <a:alpha val="50000"/>
                  </a:schemeClr>
                </a:solidFill>
                <a:latin typeface="Lato" panose="020B0604020202020204" charset="0"/>
              </a:defRPr>
            </a:lvl1pPr>
            <a:lvl2pPr marL="0" indent="0">
              <a:spcAft>
                <a:spcPts val="0"/>
              </a:spcAft>
              <a:defRPr lang="fr-FR" sz="1400" b="0" i="0" kern="1200" dirty="0" smtClean="0">
                <a:solidFill>
                  <a:schemeClr val="bg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bg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bg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bg1">
                    <a:alpha val="50000"/>
                  </a:schemeClr>
                </a:solidFill>
                <a:latin typeface="Lato" panose="020B0604020202020204" charset="0"/>
                <a:ea typeface="+mn-ea"/>
                <a:cs typeface="+mn-cs"/>
              </a:defRPr>
            </a:lvl7pPr>
            <a:lvl8pPr>
              <a:spcAft>
                <a:spcPts val="0"/>
              </a:spcAft>
              <a:defRPr lang="fr-FR" sz="1400" b="0" i="0" kern="1200" dirty="0" smtClean="0">
                <a:solidFill>
                  <a:schemeClr val="bg1">
                    <a:alpha val="50000"/>
                  </a:schemeClr>
                </a:solidFill>
                <a:latin typeface="Lato" panose="020B0604020202020204" charset="0"/>
                <a:ea typeface="+mn-ea"/>
                <a:cs typeface="+mn-cs"/>
              </a:defRPr>
            </a:lvl8pPr>
            <a:lvl9pPr>
              <a:spcAft>
                <a:spcPts val="0"/>
              </a:spcAft>
              <a:defRPr lang="fr-FR" sz="1400" b="0" i="0" kern="1200" dirty="0" smtClean="0">
                <a:solidFill>
                  <a:schemeClr val="bg1">
                    <a:alpha val="50000"/>
                  </a:schemeClr>
                </a:solidFill>
                <a:latin typeface="Lato" panose="020B0604020202020204" charset="0"/>
                <a:ea typeface="+mn-ea"/>
                <a:cs typeface="+mn-cs"/>
              </a:defRPr>
            </a:lvl9pPr>
          </a:lstStyle>
          <a:p>
            <a:pPr lvl="0"/>
            <a:r>
              <a:rPr lang="fr-FR"/>
              <a:t>N°. Titre de la partie</a:t>
            </a:r>
          </a:p>
        </p:txBody>
      </p:sp>
      <p:sp>
        <p:nvSpPr>
          <p:cNvPr id="12" name="Espace réservé du texte 4">
            <a:extLst>
              <a:ext uri="{FF2B5EF4-FFF2-40B4-BE49-F238E27FC236}">
                <a16:creationId xmlns:a16="http://schemas.microsoft.com/office/drawing/2014/main" id="{14E497FF-5645-4CDA-9519-CC0A4481FFC6}"/>
              </a:ext>
            </a:extLst>
          </p:cNvPr>
          <p:cNvSpPr>
            <a:spLocks noGrp="1"/>
          </p:cNvSpPr>
          <p:nvPr>
            <p:ph type="body" sz="quarter" idx="18" hasCustomPrompt="1"/>
          </p:nvPr>
        </p:nvSpPr>
        <p:spPr>
          <a:xfrm>
            <a:off x="419710" y="2327070"/>
            <a:ext cx="5551200" cy="3693600"/>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a:p>
            <a:pPr lvl="5"/>
            <a:r>
              <a:rPr lang="fr-FR"/>
              <a:t>06</a:t>
            </a:r>
          </a:p>
          <a:p>
            <a:pPr lvl="6"/>
            <a:r>
              <a:rPr lang="fr-FR"/>
              <a:t>07</a:t>
            </a:r>
          </a:p>
          <a:p>
            <a:pPr lvl="7"/>
            <a:r>
              <a:rPr lang="fr-FR"/>
              <a:t>08</a:t>
            </a:r>
          </a:p>
          <a:p>
            <a:pPr lvl="8"/>
            <a:r>
              <a:rPr lang="fr-FR"/>
              <a:t>09</a:t>
            </a:r>
          </a:p>
        </p:txBody>
      </p:sp>
      <p:cxnSp>
        <p:nvCxnSpPr>
          <p:cNvPr id="18" name="Connecteur droit 17">
            <a:extLst>
              <a:ext uri="{FF2B5EF4-FFF2-40B4-BE49-F238E27FC236}">
                <a16:creationId xmlns:a16="http://schemas.microsoft.com/office/drawing/2014/main" id="{CA6963B3-7F02-46B3-A684-680A0667F24C}"/>
              </a:ext>
            </a:extLst>
          </p:cNvPr>
          <p:cNvCxnSpPr>
            <a:cxnSpLocks/>
          </p:cNvCxnSpPr>
          <p:nvPr/>
        </p:nvCxnSpPr>
        <p:spPr>
          <a:xfrm>
            <a:off x="407988" y="2109005"/>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10" name="Espace réservé du texte 4">
            <a:extLst>
              <a:ext uri="{FF2B5EF4-FFF2-40B4-BE49-F238E27FC236}">
                <a16:creationId xmlns:a16="http://schemas.microsoft.com/office/drawing/2014/main" id="{44CD318C-E1C1-4AFF-BFD7-D5A98425935B}"/>
              </a:ext>
            </a:extLst>
          </p:cNvPr>
          <p:cNvSpPr>
            <a:spLocks noGrp="1"/>
          </p:cNvSpPr>
          <p:nvPr>
            <p:ph type="body" sz="quarter" idx="19" hasCustomPrompt="1"/>
          </p:nvPr>
        </p:nvSpPr>
        <p:spPr>
          <a:xfrm>
            <a:off x="6222910" y="2327070"/>
            <a:ext cx="5551200" cy="3693600"/>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a:p>
            <a:pPr lvl="5"/>
            <a:r>
              <a:rPr lang="fr-FR"/>
              <a:t>06</a:t>
            </a:r>
          </a:p>
          <a:p>
            <a:pPr lvl="6"/>
            <a:r>
              <a:rPr lang="fr-FR"/>
              <a:t>07</a:t>
            </a:r>
          </a:p>
          <a:p>
            <a:pPr lvl="7"/>
            <a:r>
              <a:rPr lang="fr-FR"/>
              <a:t>08</a:t>
            </a:r>
          </a:p>
          <a:p>
            <a:pPr lvl="8"/>
            <a:r>
              <a:rPr lang="fr-FR"/>
              <a:t>09</a:t>
            </a:r>
          </a:p>
        </p:txBody>
      </p:sp>
      <p:pic>
        <p:nvPicPr>
          <p:cNvPr id="2" name="Image 1">
            <a:extLst>
              <a:ext uri="{FF2B5EF4-FFF2-40B4-BE49-F238E27FC236}">
                <a16:creationId xmlns:a16="http://schemas.microsoft.com/office/drawing/2014/main" id="{518A47BA-01C3-EE8A-335C-6E117C0587E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332108963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p:cSld name="Titre et intro avec 2 contenus - Blanc">
    <p:spTree>
      <p:nvGrpSpPr>
        <p:cNvPr id="1" name=""/>
        <p:cNvGrpSpPr/>
        <p:nvPr/>
      </p:nvGrpSpPr>
      <p:grpSpPr>
        <a:xfrm>
          <a:off x="0" y="0"/>
          <a:ext cx="0" cy="0"/>
          <a:chOff x="0" y="0"/>
          <a:chExt cx="0" cy="0"/>
        </a:xfrm>
      </p:grpSpPr>
      <p:sp>
        <p:nvSpPr>
          <p:cNvPr id="23" name="Rectangle 22">
            <a:extLst>
              <a:ext uri="{FF2B5EF4-FFF2-40B4-BE49-F238E27FC236}">
                <a16:creationId xmlns:a16="http://schemas.microsoft.com/office/drawing/2014/main" id="{514CEA37-C718-4CAC-912F-BAB2CD9B1803}"/>
              </a:ext>
            </a:extLst>
          </p:cNvPr>
          <p:cNvSpPr/>
          <p:nvPr/>
        </p:nvSpPr>
        <p:spPr>
          <a:xfrm>
            <a:off x="4775200" y="367146"/>
            <a:ext cx="7012314" cy="5907192"/>
          </a:xfrm>
          <a:prstGeom prst="rect">
            <a:avLst/>
          </a:prstGeom>
          <a:solidFill>
            <a:schemeClr val="bg1"/>
          </a:solidFill>
          <a:ln w="19050">
            <a:noFill/>
          </a:ln>
          <a:effectLst>
            <a:outerShdw blurRad="330200" dist="38100" dir="2700000" algn="tl" rotWithShape="0">
              <a:schemeClr val="accent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lIns="251999" tIns="503999" rIns="251999" bIns="251999" rtlCol="0" anchor="t" anchorCtr="0"/>
          <a:lstStyle/>
          <a:p>
            <a:pPr>
              <a:spcAft>
                <a:spcPts val="400"/>
              </a:spcAft>
            </a:pPr>
            <a:endParaRPr lang="fr-FR" b="1">
              <a:solidFill>
                <a:schemeClr val="accent1"/>
              </a:solidFill>
              <a:latin typeface="Lato" panose="020F0502020204030203" pitchFamily="34" charset="0"/>
            </a:endParaRPr>
          </a:p>
        </p:txBody>
      </p:sp>
      <p:sp>
        <p:nvSpPr>
          <p:cNvPr id="3" name="Espace réservé du pied de page 2">
            <a:extLst>
              <a:ext uri="{FF2B5EF4-FFF2-40B4-BE49-F238E27FC236}">
                <a16:creationId xmlns:a16="http://schemas.microsoft.com/office/drawing/2014/main" id="{8EE59777-AFA9-4B99-8555-FBCF80597C96}"/>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58C6C95E-201D-4565-BB34-334C1539F03A}"/>
              </a:ext>
            </a:extLst>
          </p:cNvPr>
          <p:cNvSpPr>
            <a:spLocks noGrp="1"/>
          </p:cNvSpPr>
          <p:nvPr>
            <p:ph type="sldNum" sz="quarter" idx="11"/>
          </p:nvPr>
        </p:nvSpPr>
        <p:spPr/>
        <p:txBody>
          <a:bodyPr/>
          <a:lstStyle/>
          <a:p>
            <a:fld id="{DCFF6D3A-3277-42A1-9D8C-71F4574BBB66}" type="slidenum">
              <a:rPr lang="fr-FR" smtClean="0"/>
              <a:t>‹#›</a:t>
            </a:fld>
            <a:endParaRPr lang="fr-FR"/>
          </a:p>
        </p:txBody>
      </p:sp>
      <p:cxnSp>
        <p:nvCxnSpPr>
          <p:cNvPr id="13" name="Connecteur droit 12">
            <a:extLst>
              <a:ext uri="{FF2B5EF4-FFF2-40B4-BE49-F238E27FC236}">
                <a16:creationId xmlns:a16="http://schemas.microsoft.com/office/drawing/2014/main" id="{0C3CCCE6-C664-43D3-AE7A-F5FB19BDF771}"/>
              </a:ext>
            </a:extLst>
          </p:cNvPr>
          <p:cNvCxnSpPr>
            <a:cxnSpLocks/>
          </p:cNvCxnSpPr>
          <p:nvPr/>
        </p:nvCxnSpPr>
        <p:spPr>
          <a:xfrm>
            <a:off x="5650495" y="2394272"/>
            <a:ext cx="5602962" cy="0"/>
          </a:xfrm>
          <a:prstGeom prst="line">
            <a:avLst/>
          </a:prstGeom>
          <a:ln cap="rnd">
            <a:solidFill>
              <a:schemeClr val="bg1">
                <a:lumMod val="75000"/>
                <a:alpha val="20000"/>
              </a:schemeClr>
            </a:solidFill>
            <a:round/>
          </a:ln>
        </p:spPr>
        <p:style>
          <a:lnRef idx="1">
            <a:schemeClr val="accent1"/>
          </a:lnRef>
          <a:fillRef idx="0">
            <a:schemeClr val="accent1"/>
          </a:fillRef>
          <a:effectRef idx="0">
            <a:schemeClr val="accent1"/>
          </a:effectRef>
          <a:fontRef idx="minor">
            <a:schemeClr val="tx1"/>
          </a:fontRef>
        </p:style>
      </p:cxnSp>
      <p:sp>
        <p:nvSpPr>
          <p:cNvPr id="17" name="Espace réservé du texte 15">
            <a:extLst>
              <a:ext uri="{FF2B5EF4-FFF2-40B4-BE49-F238E27FC236}">
                <a16:creationId xmlns:a16="http://schemas.microsoft.com/office/drawing/2014/main" id="{0B707E09-23C0-458D-9F75-44D2300251B1}"/>
              </a:ext>
            </a:extLst>
          </p:cNvPr>
          <p:cNvSpPr>
            <a:spLocks noGrp="1"/>
          </p:cNvSpPr>
          <p:nvPr>
            <p:ph type="body" sz="quarter" idx="13" hasCustomPrompt="1"/>
          </p:nvPr>
        </p:nvSpPr>
        <p:spPr>
          <a:xfrm>
            <a:off x="5650494" y="778565"/>
            <a:ext cx="5602961" cy="1248686"/>
          </a:xfrm>
          <a:noFill/>
        </p:spPr>
        <p:txBody>
          <a:bodyPr anchor="b" anchorCtr="0">
            <a:normAutofit/>
          </a:bodyPr>
          <a:lstStyle>
            <a:lvl1pPr>
              <a:lnSpc>
                <a:spcPct val="100000"/>
              </a:lnSpc>
              <a:defRPr sz="1400" b="1">
                <a:solidFill>
                  <a:schemeClr val="accent1"/>
                </a:solidFill>
                <a:latin typeface="Lato" panose="020B0604020202020204" charset="0"/>
              </a:defRPr>
            </a:lvl1pPr>
            <a:lvl2pPr>
              <a:lnSpc>
                <a:spcPct val="100000"/>
              </a:lnSpc>
              <a:buFontTx/>
              <a:buNone/>
              <a:defRPr sz="1400" b="1">
                <a:solidFill>
                  <a:schemeClr val="accent1"/>
                </a:solidFill>
                <a:latin typeface="Lato" panose="020B0604020202020204" charset="0"/>
              </a:defRPr>
            </a:lvl2pPr>
            <a:lvl3pPr>
              <a:lnSpc>
                <a:spcPct val="100000"/>
              </a:lnSpc>
              <a:buFontTx/>
              <a:buNone/>
              <a:defRPr sz="1400" b="1">
                <a:solidFill>
                  <a:schemeClr val="accent1"/>
                </a:solidFill>
                <a:latin typeface="Lato" panose="020B0604020202020204" charset="0"/>
              </a:defRPr>
            </a:lvl3pPr>
            <a:lvl4pPr>
              <a:lnSpc>
                <a:spcPct val="100000"/>
              </a:lnSpc>
              <a:buFontTx/>
              <a:buNone/>
              <a:defRPr sz="1400" b="1">
                <a:solidFill>
                  <a:schemeClr val="accent1"/>
                </a:solidFill>
                <a:latin typeface="Lato" panose="020B0604020202020204" charset="0"/>
              </a:defRPr>
            </a:lvl4pPr>
            <a:lvl5pPr marL="0" indent="0">
              <a:lnSpc>
                <a:spcPct val="100000"/>
              </a:lnSpc>
              <a:buFont typeface="Arial" panose="020B0604020202020204" pitchFamily="34" charset="0"/>
              <a:buNone/>
              <a:defRPr sz="1400" b="1">
                <a:solidFill>
                  <a:schemeClr val="accent1"/>
                </a:solidFill>
                <a:latin typeface="Lato" panose="020B0604020202020204" charset="0"/>
              </a:defRPr>
            </a:lvl5pPr>
            <a:lvl6pPr>
              <a:lnSpc>
                <a:spcPct val="100000"/>
              </a:lnSpc>
              <a:defRPr sz="1400" b="1">
                <a:latin typeface="Lato" panose="020B0604020202020204" charset="0"/>
              </a:defRPr>
            </a:lvl6pPr>
            <a:lvl7pPr>
              <a:lnSpc>
                <a:spcPct val="100000"/>
              </a:lnSpc>
              <a:defRPr sz="1400" b="1" i="0">
                <a:solidFill>
                  <a:schemeClr val="accent1"/>
                </a:solidFill>
                <a:latin typeface="Lato" panose="020B0604020202020204" charset="0"/>
              </a:defRPr>
            </a:lvl7pPr>
            <a:lvl8pPr>
              <a:lnSpc>
                <a:spcPct val="100000"/>
              </a:lnSpc>
              <a:defRPr sz="1400" b="1" i="0">
                <a:latin typeface="Lato" panose="020B0604020202020204" charset="0"/>
              </a:defRPr>
            </a:lvl8pPr>
            <a:lvl9pPr>
              <a:lnSpc>
                <a:spcPct val="100000"/>
              </a:lnSpc>
              <a:defRPr sz="1400" b="1" i="0">
                <a:latin typeface="Lato" panose="020B0604020202020204" charset="0"/>
              </a:defRPr>
            </a:lvl9pPr>
          </a:lstStyle>
          <a:p>
            <a:pPr lvl="0"/>
            <a:r>
              <a:rPr lang="fr-FR"/>
              <a:t>Texte en gras</a:t>
            </a:r>
          </a:p>
        </p:txBody>
      </p:sp>
      <p:cxnSp>
        <p:nvCxnSpPr>
          <p:cNvPr id="15" name="Connecteur droit 14">
            <a:extLst>
              <a:ext uri="{FF2B5EF4-FFF2-40B4-BE49-F238E27FC236}">
                <a16:creationId xmlns:a16="http://schemas.microsoft.com/office/drawing/2014/main" id="{C6BA1BC1-6E13-4A28-A7D9-ED5D6D25DD93}"/>
              </a:ext>
            </a:extLst>
          </p:cNvPr>
          <p:cNvCxnSpPr>
            <a:cxnSpLocks/>
          </p:cNvCxnSpPr>
          <p:nvPr/>
        </p:nvCxnSpPr>
        <p:spPr>
          <a:xfrm>
            <a:off x="407988" y="4098967"/>
            <a:ext cx="722299" cy="0"/>
          </a:xfrm>
          <a:prstGeom prst="line">
            <a:avLst/>
          </a:prstGeom>
          <a:ln cap="rnd">
            <a:solidFill>
              <a:schemeClr val="accent1"/>
            </a:solidFill>
            <a:round/>
          </a:ln>
        </p:spPr>
        <p:style>
          <a:lnRef idx="1">
            <a:schemeClr val="accent1"/>
          </a:lnRef>
          <a:fillRef idx="0">
            <a:schemeClr val="accent1"/>
          </a:fillRef>
          <a:effectRef idx="0">
            <a:schemeClr val="accent1"/>
          </a:effectRef>
          <a:fontRef idx="minor">
            <a:schemeClr val="tx1"/>
          </a:fontRef>
        </p:style>
      </p:cxnSp>
      <p:sp>
        <p:nvSpPr>
          <p:cNvPr id="14" name="Espace réservé du texte 4">
            <a:extLst>
              <a:ext uri="{FF2B5EF4-FFF2-40B4-BE49-F238E27FC236}">
                <a16:creationId xmlns:a16="http://schemas.microsoft.com/office/drawing/2014/main" id="{51F1D6B9-78D5-4F73-A578-158CE4CE7844}"/>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accent1">
                    <a:alpha val="50000"/>
                  </a:schemeClr>
                </a:solidFill>
                <a:latin typeface="Lato" panose="020B0604020202020204" charset="0"/>
              </a:defRPr>
            </a:lvl1pPr>
            <a:lvl2pPr marL="0" indent="0">
              <a:spcAft>
                <a:spcPts val="0"/>
              </a:spcAft>
              <a:defRPr lang="fr-FR" sz="1400" b="0" i="0" kern="1200" dirty="0" smtClean="0">
                <a:solidFill>
                  <a:schemeClr val="accent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accent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accent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accent1">
                    <a:alpha val="50000"/>
                  </a:schemeClr>
                </a:solidFill>
                <a:latin typeface="Lato" panose="020B0604020202020204" charset="0"/>
                <a:ea typeface="+mn-ea"/>
                <a:cs typeface="+mn-cs"/>
              </a:defRPr>
            </a:lvl7pPr>
            <a:lvl8pPr>
              <a:spcAft>
                <a:spcPts val="0"/>
              </a:spcAft>
              <a:defRPr lang="fr-FR" sz="1400" b="0" i="0" kern="1200" dirty="0" smtClean="0">
                <a:solidFill>
                  <a:schemeClr val="accent1">
                    <a:alpha val="50000"/>
                  </a:schemeClr>
                </a:solidFill>
                <a:latin typeface="Lato" panose="020B0604020202020204" charset="0"/>
                <a:ea typeface="+mn-ea"/>
                <a:cs typeface="+mn-cs"/>
              </a:defRPr>
            </a:lvl8pPr>
            <a:lvl9pPr>
              <a:spcAft>
                <a:spcPts val="0"/>
              </a:spcAft>
              <a:defRPr lang="fr-FR" sz="1400" b="0" i="0" kern="1200" dirty="0" smtClean="0">
                <a:solidFill>
                  <a:schemeClr val="accent1">
                    <a:alpha val="50000"/>
                  </a:schemeClr>
                </a:solidFill>
                <a:latin typeface="Lato" panose="020B0604020202020204" charset="0"/>
                <a:ea typeface="+mn-ea"/>
                <a:cs typeface="+mn-cs"/>
              </a:defRPr>
            </a:lvl9pPr>
          </a:lstStyle>
          <a:p>
            <a:pPr lvl="0"/>
            <a:r>
              <a:rPr lang="fr-FR"/>
              <a:t>N°. Titre de la partie</a:t>
            </a:r>
          </a:p>
        </p:txBody>
      </p:sp>
      <p:sp>
        <p:nvSpPr>
          <p:cNvPr id="21" name="Espace réservé du texte 4">
            <a:extLst>
              <a:ext uri="{FF2B5EF4-FFF2-40B4-BE49-F238E27FC236}">
                <a16:creationId xmlns:a16="http://schemas.microsoft.com/office/drawing/2014/main" id="{4B284505-CE68-460A-8381-9694417B4D5A}"/>
              </a:ext>
            </a:extLst>
          </p:cNvPr>
          <p:cNvSpPr>
            <a:spLocks noGrp="1"/>
          </p:cNvSpPr>
          <p:nvPr>
            <p:ph type="body" sz="quarter" idx="12" hasCustomPrompt="1"/>
          </p:nvPr>
        </p:nvSpPr>
        <p:spPr>
          <a:xfrm>
            <a:off x="419711" y="4458825"/>
            <a:ext cx="4008369" cy="1310150"/>
          </a:xfrm>
        </p:spPr>
        <p:txBody>
          <a:bodyPr lIns="0" tIns="0" rIns="0" bIns="0" anchor="t" anchorCtr="0">
            <a:noAutofit/>
          </a:bodyPr>
          <a:lstStyle>
            <a:lvl1pPr>
              <a:defRPr sz="1600"/>
            </a:lvl1pPr>
            <a:lvl2pPr>
              <a:defRPr sz="1600" b="1">
                <a:solidFill>
                  <a:schemeClr val="accent1"/>
                </a:solidFill>
                <a:latin typeface="Lato" panose="020B0604020202020204" charset="0"/>
              </a:defRPr>
            </a:lvl2pPr>
            <a:lvl3pPr>
              <a:defRPr sz="1600" b="1">
                <a:solidFill>
                  <a:schemeClr val="accent1"/>
                </a:solidFill>
                <a:latin typeface="Lato" panose="020B0604020202020204" charset="0"/>
              </a:defRPr>
            </a:lvl3pPr>
            <a:lvl4pPr>
              <a:buFontTx/>
              <a:buNone/>
              <a:defRPr sz="1600" b="1">
                <a:solidFill>
                  <a:schemeClr val="accent1"/>
                </a:solidFill>
                <a:latin typeface="Lato" panose="020B0604020202020204" charset="0"/>
              </a:defRPr>
            </a:lvl4pPr>
            <a:lvl5pPr marL="0" indent="0">
              <a:buFontTx/>
              <a:buNone/>
              <a:defRPr sz="1600" b="1">
                <a:solidFill>
                  <a:schemeClr val="accent1"/>
                </a:solidFill>
                <a:latin typeface="Lato" panose="020B0604020202020204" charset="0"/>
              </a:defRPr>
            </a:lvl5pPr>
            <a:lvl6pPr>
              <a:defRPr sz="1600" b="1">
                <a:latin typeface="Lato" panose="020B0604020202020204" charset="0"/>
              </a:defRPr>
            </a:lvl6pPr>
            <a:lvl7pPr>
              <a:defRPr sz="1600" b="1" i="0">
                <a:latin typeface="Lato" panose="020B0604020202020204" charset="0"/>
              </a:defRPr>
            </a:lvl7pPr>
            <a:lvl8pPr>
              <a:defRPr sz="1600" b="1" i="0">
                <a:latin typeface="Lato" panose="020B0604020202020204" charset="0"/>
              </a:defRPr>
            </a:lvl8pPr>
            <a:lvl9pPr>
              <a:defRPr sz="1600" b="1" i="0">
                <a:latin typeface="Lato" panose="020B0604020202020204" charset="0"/>
              </a:defRPr>
            </a:lvl9pPr>
          </a:lstStyle>
          <a:p>
            <a:pPr lvl="0"/>
            <a:r>
              <a:rPr lang="fr-FR"/>
              <a:t>Sous-titre</a:t>
            </a:r>
          </a:p>
        </p:txBody>
      </p:sp>
      <p:sp>
        <p:nvSpPr>
          <p:cNvPr id="24" name="Titre 4">
            <a:extLst>
              <a:ext uri="{FF2B5EF4-FFF2-40B4-BE49-F238E27FC236}">
                <a16:creationId xmlns:a16="http://schemas.microsoft.com/office/drawing/2014/main" id="{32F717A4-4B3C-4245-96BD-4ECA382A113B}"/>
              </a:ext>
            </a:extLst>
          </p:cNvPr>
          <p:cNvSpPr>
            <a:spLocks noGrp="1"/>
          </p:cNvSpPr>
          <p:nvPr>
            <p:ph type="title" hasCustomPrompt="1"/>
          </p:nvPr>
        </p:nvSpPr>
        <p:spPr>
          <a:xfrm>
            <a:off x="419711" y="1079502"/>
            <a:ext cx="4006800" cy="2752858"/>
          </a:xfrm>
        </p:spPr>
        <p:txBody>
          <a:bodyPr anchor="b">
            <a:noAutofit/>
          </a:bodyPr>
          <a:lstStyle/>
          <a:p>
            <a:r>
              <a:rPr lang="fr-FR"/>
              <a:t>Titre de la diapositive sur plusieurs lignes</a:t>
            </a:r>
          </a:p>
        </p:txBody>
      </p:sp>
      <p:sp>
        <p:nvSpPr>
          <p:cNvPr id="5" name="Espace réservé du texte 4">
            <a:extLst>
              <a:ext uri="{FF2B5EF4-FFF2-40B4-BE49-F238E27FC236}">
                <a16:creationId xmlns:a16="http://schemas.microsoft.com/office/drawing/2014/main" id="{997A74BD-6434-4AA6-A04A-713EAE259CBC}"/>
              </a:ext>
            </a:extLst>
          </p:cNvPr>
          <p:cNvSpPr>
            <a:spLocks noGrp="1"/>
          </p:cNvSpPr>
          <p:nvPr>
            <p:ph type="body" sz="quarter" idx="18" hasCustomPrompt="1"/>
          </p:nvPr>
        </p:nvSpPr>
        <p:spPr>
          <a:xfrm>
            <a:off x="5650493" y="2730500"/>
            <a:ext cx="2541600" cy="3038475"/>
          </a:xfrm>
        </p:spPr>
        <p:txBody>
          <a:bodyPr/>
          <a:lstStyle>
            <a:lvl1pPr>
              <a:defRPr sz="1200"/>
            </a:lvl1pPr>
            <a:lvl2pPr>
              <a:defRPr sz="1200"/>
            </a:lvl2p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p:txBody>
      </p:sp>
      <p:sp>
        <p:nvSpPr>
          <p:cNvPr id="25" name="Espace réservé du texte 4">
            <a:extLst>
              <a:ext uri="{FF2B5EF4-FFF2-40B4-BE49-F238E27FC236}">
                <a16:creationId xmlns:a16="http://schemas.microsoft.com/office/drawing/2014/main" id="{476F4653-4374-49B3-91C7-AEB7A21479AE}"/>
              </a:ext>
            </a:extLst>
          </p:cNvPr>
          <p:cNvSpPr>
            <a:spLocks noGrp="1"/>
          </p:cNvSpPr>
          <p:nvPr>
            <p:ph type="body" sz="quarter" idx="19" hasCustomPrompt="1"/>
          </p:nvPr>
        </p:nvSpPr>
        <p:spPr>
          <a:xfrm>
            <a:off x="8711855" y="2730500"/>
            <a:ext cx="2541600" cy="3038475"/>
          </a:xfrm>
        </p:spPr>
        <p:txBody>
          <a:bodyPr/>
          <a:lstStyle>
            <a:lvl1pPr>
              <a:defRPr sz="1200"/>
            </a:lvl1pPr>
            <a:lvl2pPr>
              <a:defRPr sz="1200"/>
            </a:lvl2p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p:txBody>
      </p:sp>
    </p:spTree>
    <p:extLst>
      <p:ext uri="{BB962C8B-B14F-4D97-AF65-F5344CB8AC3E}">
        <p14:creationId xmlns:p14="http://schemas.microsoft.com/office/powerpoint/2010/main" val="213495280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p:cSld name="Titre et intro avec 2 contenus - Bleu">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sp>
        <p:nvSpPr>
          <p:cNvPr id="17" name="Forme libre : forme 19">
            <a:extLst>
              <a:ext uri="{FF2B5EF4-FFF2-40B4-BE49-F238E27FC236}">
                <a16:creationId xmlns:a16="http://schemas.microsoft.com/office/drawing/2014/main" id="{9DB5C925-91A3-49E3-A704-6C39D8AD0EE7}"/>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sp>
        <p:nvSpPr>
          <p:cNvPr id="5" name="Titre 4">
            <a:extLst>
              <a:ext uri="{FF2B5EF4-FFF2-40B4-BE49-F238E27FC236}">
                <a16:creationId xmlns:a16="http://schemas.microsoft.com/office/drawing/2014/main" id="{C5D8BDCB-C8FB-4EFB-9DBC-0977B5799BC2}"/>
              </a:ext>
            </a:extLst>
          </p:cNvPr>
          <p:cNvSpPr>
            <a:spLocks noGrp="1"/>
          </p:cNvSpPr>
          <p:nvPr>
            <p:ph type="title" hasCustomPrompt="1"/>
          </p:nvPr>
        </p:nvSpPr>
        <p:spPr>
          <a:xfrm>
            <a:off x="419711" y="1079502"/>
            <a:ext cx="4006800" cy="2752858"/>
          </a:xfrm>
        </p:spPr>
        <p:txBody>
          <a:bodyPr anchor="b">
            <a:noAutofit/>
          </a:bodyPr>
          <a:lstStyle>
            <a:lvl1pPr>
              <a:defRPr>
                <a:solidFill>
                  <a:schemeClr val="bg1"/>
                </a:solidFill>
              </a:defRPr>
            </a:lvl1pPr>
          </a:lstStyle>
          <a:p>
            <a:r>
              <a:rPr lang="fr-FR"/>
              <a:t>Titre de la diapositive sur plusieurs lignes</a:t>
            </a: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a:t>
            </a:fld>
            <a:endParaRPr lang="fr-FR"/>
          </a:p>
        </p:txBody>
      </p:sp>
      <p:cxnSp>
        <p:nvCxnSpPr>
          <p:cNvPr id="9" name="Connecteur droit 8">
            <a:extLst>
              <a:ext uri="{FF2B5EF4-FFF2-40B4-BE49-F238E27FC236}">
                <a16:creationId xmlns:a16="http://schemas.microsoft.com/office/drawing/2014/main" id="{5EA8BE6E-A4FC-4C68-98FA-8480F31913AD}"/>
              </a:ext>
            </a:extLst>
          </p:cNvPr>
          <p:cNvCxnSpPr>
            <a:cxnSpLocks/>
          </p:cNvCxnSpPr>
          <p:nvPr/>
        </p:nvCxnSpPr>
        <p:spPr>
          <a:xfrm>
            <a:off x="407988" y="4098967"/>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14" name="Espace réservé du texte 4">
            <a:extLst>
              <a:ext uri="{FF2B5EF4-FFF2-40B4-BE49-F238E27FC236}">
                <a16:creationId xmlns:a16="http://schemas.microsoft.com/office/drawing/2014/main" id="{02400E8D-B825-4937-B652-02D5BA7DB0ED}"/>
              </a:ext>
            </a:extLst>
          </p:cNvPr>
          <p:cNvSpPr>
            <a:spLocks noGrp="1"/>
          </p:cNvSpPr>
          <p:nvPr>
            <p:ph type="body" sz="quarter" idx="12" hasCustomPrompt="1"/>
          </p:nvPr>
        </p:nvSpPr>
        <p:spPr>
          <a:xfrm>
            <a:off x="419711" y="4458825"/>
            <a:ext cx="4008369" cy="1319672"/>
          </a:xfrm>
        </p:spPr>
        <p:txBody>
          <a:bodyPr lIns="0" tIns="0" rIns="0" bIns="0" anchor="t" anchorCtr="0">
            <a:noAutofit/>
          </a:bodyPr>
          <a:lstStyle>
            <a:lvl1pPr>
              <a:defRPr sz="1600">
                <a:solidFill>
                  <a:schemeClr val="bg1"/>
                </a:solidFill>
              </a:defRPr>
            </a:lvl1pPr>
            <a:lvl2pPr>
              <a:defRPr sz="1600" b="1">
                <a:solidFill>
                  <a:schemeClr val="bg1"/>
                </a:solidFill>
                <a:latin typeface="Lato" panose="020B0604020202020204" charset="0"/>
              </a:defRPr>
            </a:lvl2pPr>
            <a:lvl3pPr>
              <a:defRPr sz="1600" b="1">
                <a:solidFill>
                  <a:schemeClr val="bg1"/>
                </a:solidFill>
                <a:latin typeface="Lato" panose="020B0604020202020204" charset="0"/>
              </a:defRPr>
            </a:lvl3pPr>
            <a:lvl4pPr>
              <a:buFontTx/>
              <a:buNone/>
              <a:defRPr sz="1600" b="1">
                <a:solidFill>
                  <a:schemeClr val="bg1"/>
                </a:solidFill>
                <a:latin typeface="Lato" panose="020B0604020202020204" charset="0"/>
              </a:defRPr>
            </a:lvl4pPr>
            <a:lvl5pPr marL="0" indent="0">
              <a:buFontTx/>
              <a:buNone/>
              <a:defRPr sz="1600" b="1">
                <a:solidFill>
                  <a:schemeClr val="bg1"/>
                </a:solidFill>
                <a:latin typeface="Lato" panose="020B0604020202020204" charset="0"/>
              </a:defRPr>
            </a:lvl5pPr>
            <a:lvl6pPr>
              <a:defRPr sz="1600" b="1">
                <a:solidFill>
                  <a:schemeClr val="bg1"/>
                </a:solidFill>
                <a:latin typeface="Lato" panose="020B0604020202020204" charset="0"/>
              </a:defRPr>
            </a:lvl6pPr>
            <a:lvl7pPr>
              <a:defRPr sz="1600" b="1" i="0">
                <a:solidFill>
                  <a:schemeClr val="bg1"/>
                </a:solidFill>
                <a:latin typeface="Lato" panose="020B0604020202020204" charset="0"/>
              </a:defRPr>
            </a:lvl7pPr>
            <a:lvl8pPr>
              <a:defRPr sz="1600" b="1" i="0">
                <a:solidFill>
                  <a:schemeClr val="bg1"/>
                </a:solidFill>
                <a:latin typeface="Lato" panose="020B0604020202020204" charset="0"/>
              </a:defRPr>
            </a:lvl8pPr>
            <a:lvl9pPr>
              <a:defRPr sz="1600" b="1" i="0">
                <a:solidFill>
                  <a:schemeClr val="bg1"/>
                </a:solidFill>
                <a:latin typeface="Lato" panose="020B0604020202020204" charset="0"/>
              </a:defRPr>
            </a:lvl9pPr>
          </a:lstStyle>
          <a:p>
            <a:pPr lvl="0"/>
            <a:r>
              <a:rPr lang="fr-FR"/>
              <a:t>Sous-titre</a:t>
            </a:r>
          </a:p>
        </p:txBody>
      </p:sp>
      <p:sp>
        <p:nvSpPr>
          <p:cNvPr id="13" name="Espace réservé du texte 4">
            <a:extLst>
              <a:ext uri="{FF2B5EF4-FFF2-40B4-BE49-F238E27FC236}">
                <a16:creationId xmlns:a16="http://schemas.microsoft.com/office/drawing/2014/main" id="{71C866A6-AE35-41B7-BC42-9EE60E031620}"/>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bg1">
                    <a:alpha val="50000"/>
                  </a:schemeClr>
                </a:solidFill>
                <a:latin typeface="Lato" panose="020B0604020202020204" charset="0"/>
              </a:defRPr>
            </a:lvl1pPr>
            <a:lvl2pPr marL="0" indent="0">
              <a:spcAft>
                <a:spcPts val="0"/>
              </a:spcAft>
              <a:defRPr lang="fr-FR" sz="1400" b="0" i="0" kern="1200" dirty="0" smtClean="0">
                <a:solidFill>
                  <a:schemeClr val="bg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bg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bg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bg1">
                    <a:alpha val="50000"/>
                  </a:schemeClr>
                </a:solidFill>
                <a:latin typeface="Lato" panose="020B0604020202020204" charset="0"/>
                <a:ea typeface="+mn-ea"/>
                <a:cs typeface="+mn-cs"/>
              </a:defRPr>
            </a:lvl7pPr>
            <a:lvl8pPr>
              <a:spcAft>
                <a:spcPts val="0"/>
              </a:spcAft>
              <a:defRPr lang="fr-FR" sz="1400" b="0" i="0" kern="1200" dirty="0" smtClean="0">
                <a:solidFill>
                  <a:schemeClr val="bg1">
                    <a:alpha val="50000"/>
                  </a:schemeClr>
                </a:solidFill>
                <a:latin typeface="Lato" panose="020B0604020202020204" charset="0"/>
                <a:ea typeface="+mn-ea"/>
                <a:cs typeface="+mn-cs"/>
              </a:defRPr>
            </a:lvl8pPr>
            <a:lvl9pPr>
              <a:spcAft>
                <a:spcPts val="0"/>
              </a:spcAft>
              <a:defRPr lang="fr-FR" sz="1400" b="0" i="0" kern="1200" dirty="0" smtClean="0">
                <a:solidFill>
                  <a:schemeClr val="bg1">
                    <a:alpha val="50000"/>
                  </a:schemeClr>
                </a:solidFill>
                <a:latin typeface="Lato" panose="020B0604020202020204" charset="0"/>
                <a:ea typeface="+mn-ea"/>
                <a:cs typeface="+mn-cs"/>
              </a:defRPr>
            </a:lvl9pPr>
          </a:lstStyle>
          <a:p>
            <a:pPr lvl="0"/>
            <a:r>
              <a:rPr lang="fr-FR"/>
              <a:t>N°. Titre de la partie</a:t>
            </a:r>
          </a:p>
        </p:txBody>
      </p:sp>
      <p:sp>
        <p:nvSpPr>
          <p:cNvPr id="11" name="Rectangle 10">
            <a:extLst>
              <a:ext uri="{FF2B5EF4-FFF2-40B4-BE49-F238E27FC236}">
                <a16:creationId xmlns:a16="http://schemas.microsoft.com/office/drawing/2014/main" id="{9A752A68-68B8-4D78-AC63-1CA8A9736269}"/>
              </a:ext>
            </a:extLst>
          </p:cNvPr>
          <p:cNvSpPr/>
          <p:nvPr/>
        </p:nvSpPr>
        <p:spPr>
          <a:xfrm>
            <a:off x="4775200" y="367146"/>
            <a:ext cx="7012314" cy="5907192"/>
          </a:xfrm>
          <a:prstGeom prst="rect">
            <a:avLst/>
          </a:prstGeom>
          <a:solidFill>
            <a:schemeClr val="bg1"/>
          </a:solidFill>
          <a:ln w="19050">
            <a:noFill/>
          </a:ln>
          <a:effectLst>
            <a:outerShdw blurRad="330200" dist="38100" dir="2700000" algn="tl" rotWithShape="0">
              <a:schemeClr val="accent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lIns="251999" tIns="503999" rIns="251999" bIns="251999" rtlCol="0" anchor="t" anchorCtr="0"/>
          <a:lstStyle/>
          <a:p>
            <a:pPr>
              <a:spcAft>
                <a:spcPts val="400"/>
              </a:spcAft>
            </a:pPr>
            <a:endParaRPr lang="fr-FR" b="1">
              <a:solidFill>
                <a:schemeClr val="accent1"/>
              </a:solidFill>
              <a:latin typeface="Lato" panose="020F0502020204030203" pitchFamily="34" charset="0"/>
            </a:endParaRPr>
          </a:p>
        </p:txBody>
      </p:sp>
      <p:sp>
        <p:nvSpPr>
          <p:cNvPr id="12" name="Espace réservé du texte 15">
            <a:extLst>
              <a:ext uri="{FF2B5EF4-FFF2-40B4-BE49-F238E27FC236}">
                <a16:creationId xmlns:a16="http://schemas.microsoft.com/office/drawing/2014/main" id="{F5CB7796-3BEB-464E-8059-901BC0B1FA5F}"/>
              </a:ext>
            </a:extLst>
          </p:cNvPr>
          <p:cNvSpPr>
            <a:spLocks noGrp="1"/>
          </p:cNvSpPr>
          <p:nvPr>
            <p:ph type="body" sz="quarter" idx="13" hasCustomPrompt="1"/>
          </p:nvPr>
        </p:nvSpPr>
        <p:spPr>
          <a:xfrm>
            <a:off x="5650494" y="778565"/>
            <a:ext cx="5602961" cy="1248686"/>
          </a:xfrm>
          <a:noFill/>
        </p:spPr>
        <p:txBody>
          <a:bodyPr anchor="b" anchorCtr="0">
            <a:normAutofit/>
          </a:bodyPr>
          <a:lstStyle>
            <a:lvl1pPr>
              <a:lnSpc>
                <a:spcPct val="100000"/>
              </a:lnSpc>
              <a:defRPr sz="1400" b="1">
                <a:solidFill>
                  <a:schemeClr val="accent1"/>
                </a:solidFill>
                <a:latin typeface="Lato" panose="020B0604020202020204" charset="0"/>
              </a:defRPr>
            </a:lvl1pPr>
            <a:lvl2pPr>
              <a:lnSpc>
                <a:spcPct val="100000"/>
              </a:lnSpc>
              <a:buFontTx/>
              <a:buNone/>
              <a:defRPr sz="1400" b="1">
                <a:solidFill>
                  <a:schemeClr val="accent1"/>
                </a:solidFill>
                <a:latin typeface="Lato" panose="020B0604020202020204" charset="0"/>
              </a:defRPr>
            </a:lvl2pPr>
            <a:lvl3pPr>
              <a:lnSpc>
                <a:spcPct val="100000"/>
              </a:lnSpc>
              <a:buFontTx/>
              <a:buNone/>
              <a:defRPr sz="1400" b="1">
                <a:solidFill>
                  <a:schemeClr val="accent1"/>
                </a:solidFill>
                <a:latin typeface="Lato" panose="020B0604020202020204" charset="0"/>
              </a:defRPr>
            </a:lvl3pPr>
            <a:lvl4pPr>
              <a:lnSpc>
                <a:spcPct val="100000"/>
              </a:lnSpc>
              <a:buFontTx/>
              <a:buNone/>
              <a:defRPr sz="1400" b="1">
                <a:solidFill>
                  <a:schemeClr val="accent1"/>
                </a:solidFill>
                <a:latin typeface="Lato" panose="020B0604020202020204" charset="0"/>
              </a:defRPr>
            </a:lvl4pPr>
            <a:lvl5pPr marL="0" indent="0">
              <a:lnSpc>
                <a:spcPct val="100000"/>
              </a:lnSpc>
              <a:buFont typeface="Arial" panose="020B0604020202020204" pitchFamily="34" charset="0"/>
              <a:buNone/>
              <a:defRPr sz="1400" b="1">
                <a:solidFill>
                  <a:schemeClr val="accent1"/>
                </a:solidFill>
                <a:latin typeface="Lato" panose="020B0604020202020204" charset="0"/>
              </a:defRPr>
            </a:lvl5pPr>
            <a:lvl6pPr>
              <a:lnSpc>
                <a:spcPct val="100000"/>
              </a:lnSpc>
              <a:defRPr sz="1400" b="1">
                <a:latin typeface="Lato" panose="020B0604020202020204" charset="0"/>
              </a:defRPr>
            </a:lvl6pPr>
            <a:lvl7pPr>
              <a:lnSpc>
                <a:spcPct val="100000"/>
              </a:lnSpc>
              <a:defRPr sz="1400" b="1" i="0">
                <a:solidFill>
                  <a:schemeClr val="accent1"/>
                </a:solidFill>
                <a:latin typeface="Lato" panose="020B0604020202020204" charset="0"/>
              </a:defRPr>
            </a:lvl7pPr>
            <a:lvl8pPr>
              <a:lnSpc>
                <a:spcPct val="100000"/>
              </a:lnSpc>
              <a:defRPr sz="1400" b="1" i="0">
                <a:latin typeface="Lato" panose="020B0604020202020204" charset="0"/>
              </a:defRPr>
            </a:lvl8pPr>
            <a:lvl9pPr>
              <a:lnSpc>
                <a:spcPct val="100000"/>
              </a:lnSpc>
              <a:defRPr sz="1400" b="1" i="0">
                <a:latin typeface="Lato" panose="020B0604020202020204" charset="0"/>
              </a:defRPr>
            </a:lvl9pPr>
          </a:lstStyle>
          <a:p>
            <a:pPr lvl="0"/>
            <a:r>
              <a:rPr lang="fr-FR"/>
              <a:t>Texte en gras</a:t>
            </a:r>
          </a:p>
        </p:txBody>
      </p:sp>
      <p:sp>
        <p:nvSpPr>
          <p:cNvPr id="15" name="Espace réservé du texte 4">
            <a:extLst>
              <a:ext uri="{FF2B5EF4-FFF2-40B4-BE49-F238E27FC236}">
                <a16:creationId xmlns:a16="http://schemas.microsoft.com/office/drawing/2014/main" id="{CC1A10B5-4479-495E-AC82-F1B0E0B5AC3E}"/>
              </a:ext>
            </a:extLst>
          </p:cNvPr>
          <p:cNvSpPr>
            <a:spLocks noGrp="1"/>
          </p:cNvSpPr>
          <p:nvPr>
            <p:ph type="body" sz="quarter" idx="18" hasCustomPrompt="1"/>
          </p:nvPr>
        </p:nvSpPr>
        <p:spPr>
          <a:xfrm>
            <a:off x="5650493" y="2730500"/>
            <a:ext cx="2541600" cy="3038475"/>
          </a:xfrm>
        </p:spPr>
        <p:txBody>
          <a:bodyPr/>
          <a:lstStyle>
            <a:lvl1pPr>
              <a:defRPr sz="1200"/>
            </a:lvl1pPr>
            <a:lvl2pPr>
              <a:defRPr sz="1200"/>
            </a:lvl2p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p:txBody>
      </p:sp>
      <p:sp>
        <p:nvSpPr>
          <p:cNvPr id="18" name="Espace réservé du texte 4">
            <a:extLst>
              <a:ext uri="{FF2B5EF4-FFF2-40B4-BE49-F238E27FC236}">
                <a16:creationId xmlns:a16="http://schemas.microsoft.com/office/drawing/2014/main" id="{66745C94-DC42-4D7F-ACDB-71D3FC0E7138}"/>
              </a:ext>
            </a:extLst>
          </p:cNvPr>
          <p:cNvSpPr>
            <a:spLocks noGrp="1"/>
          </p:cNvSpPr>
          <p:nvPr>
            <p:ph type="body" sz="quarter" idx="19" hasCustomPrompt="1"/>
          </p:nvPr>
        </p:nvSpPr>
        <p:spPr>
          <a:xfrm>
            <a:off x="8711855" y="2730500"/>
            <a:ext cx="2541600" cy="3038475"/>
          </a:xfrm>
        </p:spPr>
        <p:txBody>
          <a:bodyPr/>
          <a:lstStyle>
            <a:lvl1pPr>
              <a:defRPr sz="1200"/>
            </a:lvl1pPr>
            <a:lvl2pPr>
              <a:defRPr sz="1200"/>
            </a:lvl2p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p:txBody>
      </p:sp>
      <p:cxnSp>
        <p:nvCxnSpPr>
          <p:cNvPr id="19" name="Connecteur droit 18">
            <a:extLst>
              <a:ext uri="{FF2B5EF4-FFF2-40B4-BE49-F238E27FC236}">
                <a16:creationId xmlns:a16="http://schemas.microsoft.com/office/drawing/2014/main" id="{7EDCB879-F8C6-4C27-B612-14829EC719C0}"/>
              </a:ext>
            </a:extLst>
          </p:cNvPr>
          <p:cNvCxnSpPr>
            <a:cxnSpLocks/>
          </p:cNvCxnSpPr>
          <p:nvPr/>
        </p:nvCxnSpPr>
        <p:spPr>
          <a:xfrm>
            <a:off x="5650495" y="2394272"/>
            <a:ext cx="5602962" cy="0"/>
          </a:xfrm>
          <a:prstGeom prst="line">
            <a:avLst/>
          </a:prstGeom>
          <a:ln cap="rnd">
            <a:solidFill>
              <a:schemeClr val="bg1">
                <a:lumMod val="75000"/>
                <a:alpha val="20000"/>
              </a:schemeClr>
            </a:solidFill>
            <a:round/>
          </a:ln>
        </p:spPr>
        <p:style>
          <a:lnRef idx="1">
            <a:schemeClr val="accent1"/>
          </a:lnRef>
          <a:fillRef idx="0">
            <a:schemeClr val="accent1"/>
          </a:fillRef>
          <a:effectRef idx="0">
            <a:schemeClr val="accent1"/>
          </a:effectRef>
          <a:fontRef idx="minor">
            <a:schemeClr val="tx1"/>
          </a:fontRef>
        </p:style>
      </p:cxnSp>
      <p:pic>
        <p:nvPicPr>
          <p:cNvPr id="2" name="Image 1">
            <a:extLst>
              <a:ext uri="{FF2B5EF4-FFF2-40B4-BE49-F238E27FC236}">
                <a16:creationId xmlns:a16="http://schemas.microsoft.com/office/drawing/2014/main" id="{A45ED4BF-D156-7EE1-D7D6-6322BDD2831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97155569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Titre avec image - Blanc">
    <p:spTree>
      <p:nvGrpSpPr>
        <p:cNvPr id="1" name=""/>
        <p:cNvGrpSpPr/>
        <p:nvPr/>
      </p:nvGrpSpPr>
      <p:grpSpPr>
        <a:xfrm>
          <a:off x="0" y="0"/>
          <a:ext cx="0" cy="0"/>
          <a:chOff x="0" y="0"/>
          <a:chExt cx="0" cy="0"/>
        </a:xfrm>
      </p:grpSpPr>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a:t>
            </a:fld>
            <a:endParaRPr lang="fr-FR"/>
          </a:p>
        </p:txBody>
      </p:sp>
      <p:sp>
        <p:nvSpPr>
          <p:cNvPr id="10" name="Espace réservé pour une image  9">
            <a:extLst>
              <a:ext uri="{FF2B5EF4-FFF2-40B4-BE49-F238E27FC236}">
                <a16:creationId xmlns:a16="http://schemas.microsoft.com/office/drawing/2014/main" id="{8F9251FD-1765-4801-882B-B325F873EAFD}"/>
              </a:ext>
            </a:extLst>
          </p:cNvPr>
          <p:cNvSpPr>
            <a:spLocks noGrp="1"/>
          </p:cNvSpPr>
          <p:nvPr>
            <p:ph type="pic" sz="quarter" idx="13" hasCustomPrompt="1"/>
          </p:nvPr>
        </p:nvSpPr>
        <p:spPr>
          <a:xfrm>
            <a:off x="4764088" y="366713"/>
            <a:ext cx="7019925" cy="5945187"/>
          </a:xfrm>
          <a:noFill/>
          <a:ln w="19050">
            <a:noFill/>
          </a:ln>
          <a:effectLst>
            <a:outerShdw blurRad="330200" dist="38100" dir="2700000" algn="tl" rotWithShape="0">
              <a:schemeClr val="accent1">
                <a:alpha val="20000"/>
              </a:schemeClr>
            </a:outerShdw>
          </a:effectLst>
        </p:spPr>
        <p:txBody>
          <a:bodyPr anchor="ctr" anchorCtr="0">
            <a:normAutofit/>
          </a:bodyPr>
          <a:lstStyle>
            <a:lvl1pPr algn="ctr">
              <a:defRPr sz="1400" b="0"/>
            </a:lvl1pPr>
          </a:lstStyle>
          <a:p>
            <a:r>
              <a:rPr lang="fr-FR"/>
              <a:t>Image</a:t>
            </a:r>
          </a:p>
        </p:txBody>
      </p:sp>
      <p:cxnSp>
        <p:nvCxnSpPr>
          <p:cNvPr id="9" name="Connecteur droit 8">
            <a:extLst>
              <a:ext uri="{FF2B5EF4-FFF2-40B4-BE49-F238E27FC236}">
                <a16:creationId xmlns:a16="http://schemas.microsoft.com/office/drawing/2014/main" id="{5EA8BE6E-A4FC-4C68-98FA-8480F31913AD}"/>
              </a:ext>
            </a:extLst>
          </p:cNvPr>
          <p:cNvCxnSpPr>
            <a:cxnSpLocks/>
          </p:cNvCxnSpPr>
          <p:nvPr/>
        </p:nvCxnSpPr>
        <p:spPr>
          <a:xfrm>
            <a:off x="407988" y="4098967"/>
            <a:ext cx="722299" cy="0"/>
          </a:xfrm>
          <a:prstGeom prst="line">
            <a:avLst/>
          </a:prstGeom>
          <a:ln cap="rnd">
            <a:solidFill>
              <a:schemeClr val="accent1"/>
            </a:solidFill>
            <a:round/>
          </a:ln>
        </p:spPr>
        <p:style>
          <a:lnRef idx="1">
            <a:schemeClr val="accent1"/>
          </a:lnRef>
          <a:fillRef idx="0">
            <a:schemeClr val="accent1"/>
          </a:fillRef>
          <a:effectRef idx="0">
            <a:schemeClr val="accent1"/>
          </a:effectRef>
          <a:fontRef idx="minor">
            <a:schemeClr val="tx1"/>
          </a:fontRef>
        </p:style>
      </p:cxnSp>
      <p:sp>
        <p:nvSpPr>
          <p:cNvPr id="14" name="Espace réservé du texte 4">
            <a:extLst>
              <a:ext uri="{FF2B5EF4-FFF2-40B4-BE49-F238E27FC236}">
                <a16:creationId xmlns:a16="http://schemas.microsoft.com/office/drawing/2014/main" id="{02400E8D-B825-4937-B652-02D5BA7DB0ED}"/>
              </a:ext>
            </a:extLst>
          </p:cNvPr>
          <p:cNvSpPr>
            <a:spLocks noGrp="1"/>
          </p:cNvSpPr>
          <p:nvPr>
            <p:ph type="body" sz="quarter" idx="12" hasCustomPrompt="1"/>
          </p:nvPr>
        </p:nvSpPr>
        <p:spPr>
          <a:xfrm>
            <a:off x="419711" y="4458825"/>
            <a:ext cx="4008369" cy="1310150"/>
          </a:xfrm>
        </p:spPr>
        <p:txBody>
          <a:bodyPr lIns="0" tIns="0" rIns="0" bIns="0" anchor="t" anchorCtr="0">
            <a:noAutofit/>
          </a:bodyPr>
          <a:lstStyle>
            <a:lvl1pPr>
              <a:defRPr sz="1600"/>
            </a:lvl1pPr>
            <a:lvl2pPr>
              <a:defRPr sz="1600" b="1">
                <a:solidFill>
                  <a:schemeClr val="accent1"/>
                </a:solidFill>
                <a:latin typeface="Lato" panose="020B0604020202020204" charset="0"/>
              </a:defRPr>
            </a:lvl2pPr>
            <a:lvl3pPr>
              <a:defRPr sz="1600" b="1">
                <a:solidFill>
                  <a:schemeClr val="accent1"/>
                </a:solidFill>
                <a:latin typeface="Lato" panose="020B0604020202020204" charset="0"/>
              </a:defRPr>
            </a:lvl3pPr>
            <a:lvl4pPr>
              <a:buFontTx/>
              <a:buNone/>
              <a:defRPr sz="1600" b="1">
                <a:solidFill>
                  <a:schemeClr val="accent1"/>
                </a:solidFill>
                <a:latin typeface="Lato" panose="020B0604020202020204" charset="0"/>
              </a:defRPr>
            </a:lvl4pPr>
            <a:lvl5pPr marL="0" indent="0">
              <a:buFontTx/>
              <a:buNone/>
              <a:defRPr sz="1600" b="1">
                <a:solidFill>
                  <a:schemeClr val="accent1"/>
                </a:solidFill>
                <a:latin typeface="Lato" panose="020B0604020202020204" charset="0"/>
              </a:defRPr>
            </a:lvl5pPr>
            <a:lvl6pPr>
              <a:defRPr sz="1600" b="1">
                <a:latin typeface="Lato" panose="020B0604020202020204" charset="0"/>
              </a:defRPr>
            </a:lvl6pPr>
            <a:lvl7pPr>
              <a:defRPr sz="1600" b="1" i="0">
                <a:latin typeface="Lato" panose="020B0604020202020204" charset="0"/>
              </a:defRPr>
            </a:lvl7pPr>
            <a:lvl8pPr>
              <a:defRPr sz="1600" b="1" i="0">
                <a:latin typeface="Lato" panose="020B0604020202020204" charset="0"/>
              </a:defRPr>
            </a:lvl8pPr>
            <a:lvl9pPr>
              <a:defRPr sz="1600" b="1" i="0">
                <a:latin typeface="Lato" panose="020B0604020202020204" charset="0"/>
              </a:defRPr>
            </a:lvl9pPr>
          </a:lstStyle>
          <a:p>
            <a:pPr lvl="0"/>
            <a:r>
              <a:rPr lang="fr-FR"/>
              <a:t>Sous-titre</a:t>
            </a:r>
          </a:p>
        </p:txBody>
      </p:sp>
      <p:sp>
        <p:nvSpPr>
          <p:cNvPr id="15" name="Espace réservé du texte 4">
            <a:extLst>
              <a:ext uri="{FF2B5EF4-FFF2-40B4-BE49-F238E27FC236}">
                <a16:creationId xmlns:a16="http://schemas.microsoft.com/office/drawing/2014/main" id="{390C2EDF-8E8B-4974-A8A6-DF22EAD2A54F}"/>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accent1">
                    <a:alpha val="50000"/>
                  </a:schemeClr>
                </a:solidFill>
                <a:latin typeface="Lato" panose="020B0604020202020204" charset="0"/>
              </a:defRPr>
            </a:lvl1pPr>
            <a:lvl2pPr marL="0" indent="0">
              <a:spcAft>
                <a:spcPts val="0"/>
              </a:spcAft>
              <a:defRPr lang="fr-FR" sz="1400" b="0" i="0" kern="1200" dirty="0" smtClean="0">
                <a:solidFill>
                  <a:schemeClr val="accent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accent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accent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accent1">
                    <a:alpha val="50000"/>
                  </a:schemeClr>
                </a:solidFill>
                <a:latin typeface="Lato" panose="020B0604020202020204" charset="0"/>
                <a:ea typeface="+mn-ea"/>
                <a:cs typeface="+mn-cs"/>
              </a:defRPr>
            </a:lvl7pPr>
            <a:lvl8pPr>
              <a:spcAft>
                <a:spcPts val="0"/>
              </a:spcAft>
              <a:defRPr lang="fr-FR" sz="1400" b="0" i="0" kern="1200" dirty="0" smtClean="0">
                <a:solidFill>
                  <a:schemeClr val="accent1">
                    <a:alpha val="50000"/>
                  </a:schemeClr>
                </a:solidFill>
                <a:latin typeface="Lato" panose="020B0604020202020204" charset="0"/>
                <a:ea typeface="+mn-ea"/>
                <a:cs typeface="+mn-cs"/>
              </a:defRPr>
            </a:lvl8pPr>
            <a:lvl9pPr>
              <a:spcAft>
                <a:spcPts val="0"/>
              </a:spcAft>
              <a:defRPr lang="fr-FR" sz="1400" b="0" i="0" kern="1200" dirty="0" smtClean="0">
                <a:solidFill>
                  <a:schemeClr val="accent1">
                    <a:alpha val="50000"/>
                  </a:schemeClr>
                </a:solidFill>
                <a:latin typeface="Lato" panose="020B0604020202020204" charset="0"/>
                <a:ea typeface="+mn-ea"/>
                <a:cs typeface="+mn-cs"/>
              </a:defRPr>
            </a:lvl9pPr>
          </a:lstStyle>
          <a:p>
            <a:pPr lvl="0"/>
            <a:r>
              <a:rPr lang="fr-FR"/>
              <a:t>N°. Titre de la partie</a:t>
            </a:r>
          </a:p>
        </p:txBody>
      </p:sp>
      <p:sp>
        <p:nvSpPr>
          <p:cNvPr id="17" name="Titre 4">
            <a:extLst>
              <a:ext uri="{FF2B5EF4-FFF2-40B4-BE49-F238E27FC236}">
                <a16:creationId xmlns:a16="http://schemas.microsoft.com/office/drawing/2014/main" id="{13809825-214D-42A7-8CBC-8CCCE2F745A4}"/>
              </a:ext>
            </a:extLst>
          </p:cNvPr>
          <p:cNvSpPr>
            <a:spLocks noGrp="1"/>
          </p:cNvSpPr>
          <p:nvPr>
            <p:ph type="title" hasCustomPrompt="1"/>
          </p:nvPr>
        </p:nvSpPr>
        <p:spPr>
          <a:xfrm>
            <a:off x="419711" y="1079502"/>
            <a:ext cx="4006800" cy="2752858"/>
          </a:xfrm>
        </p:spPr>
        <p:txBody>
          <a:bodyPr anchor="b">
            <a:noAutofit/>
          </a:bodyPr>
          <a:lstStyle/>
          <a:p>
            <a:r>
              <a:rPr lang="fr-FR"/>
              <a:t>Titre de la diapositive sur plusieurs lignes</a:t>
            </a:r>
          </a:p>
        </p:txBody>
      </p:sp>
    </p:spTree>
    <p:extLst>
      <p:ext uri="{BB962C8B-B14F-4D97-AF65-F5344CB8AC3E}">
        <p14:creationId xmlns:p14="http://schemas.microsoft.com/office/powerpoint/2010/main" val="255449938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preserve="1">
  <p:cSld name="Titre avec image - Bleu">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sp>
        <p:nvSpPr>
          <p:cNvPr id="17" name="Forme libre : forme 19">
            <a:extLst>
              <a:ext uri="{FF2B5EF4-FFF2-40B4-BE49-F238E27FC236}">
                <a16:creationId xmlns:a16="http://schemas.microsoft.com/office/drawing/2014/main" id="{9DB5C925-91A3-49E3-A704-6C39D8AD0EE7}"/>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sp>
        <p:nvSpPr>
          <p:cNvPr id="5" name="Titre 4">
            <a:extLst>
              <a:ext uri="{FF2B5EF4-FFF2-40B4-BE49-F238E27FC236}">
                <a16:creationId xmlns:a16="http://schemas.microsoft.com/office/drawing/2014/main" id="{C5D8BDCB-C8FB-4EFB-9DBC-0977B5799BC2}"/>
              </a:ext>
            </a:extLst>
          </p:cNvPr>
          <p:cNvSpPr>
            <a:spLocks noGrp="1"/>
          </p:cNvSpPr>
          <p:nvPr>
            <p:ph type="title" hasCustomPrompt="1"/>
          </p:nvPr>
        </p:nvSpPr>
        <p:spPr>
          <a:xfrm>
            <a:off x="419711" y="1079502"/>
            <a:ext cx="4006800" cy="2752858"/>
          </a:xfrm>
        </p:spPr>
        <p:txBody>
          <a:bodyPr anchor="b">
            <a:noAutofit/>
          </a:bodyPr>
          <a:lstStyle>
            <a:lvl1pPr>
              <a:defRPr>
                <a:solidFill>
                  <a:schemeClr val="bg1"/>
                </a:solidFill>
              </a:defRPr>
            </a:lvl1pPr>
          </a:lstStyle>
          <a:p>
            <a:r>
              <a:rPr lang="fr-FR"/>
              <a:t>Titre de la diapositive sur plusieurs lignes</a:t>
            </a: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a:t>
            </a:fld>
            <a:endParaRPr lang="fr-FR"/>
          </a:p>
        </p:txBody>
      </p:sp>
      <p:sp>
        <p:nvSpPr>
          <p:cNvPr id="10" name="Espace réservé pour une image  9">
            <a:extLst>
              <a:ext uri="{FF2B5EF4-FFF2-40B4-BE49-F238E27FC236}">
                <a16:creationId xmlns:a16="http://schemas.microsoft.com/office/drawing/2014/main" id="{8F9251FD-1765-4801-882B-B325F873EAFD}"/>
              </a:ext>
            </a:extLst>
          </p:cNvPr>
          <p:cNvSpPr>
            <a:spLocks noGrp="1"/>
          </p:cNvSpPr>
          <p:nvPr>
            <p:ph type="pic" sz="quarter" idx="13" hasCustomPrompt="1"/>
          </p:nvPr>
        </p:nvSpPr>
        <p:spPr>
          <a:xfrm>
            <a:off x="4764088" y="366713"/>
            <a:ext cx="7019925" cy="5945187"/>
          </a:xfrm>
          <a:noFill/>
          <a:ln w="19050">
            <a:noFill/>
          </a:ln>
          <a:effectLst>
            <a:outerShdw blurRad="330200" dist="38100" dir="2700000" algn="tl" rotWithShape="0">
              <a:schemeClr val="accent1">
                <a:alpha val="20000"/>
              </a:schemeClr>
            </a:outerShdw>
          </a:effectLst>
        </p:spPr>
        <p:txBody>
          <a:bodyPr anchor="ctr" anchorCtr="0">
            <a:normAutofit/>
          </a:bodyPr>
          <a:lstStyle>
            <a:lvl1pPr algn="ctr">
              <a:defRPr sz="1400" b="0">
                <a:solidFill>
                  <a:schemeClr val="bg1"/>
                </a:solidFill>
              </a:defRPr>
            </a:lvl1pPr>
          </a:lstStyle>
          <a:p>
            <a:r>
              <a:rPr lang="fr-FR"/>
              <a:t>Image</a:t>
            </a:r>
          </a:p>
        </p:txBody>
      </p:sp>
      <p:cxnSp>
        <p:nvCxnSpPr>
          <p:cNvPr id="9" name="Connecteur droit 8">
            <a:extLst>
              <a:ext uri="{FF2B5EF4-FFF2-40B4-BE49-F238E27FC236}">
                <a16:creationId xmlns:a16="http://schemas.microsoft.com/office/drawing/2014/main" id="{5EA8BE6E-A4FC-4C68-98FA-8480F31913AD}"/>
              </a:ext>
            </a:extLst>
          </p:cNvPr>
          <p:cNvCxnSpPr>
            <a:cxnSpLocks/>
          </p:cNvCxnSpPr>
          <p:nvPr/>
        </p:nvCxnSpPr>
        <p:spPr>
          <a:xfrm>
            <a:off x="407988" y="4098967"/>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14" name="Espace réservé du texte 4">
            <a:extLst>
              <a:ext uri="{FF2B5EF4-FFF2-40B4-BE49-F238E27FC236}">
                <a16:creationId xmlns:a16="http://schemas.microsoft.com/office/drawing/2014/main" id="{02400E8D-B825-4937-B652-02D5BA7DB0ED}"/>
              </a:ext>
            </a:extLst>
          </p:cNvPr>
          <p:cNvSpPr>
            <a:spLocks noGrp="1"/>
          </p:cNvSpPr>
          <p:nvPr>
            <p:ph type="body" sz="quarter" idx="12" hasCustomPrompt="1"/>
          </p:nvPr>
        </p:nvSpPr>
        <p:spPr>
          <a:xfrm>
            <a:off x="419711" y="4458825"/>
            <a:ext cx="4008369" cy="1319672"/>
          </a:xfrm>
        </p:spPr>
        <p:txBody>
          <a:bodyPr lIns="0" tIns="0" rIns="0" bIns="0" anchor="t" anchorCtr="0">
            <a:noAutofit/>
          </a:bodyPr>
          <a:lstStyle>
            <a:lvl1pPr>
              <a:defRPr sz="1600">
                <a:solidFill>
                  <a:schemeClr val="bg1"/>
                </a:solidFill>
              </a:defRPr>
            </a:lvl1pPr>
            <a:lvl2pPr>
              <a:defRPr sz="1600" b="1">
                <a:solidFill>
                  <a:schemeClr val="bg1"/>
                </a:solidFill>
                <a:latin typeface="Lato" panose="020B0604020202020204" charset="0"/>
              </a:defRPr>
            </a:lvl2pPr>
            <a:lvl3pPr>
              <a:defRPr sz="1600" b="1">
                <a:solidFill>
                  <a:schemeClr val="bg1"/>
                </a:solidFill>
                <a:latin typeface="Lato" panose="020B0604020202020204" charset="0"/>
              </a:defRPr>
            </a:lvl3pPr>
            <a:lvl4pPr>
              <a:buFontTx/>
              <a:buNone/>
              <a:defRPr sz="1600" b="1">
                <a:solidFill>
                  <a:schemeClr val="bg1"/>
                </a:solidFill>
                <a:latin typeface="Lato" panose="020B0604020202020204" charset="0"/>
              </a:defRPr>
            </a:lvl4pPr>
            <a:lvl5pPr marL="0" indent="0">
              <a:buFontTx/>
              <a:buNone/>
              <a:defRPr sz="1600" b="1">
                <a:solidFill>
                  <a:schemeClr val="bg1"/>
                </a:solidFill>
                <a:latin typeface="Lato" panose="020B0604020202020204" charset="0"/>
              </a:defRPr>
            </a:lvl5pPr>
            <a:lvl6pPr>
              <a:defRPr sz="1600" b="1">
                <a:solidFill>
                  <a:schemeClr val="bg1"/>
                </a:solidFill>
                <a:latin typeface="Lato" panose="020B0604020202020204" charset="0"/>
              </a:defRPr>
            </a:lvl6pPr>
            <a:lvl7pPr>
              <a:defRPr sz="1600" b="1" i="0">
                <a:solidFill>
                  <a:schemeClr val="bg1"/>
                </a:solidFill>
                <a:latin typeface="Lato" panose="020B0604020202020204" charset="0"/>
              </a:defRPr>
            </a:lvl7pPr>
            <a:lvl8pPr>
              <a:defRPr sz="1600" b="1" i="0">
                <a:solidFill>
                  <a:schemeClr val="bg1"/>
                </a:solidFill>
                <a:latin typeface="Lato" panose="020B0604020202020204" charset="0"/>
              </a:defRPr>
            </a:lvl8pPr>
            <a:lvl9pPr>
              <a:defRPr sz="1600" b="1" i="0">
                <a:solidFill>
                  <a:schemeClr val="bg1"/>
                </a:solidFill>
                <a:latin typeface="Lato" panose="020B0604020202020204" charset="0"/>
              </a:defRPr>
            </a:lvl9pPr>
          </a:lstStyle>
          <a:p>
            <a:pPr lvl="0"/>
            <a:r>
              <a:rPr lang="fr-FR"/>
              <a:t>Sous-titre</a:t>
            </a:r>
          </a:p>
        </p:txBody>
      </p:sp>
      <p:sp>
        <p:nvSpPr>
          <p:cNvPr id="13" name="Espace réservé du texte 4">
            <a:extLst>
              <a:ext uri="{FF2B5EF4-FFF2-40B4-BE49-F238E27FC236}">
                <a16:creationId xmlns:a16="http://schemas.microsoft.com/office/drawing/2014/main" id="{71C866A6-AE35-41B7-BC42-9EE60E031620}"/>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bg1">
                    <a:alpha val="50000"/>
                  </a:schemeClr>
                </a:solidFill>
                <a:latin typeface="Lato" panose="020B0604020202020204" charset="0"/>
              </a:defRPr>
            </a:lvl1pPr>
            <a:lvl2pPr marL="0" indent="0">
              <a:spcAft>
                <a:spcPts val="0"/>
              </a:spcAft>
              <a:defRPr lang="fr-FR" sz="1400" b="0" i="0" kern="1200" dirty="0" smtClean="0">
                <a:solidFill>
                  <a:schemeClr val="bg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bg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bg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bg1">
                    <a:alpha val="50000"/>
                  </a:schemeClr>
                </a:solidFill>
                <a:latin typeface="Lato" panose="020B0604020202020204" charset="0"/>
                <a:ea typeface="+mn-ea"/>
                <a:cs typeface="+mn-cs"/>
              </a:defRPr>
            </a:lvl7pPr>
            <a:lvl8pPr>
              <a:spcAft>
                <a:spcPts val="0"/>
              </a:spcAft>
              <a:defRPr lang="fr-FR" sz="1400" b="0" i="0" kern="1200" dirty="0" smtClean="0">
                <a:solidFill>
                  <a:schemeClr val="bg1">
                    <a:alpha val="50000"/>
                  </a:schemeClr>
                </a:solidFill>
                <a:latin typeface="Lato" panose="020B0604020202020204" charset="0"/>
                <a:ea typeface="+mn-ea"/>
                <a:cs typeface="+mn-cs"/>
              </a:defRPr>
            </a:lvl8pPr>
            <a:lvl9pPr>
              <a:spcAft>
                <a:spcPts val="0"/>
              </a:spcAft>
              <a:defRPr lang="fr-FR" sz="1400" b="0" i="0" kern="1200" dirty="0" smtClean="0">
                <a:solidFill>
                  <a:schemeClr val="bg1">
                    <a:alpha val="50000"/>
                  </a:schemeClr>
                </a:solidFill>
                <a:latin typeface="Lato" panose="020B0604020202020204" charset="0"/>
                <a:ea typeface="+mn-ea"/>
                <a:cs typeface="+mn-cs"/>
              </a:defRPr>
            </a:lvl9pPr>
          </a:lstStyle>
          <a:p>
            <a:pPr lvl="0"/>
            <a:r>
              <a:rPr lang="fr-FR"/>
              <a:t>N°. Titre de la partie</a:t>
            </a:r>
          </a:p>
        </p:txBody>
      </p:sp>
      <p:pic>
        <p:nvPicPr>
          <p:cNvPr id="2" name="Image 1">
            <a:extLst>
              <a:ext uri="{FF2B5EF4-FFF2-40B4-BE49-F238E27FC236}">
                <a16:creationId xmlns:a16="http://schemas.microsoft.com/office/drawing/2014/main" id="{2D75D5CD-13F2-52AC-FF0C-4B2E73B95C8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229382180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p:cSld name="Titre et contenu avec image 2/3 - Blanc">
    <p:spTree>
      <p:nvGrpSpPr>
        <p:cNvPr id="1" name=""/>
        <p:cNvGrpSpPr/>
        <p:nvPr/>
      </p:nvGrpSpPr>
      <p:grpSpPr>
        <a:xfrm>
          <a:off x="0" y="0"/>
          <a:ext cx="0" cy="0"/>
          <a:chOff x="0" y="0"/>
          <a:chExt cx="0" cy="0"/>
        </a:xfrm>
      </p:grpSpPr>
      <p:sp>
        <p:nvSpPr>
          <p:cNvPr id="17" name="Titre 4">
            <a:extLst>
              <a:ext uri="{FF2B5EF4-FFF2-40B4-BE49-F238E27FC236}">
                <a16:creationId xmlns:a16="http://schemas.microsoft.com/office/drawing/2014/main" id="{13809825-214D-42A7-8CBC-8CCCE2F745A4}"/>
              </a:ext>
            </a:extLst>
          </p:cNvPr>
          <p:cNvSpPr>
            <a:spLocks noGrp="1"/>
          </p:cNvSpPr>
          <p:nvPr>
            <p:ph type="title" hasCustomPrompt="1"/>
          </p:nvPr>
        </p:nvSpPr>
        <p:spPr>
          <a:xfrm>
            <a:off x="419711" y="1079502"/>
            <a:ext cx="4345200" cy="1903273"/>
          </a:xfrm>
        </p:spPr>
        <p:txBody>
          <a:bodyPr anchor="b">
            <a:noAutofit/>
          </a:bodyPr>
          <a:lstStyle/>
          <a:p>
            <a:r>
              <a:rPr lang="fr-FR"/>
              <a:t>Titre de la diapositive sur plusieurs lignes</a:t>
            </a: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a:t>
            </a:fld>
            <a:endParaRPr lang="fr-FR"/>
          </a:p>
        </p:txBody>
      </p:sp>
      <p:sp>
        <p:nvSpPr>
          <p:cNvPr id="10" name="Espace réservé pour une image  9">
            <a:extLst>
              <a:ext uri="{FF2B5EF4-FFF2-40B4-BE49-F238E27FC236}">
                <a16:creationId xmlns:a16="http://schemas.microsoft.com/office/drawing/2014/main" id="{8F9251FD-1765-4801-882B-B325F873EAFD}"/>
              </a:ext>
            </a:extLst>
          </p:cNvPr>
          <p:cNvSpPr>
            <a:spLocks noGrp="1"/>
          </p:cNvSpPr>
          <p:nvPr>
            <p:ph type="pic" sz="quarter" idx="13" hasCustomPrompt="1"/>
          </p:nvPr>
        </p:nvSpPr>
        <p:spPr>
          <a:xfrm>
            <a:off x="5969000" y="366713"/>
            <a:ext cx="5815013" cy="5945187"/>
          </a:xfrm>
          <a:noFill/>
          <a:ln w="19050">
            <a:noFill/>
          </a:ln>
          <a:effectLst>
            <a:outerShdw blurRad="330200" dist="38100" dir="2700000" algn="tl" rotWithShape="0">
              <a:schemeClr val="accent1">
                <a:alpha val="20000"/>
              </a:schemeClr>
            </a:outerShdw>
          </a:effectLst>
        </p:spPr>
        <p:txBody>
          <a:bodyPr anchor="ctr" anchorCtr="0">
            <a:normAutofit/>
          </a:bodyPr>
          <a:lstStyle>
            <a:lvl1pPr algn="ctr">
              <a:defRPr sz="1400" b="0"/>
            </a:lvl1pPr>
          </a:lstStyle>
          <a:p>
            <a:r>
              <a:rPr lang="fr-FR"/>
              <a:t>Image</a:t>
            </a:r>
          </a:p>
        </p:txBody>
      </p:sp>
      <p:sp>
        <p:nvSpPr>
          <p:cNvPr id="15" name="Espace réservé du texte 4">
            <a:extLst>
              <a:ext uri="{FF2B5EF4-FFF2-40B4-BE49-F238E27FC236}">
                <a16:creationId xmlns:a16="http://schemas.microsoft.com/office/drawing/2014/main" id="{390C2EDF-8E8B-4974-A8A6-DF22EAD2A54F}"/>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accent1">
                    <a:alpha val="50000"/>
                  </a:schemeClr>
                </a:solidFill>
                <a:latin typeface="Lato" panose="020B0604020202020204" charset="0"/>
              </a:defRPr>
            </a:lvl1pPr>
            <a:lvl2pPr marL="0" indent="0">
              <a:spcAft>
                <a:spcPts val="0"/>
              </a:spcAft>
              <a:defRPr lang="fr-FR" sz="1400" b="0" i="0" kern="1200" dirty="0" smtClean="0">
                <a:solidFill>
                  <a:schemeClr val="accent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accent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accent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accent1">
                    <a:alpha val="50000"/>
                  </a:schemeClr>
                </a:solidFill>
                <a:latin typeface="Lato" panose="020B0604020202020204" charset="0"/>
                <a:ea typeface="+mn-ea"/>
                <a:cs typeface="+mn-cs"/>
              </a:defRPr>
            </a:lvl7pPr>
            <a:lvl8pPr>
              <a:spcAft>
                <a:spcPts val="0"/>
              </a:spcAft>
              <a:defRPr lang="fr-FR" sz="1400" b="0" i="0" kern="1200" dirty="0" smtClean="0">
                <a:solidFill>
                  <a:schemeClr val="accent1">
                    <a:alpha val="50000"/>
                  </a:schemeClr>
                </a:solidFill>
                <a:latin typeface="Lato" panose="020B0604020202020204" charset="0"/>
                <a:ea typeface="+mn-ea"/>
                <a:cs typeface="+mn-cs"/>
              </a:defRPr>
            </a:lvl8pPr>
            <a:lvl9pPr>
              <a:spcAft>
                <a:spcPts val="0"/>
              </a:spcAft>
              <a:defRPr lang="fr-FR" sz="1400" b="0" i="0" kern="1200" dirty="0" smtClean="0">
                <a:solidFill>
                  <a:schemeClr val="accent1">
                    <a:alpha val="50000"/>
                  </a:schemeClr>
                </a:solidFill>
                <a:latin typeface="Lato" panose="020B0604020202020204" charset="0"/>
                <a:ea typeface="+mn-ea"/>
                <a:cs typeface="+mn-cs"/>
              </a:defRPr>
            </a:lvl9pPr>
          </a:lstStyle>
          <a:p>
            <a:pPr lvl="0"/>
            <a:r>
              <a:rPr lang="fr-FR"/>
              <a:t>N°. Titre de la partie</a:t>
            </a:r>
          </a:p>
        </p:txBody>
      </p:sp>
      <p:cxnSp>
        <p:nvCxnSpPr>
          <p:cNvPr id="11" name="Connecteur droit 10">
            <a:extLst>
              <a:ext uri="{FF2B5EF4-FFF2-40B4-BE49-F238E27FC236}">
                <a16:creationId xmlns:a16="http://schemas.microsoft.com/office/drawing/2014/main" id="{7EED68BD-A1C1-40C8-9709-904BE3EBE441}"/>
              </a:ext>
            </a:extLst>
          </p:cNvPr>
          <p:cNvCxnSpPr>
            <a:cxnSpLocks/>
          </p:cNvCxnSpPr>
          <p:nvPr/>
        </p:nvCxnSpPr>
        <p:spPr>
          <a:xfrm>
            <a:off x="407988" y="3258795"/>
            <a:ext cx="722299" cy="0"/>
          </a:xfrm>
          <a:prstGeom prst="line">
            <a:avLst/>
          </a:prstGeom>
          <a:ln cap="rnd">
            <a:solidFill>
              <a:schemeClr val="accent1"/>
            </a:solidFill>
            <a:round/>
          </a:ln>
        </p:spPr>
        <p:style>
          <a:lnRef idx="1">
            <a:schemeClr val="accent1"/>
          </a:lnRef>
          <a:fillRef idx="0">
            <a:schemeClr val="accent1"/>
          </a:fillRef>
          <a:effectRef idx="0">
            <a:schemeClr val="accent1"/>
          </a:effectRef>
          <a:fontRef idx="minor">
            <a:schemeClr val="tx1"/>
          </a:fontRef>
        </p:style>
      </p:cxnSp>
      <p:sp>
        <p:nvSpPr>
          <p:cNvPr id="5" name="Espace réservé du texte 4">
            <a:extLst>
              <a:ext uri="{FF2B5EF4-FFF2-40B4-BE49-F238E27FC236}">
                <a16:creationId xmlns:a16="http://schemas.microsoft.com/office/drawing/2014/main" id="{D8520427-AE68-4A52-A6D7-FC64AEF13B93}"/>
              </a:ext>
            </a:extLst>
          </p:cNvPr>
          <p:cNvSpPr>
            <a:spLocks noGrp="1"/>
          </p:cNvSpPr>
          <p:nvPr>
            <p:ph type="body" sz="quarter" idx="18" hasCustomPrompt="1"/>
          </p:nvPr>
        </p:nvSpPr>
        <p:spPr>
          <a:xfrm>
            <a:off x="419711" y="3567722"/>
            <a:ext cx="4344377" cy="2453666"/>
          </a:xfrm>
        </p:spPr>
        <p:txBody>
          <a:body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p:txBody>
      </p:sp>
    </p:spTree>
    <p:extLst>
      <p:ext uri="{BB962C8B-B14F-4D97-AF65-F5344CB8AC3E}">
        <p14:creationId xmlns:p14="http://schemas.microsoft.com/office/powerpoint/2010/main" val="159468181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preserve="1">
  <p:cSld name="Titre et contenu avec image 2/3 - Bleu">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sp>
        <p:nvSpPr>
          <p:cNvPr id="17" name="Forme libre : forme 19">
            <a:extLst>
              <a:ext uri="{FF2B5EF4-FFF2-40B4-BE49-F238E27FC236}">
                <a16:creationId xmlns:a16="http://schemas.microsoft.com/office/drawing/2014/main" id="{9DB5C925-91A3-49E3-A704-6C39D8AD0EE7}"/>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sp>
        <p:nvSpPr>
          <p:cNvPr id="5" name="Titre 4">
            <a:extLst>
              <a:ext uri="{FF2B5EF4-FFF2-40B4-BE49-F238E27FC236}">
                <a16:creationId xmlns:a16="http://schemas.microsoft.com/office/drawing/2014/main" id="{C5D8BDCB-C8FB-4EFB-9DBC-0977B5799BC2}"/>
              </a:ext>
            </a:extLst>
          </p:cNvPr>
          <p:cNvSpPr>
            <a:spLocks noGrp="1"/>
          </p:cNvSpPr>
          <p:nvPr>
            <p:ph type="title" hasCustomPrompt="1"/>
          </p:nvPr>
        </p:nvSpPr>
        <p:spPr>
          <a:xfrm>
            <a:off x="419711" y="1079502"/>
            <a:ext cx="4345200" cy="1904400"/>
          </a:xfrm>
        </p:spPr>
        <p:txBody>
          <a:bodyPr anchor="b">
            <a:noAutofit/>
          </a:bodyPr>
          <a:lstStyle>
            <a:lvl1pPr>
              <a:defRPr>
                <a:solidFill>
                  <a:schemeClr val="bg1"/>
                </a:solidFill>
              </a:defRPr>
            </a:lvl1pPr>
          </a:lstStyle>
          <a:p>
            <a:r>
              <a:rPr lang="fr-FR"/>
              <a:t>Titre de la diapositive sur plusieurs lignes</a:t>
            </a: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a:t>
            </a:fld>
            <a:endParaRPr lang="fr-FR"/>
          </a:p>
        </p:txBody>
      </p:sp>
      <p:sp>
        <p:nvSpPr>
          <p:cNvPr id="13" name="Espace réservé du texte 4">
            <a:extLst>
              <a:ext uri="{FF2B5EF4-FFF2-40B4-BE49-F238E27FC236}">
                <a16:creationId xmlns:a16="http://schemas.microsoft.com/office/drawing/2014/main" id="{71C866A6-AE35-41B7-BC42-9EE60E031620}"/>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bg1">
                    <a:alpha val="50000"/>
                  </a:schemeClr>
                </a:solidFill>
                <a:latin typeface="Lato" panose="020B0604020202020204" charset="0"/>
              </a:defRPr>
            </a:lvl1pPr>
            <a:lvl2pPr marL="0" indent="0">
              <a:spcAft>
                <a:spcPts val="0"/>
              </a:spcAft>
              <a:defRPr lang="fr-FR" sz="1400" b="0" i="0" kern="1200" dirty="0" smtClean="0">
                <a:solidFill>
                  <a:schemeClr val="bg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bg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bg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bg1">
                    <a:alpha val="50000"/>
                  </a:schemeClr>
                </a:solidFill>
                <a:latin typeface="Lato" panose="020B0604020202020204" charset="0"/>
                <a:ea typeface="+mn-ea"/>
                <a:cs typeface="+mn-cs"/>
              </a:defRPr>
            </a:lvl7pPr>
            <a:lvl8pPr>
              <a:spcAft>
                <a:spcPts val="0"/>
              </a:spcAft>
              <a:defRPr lang="fr-FR" sz="1400" b="0" i="0" kern="1200" dirty="0" smtClean="0">
                <a:solidFill>
                  <a:schemeClr val="bg1">
                    <a:alpha val="50000"/>
                  </a:schemeClr>
                </a:solidFill>
                <a:latin typeface="Lato" panose="020B0604020202020204" charset="0"/>
                <a:ea typeface="+mn-ea"/>
                <a:cs typeface="+mn-cs"/>
              </a:defRPr>
            </a:lvl8pPr>
            <a:lvl9pPr>
              <a:spcAft>
                <a:spcPts val="0"/>
              </a:spcAft>
              <a:defRPr lang="fr-FR" sz="1400" b="0" i="0" kern="1200" dirty="0" smtClean="0">
                <a:solidFill>
                  <a:schemeClr val="bg1">
                    <a:alpha val="50000"/>
                  </a:schemeClr>
                </a:solidFill>
                <a:latin typeface="Lato" panose="020B0604020202020204" charset="0"/>
                <a:ea typeface="+mn-ea"/>
                <a:cs typeface="+mn-cs"/>
              </a:defRPr>
            </a:lvl9pPr>
          </a:lstStyle>
          <a:p>
            <a:pPr lvl="0"/>
            <a:r>
              <a:rPr lang="fr-FR"/>
              <a:t>N°. Titre de la partie</a:t>
            </a:r>
          </a:p>
        </p:txBody>
      </p:sp>
      <p:cxnSp>
        <p:nvCxnSpPr>
          <p:cNvPr id="11" name="Connecteur droit 10">
            <a:extLst>
              <a:ext uri="{FF2B5EF4-FFF2-40B4-BE49-F238E27FC236}">
                <a16:creationId xmlns:a16="http://schemas.microsoft.com/office/drawing/2014/main" id="{78FEA0B6-6B34-4D03-9D7B-2C1CD17418A2}"/>
              </a:ext>
            </a:extLst>
          </p:cNvPr>
          <p:cNvCxnSpPr>
            <a:cxnSpLocks/>
          </p:cNvCxnSpPr>
          <p:nvPr/>
        </p:nvCxnSpPr>
        <p:spPr>
          <a:xfrm>
            <a:off x="407988" y="3258795"/>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12" name="Espace réservé du texte 4">
            <a:extLst>
              <a:ext uri="{FF2B5EF4-FFF2-40B4-BE49-F238E27FC236}">
                <a16:creationId xmlns:a16="http://schemas.microsoft.com/office/drawing/2014/main" id="{14E497FF-5645-4CDA-9519-CC0A4481FFC6}"/>
              </a:ext>
            </a:extLst>
          </p:cNvPr>
          <p:cNvSpPr>
            <a:spLocks noGrp="1"/>
          </p:cNvSpPr>
          <p:nvPr>
            <p:ph type="body" sz="quarter" idx="18" hasCustomPrompt="1"/>
          </p:nvPr>
        </p:nvSpPr>
        <p:spPr>
          <a:xfrm>
            <a:off x="419711" y="3567722"/>
            <a:ext cx="4344377" cy="245366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a:p>
            <a:pPr lvl="5"/>
            <a:r>
              <a:rPr lang="fr-FR"/>
              <a:t>06</a:t>
            </a:r>
          </a:p>
          <a:p>
            <a:pPr lvl="6"/>
            <a:r>
              <a:rPr lang="fr-FR"/>
              <a:t>07</a:t>
            </a:r>
          </a:p>
          <a:p>
            <a:pPr lvl="7"/>
            <a:r>
              <a:rPr lang="fr-FR"/>
              <a:t>08</a:t>
            </a:r>
          </a:p>
          <a:p>
            <a:pPr lvl="8"/>
            <a:r>
              <a:rPr lang="fr-FR"/>
              <a:t>09</a:t>
            </a:r>
          </a:p>
        </p:txBody>
      </p:sp>
      <p:sp>
        <p:nvSpPr>
          <p:cNvPr id="15" name="Espace réservé pour une image  9">
            <a:extLst>
              <a:ext uri="{FF2B5EF4-FFF2-40B4-BE49-F238E27FC236}">
                <a16:creationId xmlns:a16="http://schemas.microsoft.com/office/drawing/2014/main" id="{FF70D58A-494F-4724-92EC-9A6CAA888DAA}"/>
              </a:ext>
            </a:extLst>
          </p:cNvPr>
          <p:cNvSpPr>
            <a:spLocks noGrp="1"/>
          </p:cNvSpPr>
          <p:nvPr>
            <p:ph type="pic" sz="quarter" idx="13" hasCustomPrompt="1"/>
          </p:nvPr>
        </p:nvSpPr>
        <p:spPr>
          <a:xfrm>
            <a:off x="5969000" y="366713"/>
            <a:ext cx="5815013" cy="5945187"/>
          </a:xfrm>
          <a:noFill/>
          <a:ln w="19050">
            <a:noFill/>
          </a:ln>
          <a:effectLst>
            <a:outerShdw blurRad="330200" dist="38100" dir="2700000" algn="tl" rotWithShape="0">
              <a:schemeClr val="accent1">
                <a:alpha val="20000"/>
              </a:schemeClr>
            </a:outerShdw>
          </a:effectLst>
        </p:spPr>
        <p:txBody>
          <a:bodyPr anchor="ctr" anchorCtr="0">
            <a:normAutofit/>
          </a:bodyPr>
          <a:lstStyle>
            <a:lvl1pPr algn="ctr">
              <a:defRPr sz="1400" b="0">
                <a:solidFill>
                  <a:schemeClr val="bg1"/>
                </a:solidFill>
              </a:defRPr>
            </a:lvl1pPr>
          </a:lstStyle>
          <a:p>
            <a:r>
              <a:rPr lang="fr-FR"/>
              <a:t>Image</a:t>
            </a:r>
          </a:p>
        </p:txBody>
      </p:sp>
      <p:pic>
        <p:nvPicPr>
          <p:cNvPr id="2" name="Image 1">
            <a:extLst>
              <a:ext uri="{FF2B5EF4-FFF2-40B4-BE49-F238E27FC236}">
                <a16:creationId xmlns:a16="http://schemas.microsoft.com/office/drawing/2014/main" id="{2C074C36-FAA9-0C48-A652-C4095E612FD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288433672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p:cSld name="Titre et bloc avec ombre - Blanc">
    <p:spTree>
      <p:nvGrpSpPr>
        <p:cNvPr id="1" name=""/>
        <p:cNvGrpSpPr/>
        <p:nvPr/>
      </p:nvGrpSpPr>
      <p:grpSpPr>
        <a:xfrm>
          <a:off x="0" y="0"/>
          <a:ext cx="0" cy="0"/>
          <a:chOff x="0" y="0"/>
          <a:chExt cx="0" cy="0"/>
        </a:xfrm>
      </p:grpSpPr>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a:t>
            </a:fld>
            <a:endParaRPr lang="fr-FR"/>
          </a:p>
        </p:txBody>
      </p:sp>
      <p:cxnSp>
        <p:nvCxnSpPr>
          <p:cNvPr id="9" name="Connecteur droit 8">
            <a:extLst>
              <a:ext uri="{FF2B5EF4-FFF2-40B4-BE49-F238E27FC236}">
                <a16:creationId xmlns:a16="http://schemas.microsoft.com/office/drawing/2014/main" id="{5EA8BE6E-A4FC-4C68-98FA-8480F31913AD}"/>
              </a:ext>
            </a:extLst>
          </p:cNvPr>
          <p:cNvCxnSpPr>
            <a:cxnSpLocks/>
          </p:cNvCxnSpPr>
          <p:nvPr/>
        </p:nvCxnSpPr>
        <p:spPr>
          <a:xfrm>
            <a:off x="407988" y="4098967"/>
            <a:ext cx="722299" cy="0"/>
          </a:xfrm>
          <a:prstGeom prst="line">
            <a:avLst/>
          </a:prstGeom>
          <a:ln cap="rnd">
            <a:solidFill>
              <a:schemeClr val="accent1"/>
            </a:solidFill>
            <a:round/>
          </a:ln>
        </p:spPr>
        <p:style>
          <a:lnRef idx="1">
            <a:schemeClr val="accent1"/>
          </a:lnRef>
          <a:fillRef idx="0">
            <a:schemeClr val="accent1"/>
          </a:fillRef>
          <a:effectRef idx="0">
            <a:schemeClr val="accent1"/>
          </a:effectRef>
          <a:fontRef idx="minor">
            <a:schemeClr val="tx1"/>
          </a:fontRef>
        </p:style>
      </p:cxnSp>
      <p:sp>
        <p:nvSpPr>
          <p:cNvPr id="14" name="Espace réservé du texte 4">
            <a:extLst>
              <a:ext uri="{FF2B5EF4-FFF2-40B4-BE49-F238E27FC236}">
                <a16:creationId xmlns:a16="http://schemas.microsoft.com/office/drawing/2014/main" id="{02400E8D-B825-4937-B652-02D5BA7DB0ED}"/>
              </a:ext>
            </a:extLst>
          </p:cNvPr>
          <p:cNvSpPr>
            <a:spLocks noGrp="1"/>
          </p:cNvSpPr>
          <p:nvPr>
            <p:ph type="body" sz="quarter" idx="12" hasCustomPrompt="1"/>
          </p:nvPr>
        </p:nvSpPr>
        <p:spPr>
          <a:xfrm>
            <a:off x="419711" y="4458825"/>
            <a:ext cx="4008369" cy="1310150"/>
          </a:xfrm>
        </p:spPr>
        <p:txBody>
          <a:bodyPr lIns="0" tIns="0" rIns="0" bIns="0" anchor="t" anchorCtr="0">
            <a:noAutofit/>
          </a:bodyPr>
          <a:lstStyle>
            <a:lvl1pPr>
              <a:defRPr sz="1600"/>
            </a:lvl1pPr>
            <a:lvl2pPr>
              <a:defRPr sz="1600" b="1">
                <a:solidFill>
                  <a:schemeClr val="accent1"/>
                </a:solidFill>
                <a:latin typeface="Lato" panose="020B0604020202020204" charset="0"/>
              </a:defRPr>
            </a:lvl2pPr>
            <a:lvl3pPr>
              <a:defRPr sz="1600" b="1">
                <a:solidFill>
                  <a:schemeClr val="accent1"/>
                </a:solidFill>
                <a:latin typeface="Lato" panose="020B0604020202020204" charset="0"/>
              </a:defRPr>
            </a:lvl3pPr>
            <a:lvl4pPr>
              <a:buFontTx/>
              <a:buNone/>
              <a:defRPr sz="1600" b="1">
                <a:solidFill>
                  <a:schemeClr val="accent1"/>
                </a:solidFill>
                <a:latin typeface="Lato" panose="020B0604020202020204" charset="0"/>
              </a:defRPr>
            </a:lvl4pPr>
            <a:lvl5pPr marL="0" indent="0">
              <a:buFontTx/>
              <a:buNone/>
              <a:defRPr sz="1600" b="1">
                <a:solidFill>
                  <a:schemeClr val="accent1"/>
                </a:solidFill>
                <a:latin typeface="Lato" panose="020B0604020202020204" charset="0"/>
              </a:defRPr>
            </a:lvl5pPr>
            <a:lvl6pPr>
              <a:defRPr sz="1600" b="1">
                <a:latin typeface="Lato" panose="020B0604020202020204" charset="0"/>
              </a:defRPr>
            </a:lvl6pPr>
            <a:lvl7pPr>
              <a:defRPr sz="1600" b="1" i="0">
                <a:latin typeface="Lato" panose="020B0604020202020204" charset="0"/>
              </a:defRPr>
            </a:lvl7pPr>
            <a:lvl8pPr>
              <a:defRPr sz="1600" b="1" i="0">
                <a:latin typeface="Lato" panose="020B0604020202020204" charset="0"/>
              </a:defRPr>
            </a:lvl8pPr>
            <a:lvl9pPr>
              <a:defRPr sz="1600" b="1" i="0">
                <a:latin typeface="Lato" panose="020B0604020202020204" charset="0"/>
              </a:defRPr>
            </a:lvl9pPr>
          </a:lstStyle>
          <a:p>
            <a:pPr lvl="0"/>
            <a:r>
              <a:rPr lang="fr-FR"/>
              <a:t>Sous-titre</a:t>
            </a:r>
          </a:p>
        </p:txBody>
      </p:sp>
      <p:sp>
        <p:nvSpPr>
          <p:cNvPr id="15" name="Espace réservé du texte 4">
            <a:extLst>
              <a:ext uri="{FF2B5EF4-FFF2-40B4-BE49-F238E27FC236}">
                <a16:creationId xmlns:a16="http://schemas.microsoft.com/office/drawing/2014/main" id="{390C2EDF-8E8B-4974-A8A6-DF22EAD2A54F}"/>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accent1">
                    <a:alpha val="50000"/>
                  </a:schemeClr>
                </a:solidFill>
                <a:latin typeface="Lato" panose="020B0604020202020204" charset="0"/>
              </a:defRPr>
            </a:lvl1pPr>
            <a:lvl2pPr marL="0" indent="0">
              <a:spcAft>
                <a:spcPts val="0"/>
              </a:spcAft>
              <a:defRPr lang="fr-FR" sz="1400" b="0" i="0" kern="1200" dirty="0" smtClean="0">
                <a:solidFill>
                  <a:schemeClr val="accent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accent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accent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accent1">
                    <a:alpha val="50000"/>
                  </a:schemeClr>
                </a:solidFill>
                <a:latin typeface="Lato" panose="020B0604020202020204" charset="0"/>
                <a:ea typeface="+mn-ea"/>
                <a:cs typeface="+mn-cs"/>
              </a:defRPr>
            </a:lvl7pPr>
            <a:lvl8pPr>
              <a:spcAft>
                <a:spcPts val="0"/>
              </a:spcAft>
              <a:defRPr lang="fr-FR" sz="1400" b="0" i="0" kern="1200" dirty="0" smtClean="0">
                <a:solidFill>
                  <a:schemeClr val="accent1">
                    <a:alpha val="50000"/>
                  </a:schemeClr>
                </a:solidFill>
                <a:latin typeface="Lato" panose="020B0604020202020204" charset="0"/>
                <a:ea typeface="+mn-ea"/>
                <a:cs typeface="+mn-cs"/>
              </a:defRPr>
            </a:lvl8pPr>
            <a:lvl9pPr>
              <a:spcAft>
                <a:spcPts val="0"/>
              </a:spcAft>
              <a:defRPr lang="fr-FR" sz="1400" b="0" i="0" kern="1200" dirty="0" smtClean="0">
                <a:solidFill>
                  <a:schemeClr val="accent1">
                    <a:alpha val="50000"/>
                  </a:schemeClr>
                </a:solidFill>
                <a:latin typeface="Lato" panose="020B0604020202020204" charset="0"/>
                <a:ea typeface="+mn-ea"/>
                <a:cs typeface="+mn-cs"/>
              </a:defRPr>
            </a:lvl9pPr>
          </a:lstStyle>
          <a:p>
            <a:pPr lvl="0"/>
            <a:r>
              <a:rPr lang="fr-FR"/>
              <a:t>N°. Titre de la partie</a:t>
            </a:r>
          </a:p>
        </p:txBody>
      </p:sp>
      <p:sp>
        <p:nvSpPr>
          <p:cNvPr id="17" name="Titre 4">
            <a:extLst>
              <a:ext uri="{FF2B5EF4-FFF2-40B4-BE49-F238E27FC236}">
                <a16:creationId xmlns:a16="http://schemas.microsoft.com/office/drawing/2014/main" id="{13809825-214D-42A7-8CBC-8CCCE2F745A4}"/>
              </a:ext>
            </a:extLst>
          </p:cNvPr>
          <p:cNvSpPr>
            <a:spLocks noGrp="1"/>
          </p:cNvSpPr>
          <p:nvPr>
            <p:ph type="title" hasCustomPrompt="1"/>
          </p:nvPr>
        </p:nvSpPr>
        <p:spPr>
          <a:xfrm>
            <a:off x="419711" y="1079502"/>
            <a:ext cx="4006800" cy="2752858"/>
          </a:xfrm>
        </p:spPr>
        <p:txBody>
          <a:bodyPr anchor="b">
            <a:noAutofit/>
          </a:bodyPr>
          <a:lstStyle/>
          <a:p>
            <a:r>
              <a:rPr lang="fr-FR"/>
              <a:t>Titre de la diapositive sur plusieurs lignes</a:t>
            </a:r>
          </a:p>
        </p:txBody>
      </p:sp>
      <p:sp>
        <p:nvSpPr>
          <p:cNvPr id="11" name="Rectangle 10">
            <a:extLst>
              <a:ext uri="{FF2B5EF4-FFF2-40B4-BE49-F238E27FC236}">
                <a16:creationId xmlns:a16="http://schemas.microsoft.com/office/drawing/2014/main" id="{36CB2B29-7042-45D2-9E2C-85441597D305}"/>
              </a:ext>
            </a:extLst>
          </p:cNvPr>
          <p:cNvSpPr/>
          <p:nvPr/>
        </p:nvSpPr>
        <p:spPr>
          <a:xfrm>
            <a:off x="4775200" y="367145"/>
            <a:ext cx="7012314" cy="5944755"/>
          </a:xfrm>
          <a:prstGeom prst="rect">
            <a:avLst/>
          </a:prstGeom>
          <a:solidFill>
            <a:schemeClr val="bg1"/>
          </a:solidFill>
          <a:ln w="19050">
            <a:noFill/>
          </a:ln>
          <a:effectLst>
            <a:outerShdw blurRad="330200" dist="38100" dir="2700000" algn="tl" rotWithShape="0">
              <a:schemeClr val="accent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lIns="251999" tIns="503999" rIns="251999" bIns="251999" rtlCol="0" anchor="t" anchorCtr="0"/>
          <a:lstStyle/>
          <a:p>
            <a:pPr>
              <a:spcAft>
                <a:spcPts val="400"/>
              </a:spcAft>
            </a:pPr>
            <a:endParaRPr lang="fr-FR" b="1">
              <a:solidFill>
                <a:schemeClr val="accent1"/>
              </a:solidFill>
              <a:latin typeface="Lato" panose="020F0502020204030203" pitchFamily="34" charset="0"/>
            </a:endParaRPr>
          </a:p>
        </p:txBody>
      </p:sp>
    </p:spTree>
    <p:extLst>
      <p:ext uri="{BB962C8B-B14F-4D97-AF65-F5344CB8AC3E}">
        <p14:creationId xmlns:p14="http://schemas.microsoft.com/office/powerpoint/2010/main" val="367417413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p:cSld name="1_Cover 1">
    <p:bg>
      <p:bgPr>
        <a:solidFill>
          <a:schemeClr val="accent1"/>
        </a:solidFill>
        <a:effectLst/>
      </p:bgPr>
    </p:bg>
    <p:spTree>
      <p:nvGrpSpPr>
        <p:cNvPr id="1" name=""/>
        <p:cNvGrpSpPr/>
        <p:nvPr/>
      </p:nvGrpSpPr>
      <p:grpSpPr>
        <a:xfrm>
          <a:off x="0" y="0"/>
          <a:ext cx="0" cy="0"/>
          <a:chOff x="0" y="0"/>
          <a:chExt cx="0" cy="0"/>
        </a:xfrm>
      </p:grpSpPr>
      <p:pic>
        <p:nvPicPr>
          <p:cNvPr id="4" name="Image 3" descr="Une image contenant personne, natation&#10;&#10;Description générée automatiquement">
            <a:extLst>
              <a:ext uri="{FF2B5EF4-FFF2-40B4-BE49-F238E27FC236}">
                <a16:creationId xmlns:a16="http://schemas.microsoft.com/office/drawing/2014/main" id="{794B4798-AD3E-9524-7F89-7D4AA3AA823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92"/>
            <a:ext cx="12192000" cy="6856416"/>
          </a:xfrm>
          <a:prstGeom prst="rect">
            <a:avLst/>
          </a:prstGeom>
        </p:spPr>
      </p:pic>
      <p:pic>
        <p:nvPicPr>
          <p:cNvPr id="2" name="Image 1">
            <a:extLst>
              <a:ext uri="{FF2B5EF4-FFF2-40B4-BE49-F238E27FC236}">
                <a16:creationId xmlns:a16="http://schemas.microsoft.com/office/drawing/2014/main" id="{D26AC147-7598-0C6A-8E17-523DC2750F3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058046" y="2492423"/>
            <a:ext cx="4417904" cy="2164417"/>
          </a:xfrm>
          <a:prstGeom prst="rect">
            <a:avLst/>
          </a:prstGeom>
        </p:spPr>
      </p:pic>
    </p:spTree>
    <p:extLst>
      <p:ext uri="{BB962C8B-B14F-4D97-AF65-F5344CB8AC3E}">
        <p14:creationId xmlns:p14="http://schemas.microsoft.com/office/powerpoint/2010/main" val="192106442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preserve="1">
  <p:cSld name="Titre et bloc avec ombre - Bleu">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sp>
        <p:nvSpPr>
          <p:cNvPr id="17" name="Forme libre : forme 19">
            <a:extLst>
              <a:ext uri="{FF2B5EF4-FFF2-40B4-BE49-F238E27FC236}">
                <a16:creationId xmlns:a16="http://schemas.microsoft.com/office/drawing/2014/main" id="{9DB5C925-91A3-49E3-A704-6C39D8AD0EE7}"/>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sp>
        <p:nvSpPr>
          <p:cNvPr id="5" name="Titre 4">
            <a:extLst>
              <a:ext uri="{FF2B5EF4-FFF2-40B4-BE49-F238E27FC236}">
                <a16:creationId xmlns:a16="http://schemas.microsoft.com/office/drawing/2014/main" id="{C5D8BDCB-C8FB-4EFB-9DBC-0977B5799BC2}"/>
              </a:ext>
            </a:extLst>
          </p:cNvPr>
          <p:cNvSpPr>
            <a:spLocks noGrp="1"/>
          </p:cNvSpPr>
          <p:nvPr>
            <p:ph type="title" hasCustomPrompt="1"/>
          </p:nvPr>
        </p:nvSpPr>
        <p:spPr>
          <a:xfrm>
            <a:off x="419711" y="1079502"/>
            <a:ext cx="4006800" cy="2752858"/>
          </a:xfrm>
        </p:spPr>
        <p:txBody>
          <a:bodyPr anchor="b">
            <a:noAutofit/>
          </a:bodyPr>
          <a:lstStyle>
            <a:lvl1pPr>
              <a:defRPr>
                <a:solidFill>
                  <a:schemeClr val="bg1"/>
                </a:solidFill>
              </a:defRPr>
            </a:lvl1pPr>
          </a:lstStyle>
          <a:p>
            <a:r>
              <a:rPr lang="fr-FR"/>
              <a:t>Titre de la diapositive sur plusieurs lignes</a:t>
            </a: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a:t>
            </a:fld>
            <a:endParaRPr lang="fr-FR"/>
          </a:p>
        </p:txBody>
      </p:sp>
      <p:cxnSp>
        <p:nvCxnSpPr>
          <p:cNvPr id="9" name="Connecteur droit 8">
            <a:extLst>
              <a:ext uri="{FF2B5EF4-FFF2-40B4-BE49-F238E27FC236}">
                <a16:creationId xmlns:a16="http://schemas.microsoft.com/office/drawing/2014/main" id="{5EA8BE6E-A4FC-4C68-98FA-8480F31913AD}"/>
              </a:ext>
            </a:extLst>
          </p:cNvPr>
          <p:cNvCxnSpPr>
            <a:cxnSpLocks/>
          </p:cNvCxnSpPr>
          <p:nvPr/>
        </p:nvCxnSpPr>
        <p:spPr>
          <a:xfrm>
            <a:off x="407988" y="4098967"/>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14" name="Espace réservé du texte 4">
            <a:extLst>
              <a:ext uri="{FF2B5EF4-FFF2-40B4-BE49-F238E27FC236}">
                <a16:creationId xmlns:a16="http://schemas.microsoft.com/office/drawing/2014/main" id="{02400E8D-B825-4937-B652-02D5BA7DB0ED}"/>
              </a:ext>
            </a:extLst>
          </p:cNvPr>
          <p:cNvSpPr>
            <a:spLocks noGrp="1"/>
          </p:cNvSpPr>
          <p:nvPr>
            <p:ph type="body" sz="quarter" idx="12" hasCustomPrompt="1"/>
          </p:nvPr>
        </p:nvSpPr>
        <p:spPr>
          <a:xfrm>
            <a:off x="419711" y="4458825"/>
            <a:ext cx="4008369" cy="1319672"/>
          </a:xfrm>
        </p:spPr>
        <p:txBody>
          <a:bodyPr lIns="0" tIns="0" rIns="0" bIns="0" anchor="t" anchorCtr="0">
            <a:noAutofit/>
          </a:bodyPr>
          <a:lstStyle>
            <a:lvl1pPr>
              <a:defRPr sz="1600">
                <a:solidFill>
                  <a:schemeClr val="bg1"/>
                </a:solidFill>
              </a:defRPr>
            </a:lvl1pPr>
            <a:lvl2pPr>
              <a:defRPr sz="1600" b="1">
                <a:solidFill>
                  <a:schemeClr val="bg1"/>
                </a:solidFill>
                <a:latin typeface="Lato" panose="020B0604020202020204" charset="0"/>
              </a:defRPr>
            </a:lvl2pPr>
            <a:lvl3pPr>
              <a:defRPr sz="1600" b="1">
                <a:solidFill>
                  <a:schemeClr val="bg1"/>
                </a:solidFill>
                <a:latin typeface="Lato" panose="020B0604020202020204" charset="0"/>
              </a:defRPr>
            </a:lvl3pPr>
            <a:lvl4pPr>
              <a:buFontTx/>
              <a:buNone/>
              <a:defRPr sz="1600" b="1">
                <a:solidFill>
                  <a:schemeClr val="bg1"/>
                </a:solidFill>
                <a:latin typeface="Lato" panose="020B0604020202020204" charset="0"/>
              </a:defRPr>
            </a:lvl4pPr>
            <a:lvl5pPr marL="0" indent="0">
              <a:buFontTx/>
              <a:buNone/>
              <a:defRPr sz="1600" b="1">
                <a:solidFill>
                  <a:schemeClr val="bg1"/>
                </a:solidFill>
                <a:latin typeface="Lato" panose="020B0604020202020204" charset="0"/>
              </a:defRPr>
            </a:lvl5pPr>
            <a:lvl6pPr>
              <a:defRPr sz="1600" b="1">
                <a:solidFill>
                  <a:schemeClr val="bg1"/>
                </a:solidFill>
                <a:latin typeface="Lato" panose="020B0604020202020204" charset="0"/>
              </a:defRPr>
            </a:lvl6pPr>
            <a:lvl7pPr>
              <a:defRPr sz="1600" b="1" i="0">
                <a:solidFill>
                  <a:schemeClr val="bg1"/>
                </a:solidFill>
                <a:latin typeface="Lato" panose="020B0604020202020204" charset="0"/>
              </a:defRPr>
            </a:lvl7pPr>
            <a:lvl8pPr>
              <a:defRPr sz="1600" b="1" i="0">
                <a:solidFill>
                  <a:schemeClr val="bg1"/>
                </a:solidFill>
                <a:latin typeface="Lato" panose="020B0604020202020204" charset="0"/>
              </a:defRPr>
            </a:lvl8pPr>
            <a:lvl9pPr>
              <a:defRPr sz="1600" b="1" i="0">
                <a:solidFill>
                  <a:schemeClr val="bg1"/>
                </a:solidFill>
                <a:latin typeface="Lato" panose="020B0604020202020204" charset="0"/>
              </a:defRPr>
            </a:lvl9pPr>
          </a:lstStyle>
          <a:p>
            <a:pPr lvl="0"/>
            <a:r>
              <a:rPr lang="fr-FR"/>
              <a:t>Sous-titre</a:t>
            </a:r>
          </a:p>
        </p:txBody>
      </p:sp>
      <p:sp>
        <p:nvSpPr>
          <p:cNvPr id="13" name="Espace réservé du texte 4">
            <a:extLst>
              <a:ext uri="{FF2B5EF4-FFF2-40B4-BE49-F238E27FC236}">
                <a16:creationId xmlns:a16="http://schemas.microsoft.com/office/drawing/2014/main" id="{71C866A6-AE35-41B7-BC42-9EE60E031620}"/>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bg1">
                    <a:alpha val="50000"/>
                  </a:schemeClr>
                </a:solidFill>
                <a:latin typeface="Lato" panose="020B0604020202020204" charset="0"/>
              </a:defRPr>
            </a:lvl1pPr>
            <a:lvl2pPr marL="0" indent="0">
              <a:spcAft>
                <a:spcPts val="0"/>
              </a:spcAft>
              <a:defRPr lang="fr-FR" sz="1400" b="0" i="0" kern="1200" dirty="0" smtClean="0">
                <a:solidFill>
                  <a:schemeClr val="bg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bg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bg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bg1">
                    <a:alpha val="50000"/>
                  </a:schemeClr>
                </a:solidFill>
                <a:latin typeface="Lato" panose="020B0604020202020204" charset="0"/>
                <a:ea typeface="+mn-ea"/>
                <a:cs typeface="+mn-cs"/>
              </a:defRPr>
            </a:lvl7pPr>
            <a:lvl8pPr>
              <a:spcAft>
                <a:spcPts val="0"/>
              </a:spcAft>
              <a:defRPr lang="fr-FR" sz="1400" b="0" i="0" kern="1200" dirty="0" smtClean="0">
                <a:solidFill>
                  <a:schemeClr val="bg1">
                    <a:alpha val="50000"/>
                  </a:schemeClr>
                </a:solidFill>
                <a:latin typeface="Lato" panose="020B0604020202020204" charset="0"/>
                <a:ea typeface="+mn-ea"/>
                <a:cs typeface="+mn-cs"/>
              </a:defRPr>
            </a:lvl8pPr>
            <a:lvl9pPr>
              <a:spcAft>
                <a:spcPts val="0"/>
              </a:spcAft>
              <a:defRPr lang="fr-FR" sz="1400" b="0" i="0" kern="1200" dirty="0" smtClean="0">
                <a:solidFill>
                  <a:schemeClr val="bg1">
                    <a:alpha val="50000"/>
                  </a:schemeClr>
                </a:solidFill>
                <a:latin typeface="Lato" panose="020B0604020202020204" charset="0"/>
                <a:ea typeface="+mn-ea"/>
                <a:cs typeface="+mn-cs"/>
              </a:defRPr>
            </a:lvl9pPr>
          </a:lstStyle>
          <a:p>
            <a:pPr lvl="0"/>
            <a:r>
              <a:rPr lang="fr-FR"/>
              <a:t>N°. Titre de la partie</a:t>
            </a:r>
          </a:p>
        </p:txBody>
      </p:sp>
      <p:sp>
        <p:nvSpPr>
          <p:cNvPr id="11" name="Rectangle 10">
            <a:extLst>
              <a:ext uri="{FF2B5EF4-FFF2-40B4-BE49-F238E27FC236}">
                <a16:creationId xmlns:a16="http://schemas.microsoft.com/office/drawing/2014/main" id="{4DAD438D-9931-4B8D-893B-5F0EF012D0B8}"/>
              </a:ext>
            </a:extLst>
          </p:cNvPr>
          <p:cNvSpPr/>
          <p:nvPr/>
        </p:nvSpPr>
        <p:spPr>
          <a:xfrm>
            <a:off x="4775200" y="367145"/>
            <a:ext cx="7012314" cy="5944755"/>
          </a:xfrm>
          <a:prstGeom prst="rect">
            <a:avLst/>
          </a:prstGeom>
          <a:solidFill>
            <a:schemeClr val="bg1"/>
          </a:solidFill>
          <a:ln w="19050">
            <a:noFill/>
          </a:ln>
          <a:effectLst>
            <a:outerShdw blurRad="330200" dist="38100" dir="2700000" algn="tl" rotWithShape="0">
              <a:schemeClr val="accent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lIns="251999" tIns="503999" rIns="251999" bIns="251999" rtlCol="0" anchor="t" anchorCtr="0"/>
          <a:lstStyle/>
          <a:p>
            <a:pPr>
              <a:spcAft>
                <a:spcPts val="400"/>
              </a:spcAft>
            </a:pPr>
            <a:endParaRPr lang="fr-FR" b="1">
              <a:solidFill>
                <a:schemeClr val="accent1"/>
              </a:solidFill>
              <a:latin typeface="Lato" panose="020F0502020204030203" pitchFamily="34" charset="0"/>
            </a:endParaRPr>
          </a:p>
        </p:txBody>
      </p:sp>
      <p:pic>
        <p:nvPicPr>
          <p:cNvPr id="2" name="Image 1">
            <a:extLst>
              <a:ext uri="{FF2B5EF4-FFF2-40B4-BE49-F238E27FC236}">
                <a16:creationId xmlns:a16="http://schemas.microsoft.com/office/drawing/2014/main" id="{BE185590-7BC8-1317-E8E0-40A41AE1181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47883840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p:cSld name="Titre et contenu 1/2 - Blanc">
    <p:spTree>
      <p:nvGrpSpPr>
        <p:cNvPr id="1" name=""/>
        <p:cNvGrpSpPr/>
        <p:nvPr/>
      </p:nvGrpSpPr>
      <p:grpSpPr>
        <a:xfrm>
          <a:off x="0" y="0"/>
          <a:ext cx="0" cy="0"/>
          <a:chOff x="0" y="0"/>
          <a:chExt cx="0" cy="0"/>
        </a:xfrm>
      </p:grpSpPr>
      <p:sp>
        <p:nvSpPr>
          <p:cNvPr id="17" name="Titre 4">
            <a:extLst>
              <a:ext uri="{FF2B5EF4-FFF2-40B4-BE49-F238E27FC236}">
                <a16:creationId xmlns:a16="http://schemas.microsoft.com/office/drawing/2014/main" id="{13809825-214D-42A7-8CBC-8CCCE2F745A4}"/>
              </a:ext>
            </a:extLst>
          </p:cNvPr>
          <p:cNvSpPr>
            <a:spLocks noGrp="1"/>
          </p:cNvSpPr>
          <p:nvPr>
            <p:ph type="title" hasCustomPrompt="1"/>
          </p:nvPr>
        </p:nvSpPr>
        <p:spPr>
          <a:xfrm>
            <a:off x="419711" y="1079502"/>
            <a:ext cx="4345200" cy="1903273"/>
          </a:xfrm>
        </p:spPr>
        <p:txBody>
          <a:bodyPr anchor="b">
            <a:noAutofit/>
          </a:bodyPr>
          <a:lstStyle/>
          <a:p>
            <a:r>
              <a:rPr lang="fr-FR"/>
              <a:t>Titre de la diapositive sur plusieurs lignes</a:t>
            </a: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a:t>
            </a:fld>
            <a:endParaRPr lang="fr-FR"/>
          </a:p>
        </p:txBody>
      </p:sp>
      <p:sp>
        <p:nvSpPr>
          <p:cNvPr id="15" name="Espace réservé du texte 4">
            <a:extLst>
              <a:ext uri="{FF2B5EF4-FFF2-40B4-BE49-F238E27FC236}">
                <a16:creationId xmlns:a16="http://schemas.microsoft.com/office/drawing/2014/main" id="{390C2EDF-8E8B-4974-A8A6-DF22EAD2A54F}"/>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accent1">
                    <a:alpha val="50000"/>
                  </a:schemeClr>
                </a:solidFill>
                <a:latin typeface="Lato" panose="020B0604020202020204" charset="0"/>
              </a:defRPr>
            </a:lvl1pPr>
            <a:lvl2pPr marL="0" indent="0">
              <a:spcAft>
                <a:spcPts val="0"/>
              </a:spcAft>
              <a:defRPr lang="fr-FR" sz="1400" b="0" i="0" kern="1200" dirty="0" smtClean="0">
                <a:solidFill>
                  <a:schemeClr val="accent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accent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accent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accent1">
                    <a:alpha val="50000"/>
                  </a:schemeClr>
                </a:solidFill>
                <a:latin typeface="Lato" panose="020B0604020202020204" charset="0"/>
                <a:ea typeface="+mn-ea"/>
                <a:cs typeface="+mn-cs"/>
              </a:defRPr>
            </a:lvl7pPr>
            <a:lvl8pPr>
              <a:spcAft>
                <a:spcPts val="0"/>
              </a:spcAft>
              <a:defRPr lang="fr-FR" sz="1400" b="0" i="0" kern="1200" dirty="0" smtClean="0">
                <a:solidFill>
                  <a:schemeClr val="accent1">
                    <a:alpha val="50000"/>
                  </a:schemeClr>
                </a:solidFill>
                <a:latin typeface="Lato" panose="020B0604020202020204" charset="0"/>
                <a:ea typeface="+mn-ea"/>
                <a:cs typeface="+mn-cs"/>
              </a:defRPr>
            </a:lvl8pPr>
            <a:lvl9pPr>
              <a:spcAft>
                <a:spcPts val="0"/>
              </a:spcAft>
              <a:defRPr lang="fr-FR" sz="1400" b="0" i="0" kern="1200" dirty="0" smtClean="0">
                <a:solidFill>
                  <a:schemeClr val="accent1">
                    <a:alpha val="50000"/>
                  </a:schemeClr>
                </a:solidFill>
                <a:latin typeface="Lato" panose="020B0604020202020204" charset="0"/>
                <a:ea typeface="+mn-ea"/>
                <a:cs typeface="+mn-cs"/>
              </a:defRPr>
            </a:lvl9pPr>
          </a:lstStyle>
          <a:p>
            <a:pPr lvl="0"/>
            <a:r>
              <a:rPr lang="fr-FR"/>
              <a:t>N°. Titre de la partie</a:t>
            </a:r>
          </a:p>
        </p:txBody>
      </p:sp>
      <p:cxnSp>
        <p:nvCxnSpPr>
          <p:cNvPr id="11" name="Connecteur droit 10">
            <a:extLst>
              <a:ext uri="{FF2B5EF4-FFF2-40B4-BE49-F238E27FC236}">
                <a16:creationId xmlns:a16="http://schemas.microsoft.com/office/drawing/2014/main" id="{7EED68BD-A1C1-40C8-9709-904BE3EBE441}"/>
              </a:ext>
            </a:extLst>
          </p:cNvPr>
          <p:cNvCxnSpPr>
            <a:cxnSpLocks/>
          </p:cNvCxnSpPr>
          <p:nvPr/>
        </p:nvCxnSpPr>
        <p:spPr>
          <a:xfrm>
            <a:off x="407988" y="3258795"/>
            <a:ext cx="722299" cy="0"/>
          </a:xfrm>
          <a:prstGeom prst="line">
            <a:avLst/>
          </a:prstGeom>
          <a:ln cap="rnd">
            <a:solidFill>
              <a:schemeClr val="accent1"/>
            </a:solidFill>
            <a:round/>
          </a:ln>
        </p:spPr>
        <p:style>
          <a:lnRef idx="1">
            <a:schemeClr val="accent1"/>
          </a:lnRef>
          <a:fillRef idx="0">
            <a:schemeClr val="accent1"/>
          </a:fillRef>
          <a:effectRef idx="0">
            <a:schemeClr val="accent1"/>
          </a:effectRef>
          <a:fontRef idx="minor">
            <a:schemeClr val="tx1"/>
          </a:fontRef>
        </p:style>
      </p:cxnSp>
      <p:sp>
        <p:nvSpPr>
          <p:cNvPr id="5" name="Espace réservé du texte 4">
            <a:extLst>
              <a:ext uri="{FF2B5EF4-FFF2-40B4-BE49-F238E27FC236}">
                <a16:creationId xmlns:a16="http://schemas.microsoft.com/office/drawing/2014/main" id="{D8520427-AE68-4A52-A6D7-FC64AEF13B93}"/>
              </a:ext>
            </a:extLst>
          </p:cNvPr>
          <p:cNvSpPr>
            <a:spLocks noGrp="1"/>
          </p:cNvSpPr>
          <p:nvPr>
            <p:ph type="body" sz="quarter" idx="18" hasCustomPrompt="1"/>
          </p:nvPr>
        </p:nvSpPr>
        <p:spPr>
          <a:xfrm>
            <a:off x="419711" y="3567722"/>
            <a:ext cx="4344377" cy="2453666"/>
          </a:xfrm>
        </p:spPr>
        <p:txBody>
          <a:body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p:txBody>
      </p:sp>
    </p:spTree>
    <p:extLst>
      <p:ext uri="{BB962C8B-B14F-4D97-AF65-F5344CB8AC3E}">
        <p14:creationId xmlns:p14="http://schemas.microsoft.com/office/powerpoint/2010/main" val="6698159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preserve="1">
  <p:cSld name="Titre et contenu 1/2 - Bleu">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sp>
        <p:nvSpPr>
          <p:cNvPr id="17" name="Forme libre : forme 19">
            <a:extLst>
              <a:ext uri="{FF2B5EF4-FFF2-40B4-BE49-F238E27FC236}">
                <a16:creationId xmlns:a16="http://schemas.microsoft.com/office/drawing/2014/main" id="{9DB5C925-91A3-49E3-A704-6C39D8AD0EE7}"/>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sp>
        <p:nvSpPr>
          <p:cNvPr id="5" name="Titre 4">
            <a:extLst>
              <a:ext uri="{FF2B5EF4-FFF2-40B4-BE49-F238E27FC236}">
                <a16:creationId xmlns:a16="http://schemas.microsoft.com/office/drawing/2014/main" id="{C5D8BDCB-C8FB-4EFB-9DBC-0977B5799BC2}"/>
              </a:ext>
            </a:extLst>
          </p:cNvPr>
          <p:cNvSpPr>
            <a:spLocks noGrp="1"/>
          </p:cNvSpPr>
          <p:nvPr>
            <p:ph type="title" hasCustomPrompt="1"/>
          </p:nvPr>
        </p:nvSpPr>
        <p:spPr>
          <a:xfrm>
            <a:off x="419711" y="1079502"/>
            <a:ext cx="4345200" cy="1904400"/>
          </a:xfrm>
        </p:spPr>
        <p:txBody>
          <a:bodyPr anchor="b">
            <a:noAutofit/>
          </a:bodyPr>
          <a:lstStyle>
            <a:lvl1pPr>
              <a:defRPr>
                <a:solidFill>
                  <a:schemeClr val="bg1"/>
                </a:solidFill>
              </a:defRPr>
            </a:lvl1pPr>
          </a:lstStyle>
          <a:p>
            <a:r>
              <a:rPr lang="fr-FR"/>
              <a:t>Titre de la diapositive sur plusieurs lignes</a:t>
            </a: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a:t>
            </a:fld>
            <a:endParaRPr lang="fr-FR"/>
          </a:p>
        </p:txBody>
      </p:sp>
      <p:sp>
        <p:nvSpPr>
          <p:cNvPr id="13" name="Espace réservé du texte 4">
            <a:extLst>
              <a:ext uri="{FF2B5EF4-FFF2-40B4-BE49-F238E27FC236}">
                <a16:creationId xmlns:a16="http://schemas.microsoft.com/office/drawing/2014/main" id="{71C866A6-AE35-41B7-BC42-9EE60E031620}"/>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bg1">
                    <a:alpha val="50000"/>
                  </a:schemeClr>
                </a:solidFill>
                <a:latin typeface="Lato" panose="020B0604020202020204" charset="0"/>
              </a:defRPr>
            </a:lvl1pPr>
            <a:lvl2pPr marL="0" indent="0">
              <a:spcAft>
                <a:spcPts val="0"/>
              </a:spcAft>
              <a:defRPr lang="fr-FR" sz="1400" b="0" i="0" kern="1200" dirty="0" smtClean="0">
                <a:solidFill>
                  <a:schemeClr val="bg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bg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bg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bg1">
                    <a:alpha val="50000"/>
                  </a:schemeClr>
                </a:solidFill>
                <a:latin typeface="Lato" panose="020B0604020202020204" charset="0"/>
                <a:ea typeface="+mn-ea"/>
                <a:cs typeface="+mn-cs"/>
              </a:defRPr>
            </a:lvl7pPr>
            <a:lvl8pPr>
              <a:spcAft>
                <a:spcPts val="0"/>
              </a:spcAft>
              <a:defRPr lang="fr-FR" sz="1400" b="0" i="0" kern="1200" dirty="0" smtClean="0">
                <a:solidFill>
                  <a:schemeClr val="bg1">
                    <a:alpha val="50000"/>
                  </a:schemeClr>
                </a:solidFill>
                <a:latin typeface="Lato" panose="020B0604020202020204" charset="0"/>
                <a:ea typeface="+mn-ea"/>
                <a:cs typeface="+mn-cs"/>
              </a:defRPr>
            </a:lvl8pPr>
            <a:lvl9pPr>
              <a:spcAft>
                <a:spcPts val="0"/>
              </a:spcAft>
              <a:defRPr lang="fr-FR" sz="1400" b="0" i="0" kern="1200" dirty="0" smtClean="0">
                <a:solidFill>
                  <a:schemeClr val="bg1">
                    <a:alpha val="50000"/>
                  </a:schemeClr>
                </a:solidFill>
                <a:latin typeface="Lato" panose="020B0604020202020204" charset="0"/>
                <a:ea typeface="+mn-ea"/>
                <a:cs typeface="+mn-cs"/>
              </a:defRPr>
            </a:lvl9pPr>
          </a:lstStyle>
          <a:p>
            <a:pPr lvl="0"/>
            <a:r>
              <a:rPr lang="fr-FR"/>
              <a:t>N°. Titre de la partie</a:t>
            </a:r>
          </a:p>
        </p:txBody>
      </p:sp>
      <p:cxnSp>
        <p:nvCxnSpPr>
          <p:cNvPr id="11" name="Connecteur droit 10">
            <a:extLst>
              <a:ext uri="{FF2B5EF4-FFF2-40B4-BE49-F238E27FC236}">
                <a16:creationId xmlns:a16="http://schemas.microsoft.com/office/drawing/2014/main" id="{78FEA0B6-6B34-4D03-9D7B-2C1CD17418A2}"/>
              </a:ext>
            </a:extLst>
          </p:cNvPr>
          <p:cNvCxnSpPr>
            <a:cxnSpLocks/>
          </p:cNvCxnSpPr>
          <p:nvPr/>
        </p:nvCxnSpPr>
        <p:spPr>
          <a:xfrm>
            <a:off x="407988" y="3258795"/>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12" name="Espace réservé du texte 4">
            <a:extLst>
              <a:ext uri="{FF2B5EF4-FFF2-40B4-BE49-F238E27FC236}">
                <a16:creationId xmlns:a16="http://schemas.microsoft.com/office/drawing/2014/main" id="{14E497FF-5645-4CDA-9519-CC0A4481FFC6}"/>
              </a:ext>
            </a:extLst>
          </p:cNvPr>
          <p:cNvSpPr>
            <a:spLocks noGrp="1"/>
          </p:cNvSpPr>
          <p:nvPr>
            <p:ph type="body" sz="quarter" idx="18" hasCustomPrompt="1"/>
          </p:nvPr>
        </p:nvSpPr>
        <p:spPr>
          <a:xfrm>
            <a:off x="419711" y="3567722"/>
            <a:ext cx="4344377" cy="245366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a:p>
            <a:pPr lvl="5"/>
            <a:r>
              <a:rPr lang="fr-FR"/>
              <a:t>06</a:t>
            </a:r>
          </a:p>
          <a:p>
            <a:pPr lvl="6"/>
            <a:r>
              <a:rPr lang="fr-FR"/>
              <a:t>07</a:t>
            </a:r>
          </a:p>
          <a:p>
            <a:pPr lvl="7"/>
            <a:r>
              <a:rPr lang="fr-FR"/>
              <a:t>08</a:t>
            </a:r>
          </a:p>
          <a:p>
            <a:pPr lvl="8"/>
            <a:r>
              <a:rPr lang="fr-FR"/>
              <a:t>09</a:t>
            </a:r>
          </a:p>
        </p:txBody>
      </p:sp>
      <p:pic>
        <p:nvPicPr>
          <p:cNvPr id="2" name="Image 1">
            <a:extLst>
              <a:ext uri="{FF2B5EF4-FFF2-40B4-BE49-F238E27FC236}">
                <a16:creationId xmlns:a16="http://schemas.microsoft.com/office/drawing/2014/main" id="{FF7D619C-5F2E-DF30-1962-AF1DCE54431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242096887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p:cSld name="Titre et contenu dense avec image 1/2 - Blanc">
    <p:spTree>
      <p:nvGrpSpPr>
        <p:cNvPr id="1" name=""/>
        <p:cNvGrpSpPr/>
        <p:nvPr/>
      </p:nvGrpSpPr>
      <p:grpSpPr>
        <a:xfrm>
          <a:off x="0" y="0"/>
          <a:ext cx="0" cy="0"/>
          <a:chOff x="0" y="0"/>
          <a:chExt cx="0" cy="0"/>
        </a:xfrm>
      </p:grpSpPr>
      <p:sp>
        <p:nvSpPr>
          <p:cNvPr id="17" name="Titre 4">
            <a:extLst>
              <a:ext uri="{FF2B5EF4-FFF2-40B4-BE49-F238E27FC236}">
                <a16:creationId xmlns:a16="http://schemas.microsoft.com/office/drawing/2014/main" id="{13809825-214D-42A7-8CBC-8CCCE2F745A4}"/>
              </a:ext>
            </a:extLst>
          </p:cNvPr>
          <p:cNvSpPr>
            <a:spLocks noGrp="1"/>
          </p:cNvSpPr>
          <p:nvPr>
            <p:ph type="title" hasCustomPrompt="1"/>
          </p:nvPr>
        </p:nvSpPr>
        <p:spPr>
          <a:xfrm>
            <a:off x="419711" y="611198"/>
            <a:ext cx="5270400" cy="1231200"/>
          </a:xfrm>
        </p:spPr>
        <p:txBody>
          <a:bodyPr anchor="b">
            <a:noAutofit/>
          </a:bodyPr>
          <a:lstStyle/>
          <a:p>
            <a:r>
              <a:rPr lang="fr-FR"/>
              <a:t>Titre de la diapositive sur plusieurs lignes</a:t>
            </a: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a:t>
            </a:fld>
            <a:endParaRPr lang="fr-FR"/>
          </a:p>
        </p:txBody>
      </p:sp>
      <p:sp>
        <p:nvSpPr>
          <p:cNvPr id="10" name="Espace réservé pour une image  9">
            <a:extLst>
              <a:ext uri="{FF2B5EF4-FFF2-40B4-BE49-F238E27FC236}">
                <a16:creationId xmlns:a16="http://schemas.microsoft.com/office/drawing/2014/main" id="{8F9251FD-1765-4801-882B-B325F873EAFD}"/>
              </a:ext>
            </a:extLst>
          </p:cNvPr>
          <p:cNvSpPr>
            <a:spLocks noGrp="1"/>
          </p:cNvSpPr>
          <p:nvPr>
            <p:ph type="pic" sz="quarter" idx="13" hasCustomPrompt="1"/>
          </p:nvPr>
        </p:nvSpPr>
        <p:spPr>
          <a:xfrm>
            <a:off x="6223000" y="366713"/>
            <a:ext cx="5561013" cy="5945187"/>
          </a:xfrm>
          <a:noFill/>
          <a:ln w="19050">
            <a:noFill/>
          </a:ln>
          <a:effectLst>
            <a:outerShdw blurRad="330200" dist="38100" dir="2700000" algn="tl" rotWithShape="0">
              <a:schemeClr val="accent1">
                <a:alpha val="20000"/>
              </a:schemeClr>
            </a:outerShdw>
          </a:effectLst>
        </p:spPr>
        <p:txBody>
          <a:bodyPr anchor="ctr" anchorCtr="0">
            <a:normAutofit/>
          </a:bodyPr>
          <a:lstStyle>
            <a:lvl1pPr algn="ctr">
              <a:defRPr sz="1400" b="0"/>
            </a:lvl1pPr>
          </a:lstStyle>
          <a:p>
            <a:r>
              <a:rPr lang="fr-FR"/>
              <a:t>Image</a:t>
            </a:r>
          </a:p>
        </p:txBody>
      </p:sp>
      <p:sp>
        <p:nvSpPr>
          <p:cNvPr id="15" name="Espace réservé du texte 4">
            <a:extLst>
              <a:ext uri="{FF2B5EF4-FFF2-40B4-BE49-F238E27FC236}">
                <a16:creationId xmlns:a16="http://schemas.microsoft.com/office/drawing/2014/main" id="{390C2EDF-8E8B-4974-A8A6-DF22EAD2A54F}"/>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accent1">
                    <a:alpha val="50000"/>
                  </a:schemeClr>
                </a:solidFill>
                <a:latin typeface="Lato" panose="020B0604020202020204" charset="0"/>
              </a:defRPr>
            </a:lvl1pPr>
            <a:lvl2pPr marL="0" indent="0">
              <a:spcAft>
                <a:spcPts val="0"/>
              </a:spcAft>
              <a:defRPr lang="fr-FR" sz="1400" b="0" i="0" kern="1200" dirty="0" smtClean="0">
                <a:solidFill>
                  <a:schemeClr val="accent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accent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accent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accent1">
                    <a:alpha val="50000"/>
                  </a:schemeClr>
                </a:solidFill>
                <a:latin typeface="Lato" panose="020B0604020202020204" charset="0"/>
                <a:ea typeface="+mn-ea"/>
                <a:cs typeface="+mn-cs"/>
              </a:defRPr>
            </a:lvl7pPr>
            <a:lvl8pPr>
              <a:spcAft>
                <a:spcPts val="0"/>
              </a:spcAft>
              <a:defRPr lang="fr-FR" sz="1400" b="0" i="0" kern="1200" dirty="0" smtClean="0">
                <a:solidFill>
                  <a:schemeClr val="accent1">
                    <a:alpha val="50000"/>
                  </a:schemeClr>
                </a:solidFill>
                <a:latin typeface="Lato" panose="020B0604020202020204" charset="0"/>
                <a:ea typeface="+mn-ea"/>
                <a:cs typeface="+mn-cs"/>
              </a:defRPr>
            </a:lvl8pPr>
            <a:lvl9pPr>
              <a:spcAft>
                <a:spcPts val="0"/>
              </a:spcAft>
              <a:defRPr lang="fr-FR" sz="1400" b="0" i="0" kern="1200" dirty="0" smtClean="0">
                <a:solidFill>
                  <a:schemeClr val="accent1">
                    <a:alpha val="50000"/>
                  </a:schemeClr>
                </a:solidFill>
                <a:latin typeface="Lato" panose="020B0604020202020204" charset="0"/>
                <a:ea typeface="+mn-ea"/>
                <a:cs typeface="+mn-cs"/>
              </a:defRPr>
            </a:lvl9pPr>
          </a:lstStyle>
          <a:p>
            <a:pPr lvl="0"/>
            <a:r>
              <a:rPr lang="fr-FR"/>
              <a:t>N°. Titre de la partie</a:t>
            </a:r>
          </a:p>
        </p:txBody>
      </p:sp>
      <p:sp>
        <p:nvSpPr>
          <p:cNvPr id="5" name="Espace réservé du texte 4">
            <a:extLst>
              <a:ext uri="{FF2B5EF4-FFF2-40B4-BE49-F238E27FC236}">
                <a16:creationId xmlns:a16="http://schemas.microsoft.com/office/drawing/2014/main" id="{D8520427-AE68-4A52-A6D7-FC64AEF13B93}"/>
              </a:ext>
            </a:extLst>
          </p:cNvPr>
          <p:cNvSpPr>
            <a:spLocks noGrp="1"/>
          </p:cNvSpPr>
          <p:nvPr>
            <p:ph type="body" sz="quarter" idx="18" hasCustomPrompt="1"/>
          </p:nvPr>
        </p:nvSpPr>
        <p:spPr>
          <a:xfrm>
            <a:off x="419710" y="2327070"/>
            <a:ext cx="5270400" cy="3694318"/>
          </a:xfrm>
        </p:spPr>
        <p:txBody>
          <a:body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p:txBody>
      </p:sp>
      <p:cxnSp>
        <p:nvCxnSpPr>
          <p:cNvPr id="9" name="Connecteur droit 8">
            <a:extLst>
              <a:ext uri="{FF2B5EF4-FFF2-40B4-BE49-F238E27FC236}">
                <a16:creationId xmlns:a16="http://schemas.microsoft.com/office/drawing/2014/main" id="{A26478DB-A61D-4394-BEF9-208DE216AB28}"/>
              </a:ext>
            </a:extLst>
          </p:cNvPr>
          <p:cNvCxnSpPr>
            <a:cxnSpLocks/>
          </p:cNvCxnSpPr>
          <p:nvPr/>
        </p:nvCxnSpPr>
        <p:spPr>
          <a:xfrm>
            <a:off x="407988" y="2109005"/>
            <a:ext cx="722299" cy="0"/>
          </a:xfrm>
          <a:prstGeom prst="line">
            <a:avLst/>
          </a:prstGeom>
          <a:ln cap="rnd">
            <a:solidFill>
              <a:schemeClr val="accent1"/>
            </a:solidFill>
            <a:roun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0820338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preserve="1">
  <p:cSld name="Titre et contenu dense avec image 1/2 - Bleu">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sp>
        <p:nvSpPr>
          <p:cNvPr id="17" name="Forme libre : forme 19">
            <a:extLst>
              <a:ext uri="{FF2B5EF4-FFF2-40B4-BE49-F238E27FC236}">
                <a16:creationId xmlns:a16="http://schemas.microsoft.com/office/drawing/2014/main" id="{9DB5C925-91A3-49E3-A704-6C39D8AD0EE7}"/>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sp>
        <p:nvSpPr>
          <p:cNvPr id="5" name="Titre 4">
            <a:extLst>
              <a:ext uri="{FF2B5EF4-FFF2-40B4-BE49-F238E27FC236}">
                <a16:creationId xmlns:a16="http://schemas.microsoft.com/office/drawing/2014/main" id="{C5D8BDCB-C8FB-4EFB-9DBC-0977B5799BC2}"/>
              </a:ext>
            </a:extLst>
          </p:cNvPr>
          <p:cNvSpPr>
            <a:spLocks noGrp="1"/>
          </p:cNvSpPr>
          <p:nvPr>
            <p:ph type="title" hasCustomPrompt="1"/>
          </p:nvPr>
        </p:nvSpPr>
        <p:spPr>
          <a:xfrm>
            <a:off x="419711" y="611198"/>
            <a:ext cx="5270400" cy="1231200"/>
          </a:xfrm>
        </p:spPr>
        <p:txBody>
          <a:bodyPr anchor="b">
            <a:noAutofit/>
          </a:bodyPr>
          <a:lstStyle>
            <a:lvl1pPr>
              <a:defRPr>
                <a:solidFill>
                  <a:schemeClr val="bg1"/>
                </a:solidFill>
              </a:defRPr>
            </a:lvl1pPr>
          </a:lstStyle>
          <a:p>
            <a:r>
              <a:rPr lang="fr-FR"/>
              <a:t>Titre de la diapositive sur plusieurs lignes</a:t>
            </a: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a:t>
            </a:fld>
            <a:endParaRPr lang="fr-FR"/>
          </a:p>
        </p:txBody>
      </p:sp>
      <p:sp>
        <p:nvSpPr>
          <p:cNvPr id="13" name="Espace réservé du texte 4">
            <a:extLst>
              <a:ext uri="{FF2B5EF4-FFF2-40B4-BE49-F238E27FC236}">
                <a16:creationId xmlns:a16="http://schemas.microsoft.com/office/drawing/2014/main" id="{71C866A6-AE35-41B7-BC42-9EE60E031620}"/>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bg1">
                    <a:alpha val="50000"/>
                  </a:schemeClr>
                </a:solidFill>
                <a:latin typeface="Lato" panose="020B0604020202020204" charset="0"/>
              </a:defRPr>
            </a:lvl1pPr>
            <a:lvl2pPr marL="0" indent="0">
              <a:spcAft>
                <a:spcPts val="0"/>
              </a:spcAft>
              <a:defRPr lang="fr-FR" sz="1400" b="0" i="0" kern="1200" dirty="0" smtClean="0">
                <a:solidFill>
                  <a:schemeClr val="bg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bg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bg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bg1">
                    <a:alpha val="50000"/>
                  </a:schemeClr>
                </a:solidFill>
                <a:latin typeface="Lato" panose="020B0604020202020204" charset="0"/>
                <a:ea typeface="+mn-ea"/>
                <a:cs typeface="+mn-cs"/>
              </a:defRPr>
            </a:lvl7pPr>
            <a:lvl8pPr>
              <a:spcAft>
                <a:spcPts val="0"/>
              </a:spcAft>
              <a:defRPr lang="fr-FR" sz="1400" b="0" i="0" kern="1200" dirty="0" smtClean="0">
                <a:solidFill>
                  <a:schemeClr val="bg1">
                    <a:alpha val="50000"/>
                  </a:schemeClr>
                </a:solidFill>
                <a:latin typeface="Lato" panose="020B0604020202020204" charset="0"/>
                <a:ea typeface="+mn-ea"/>
                <a:cs typeface="+mn-cs"/>
              </a:defRPr>
            </a:lvl8pPr>
            <a:lvl9pPr>
              <a:spcAft>
                <a:spcPts val="0"/>
              </a:spcAft>
              <a:defRPr lang="fr-FR" sz="1400" b="0" i="0" kern="1200" dirty="0" smtClean="0">
                <a:solidFill>
                  <a:schemeClr val="bg1">
                    <a:alpha val="50000"/>
                  </a:schemeClr>
                </a:solidFill>
                <a:latin typeface="Lato" panose="020B0604020202020204" charset="0"/>
                <a:ea typeface="+mn-ea"/>
                <a:cs typeface="+mn-cs"/>
              </a:defRPr>
            </a:lvl9pPr>
          </a:lstStyle>
          <a:p>
            <a:pPr lvl="0"/>
            <a:r>
              <a:rPr lang="fr-FR"/>
              <a:t>N°. Titre de la partie</a:t>
            </a:r>
          </a:p>
        </p:txBody>
      </p:sp>
      <p:sp>
        <p:nvSpPr>
          <p:cNvPr id="12" name="Espace réservé du texte 4">
            <a:extLst>
              <a:ext uri="{FF2B5EF4-FFF2-40B4-BE49-F238E27FC236}">
                <a16:creationId xmlns:a16="http://schemas.microsoft.com/office/drawing/2014/main" id="{14E497FF-5645-4CDA-9519-CC0A4481FFC6}"/>
              </a:ext>
            </a:extLst>
          </p:cNvPr>
          <p:cNvSpPr>
            <a:spLocks noGrp="1"/>
          </p:cNvSpPr>
          <p:nvPr>
            <p:ph type="body" sz="quarter" idx="18" hasCustomPrompt="1"/>
          </p:nvPr>
        </p:nvSpPr>
        <p:spPr>
          <a:xfrm>
            <a:off x="419710" y="2327070"/>
            <a:ext cx="5270400" cy="3693600"/>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a:p>
            <a:pPr lvl="5"/>
            <a:r>
              <a:rPr lang="fr-FR"/>
              <a:t>06</a:t>
            </a:r>
          </a:p>
          <a:p>
            <a:pPr lvl="6"/>
            <a:r>
              <a:rPr lang="fr-FR"/>
              <a:t>07</a:t>
            </a:r>
          </a:p>
          <a:p>
            <a:pPr lvl="7"/>
            <a:r>
              <a:rPr lang="fr-FR"/>
              <a:t>08</a:t>
            </a:r>
          </a:p>
          <a:p>
            <a:pPr lvl="8"/>
            <a:r>
              <a:rPr lang="fr-FR"/>
              <a:t>09</a:t>
            </a:r>
          </a:p>
        </p:txBody>
      </p:sp>
      <p:sp>
        <p:nvSpPr>
          <p:cNvPr id="14" name="Espace réservé pour une image  9">
            <a:extLst>
              <a:ext uri="{FF2B5EF4-FFF2-40B4-BE49-F238E27FC236}">
                <a16:creationId xmlns:a16="http://schemas.microsoft.com/office/drawing/2014/main" id="{A72CCD46-46AA-47ED-8FC8-DB16D5CA9B7D}"/>
              </a:ext>
            </a:extLst>
          </p:cNvPr>
          <p:cNvSpPr>
            <a:spLocks noGrp="1"/>
          </p:cNvSpPr>
          <p:nvPr>
            <p:ph type="pic" sz="quarter" idx="13" hasCustomPrompt="1"/>
          </p:nvPr>
        </p:nvSpPr>
        <p:spPr>
          <a:xfrm>
            <a:off x="6223000" y="366713"/>
            <a:ext cx="5561013" cy="5945187"/>
          </a:xfrm>
          <a:noFill/>
          <a:ln w="19050">
            <a:noFill/>
          </a:ln>
          <a:effectLst>
            <a:outerShdw blurRad="330200" dist="38100" dir="2700000" algn="tl" rotWithShape="0">
              <a:schemeClr val="accent1">
                <a:alpha val="20000"/>
              </a:schemeClr>
            </a:outerShdw>
          </a:effectLst>
        </p:spPr>
        <p:txBody>
          <a:bodyPr anchor="ctr" anchorCtr="0">
            <a:normAutofit/>
          </a:bodyPr>
          <a:lstStyle>
            <a:lvl1pPr algn="ctr">
              <a:defRPr sz="1400" b="0">
                <a:solidFill>
                  <a:schemeClr val="bg1"/>
                </a:solidFill>
              </a:defRPr>
            </a:lvl1pPr>
          </a:lstStyle>
          <a:p>
            <a:r>
              <a:rPr lang="fr-FR"/>
              <a:t>Image</a:t>
            </a:r>
          </a:p>
        </p:txBody>
      </p:sp>
      <p:cxnSp>
        <p:nvCxnSpPr>
          <p:cNvPr id="18" name="Connecteur droit 17">
            <a:extLst>
              <a:ext uri="{FF2B5EF4-FFF2-40B4-BE49-F238E27FC236}">
                <a16:creationId xmlns:a16="http://schemas.microsoft.com/office/drawing/2014/main" id="{CA6963B3-7F02-46B3-A684-680A0667F24C}"/>
              </a:ext>
            </a:extLst>
          </p:cNvPr>
          <p:cNvCxnSpPr>
            <a:cxnSpLocks/>
          </p:cNvCxnSpPr>
          <p:nvPr/>
        </p:nvCxnSpPr>
        <p:spPr>
          <a:xfrm>
            <a:off x="407988" y="2109005"/>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pic>
        <p:nvPicPr>
          <p:cNvPr id="2" name="Image 1">
            <a:extLst>
              <a:ext uri="{FF2B5EF4-FFF2-40B4-BE49-F238E27FC236}">
                <a16:creationId xmlns:a16="http://schemas.microsoft.com/office/drawing/2014/main" id="{9966215D-034F-B51C-F235-2064E12A39C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284079750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p:cSld name="Titre et contenu dense avec image 1/3 - Blanc">
    <p:spTree>
      <p:nvGrpSpPr>
        <p:cNvPr id="1" name=""/>
        <p:cNvGrpSpPr/>
        <p:nvPr/>
      </p:nvGrpSpPr>
      <p:grpSpPr>
        <a:xfrm>
          <a:off x="0" y="0"/>
          <a:ext cx="0" cy="0"/>
          <a:chOff x="0" y="0"/>
          <a:chExt cx="0" cy="0"/>
        </a:xfrm>
      </p:grpSpPr>
      <p:sp>
        <p:nvSpPr>
          <p:cNvPr id="17" name="Titre 4">
            <a:extLst>
              <a:ext uri="{FF2B5EF4-FFF2-40B4-BE49-F238E27FC236}">
                <a16:creationId xmlns:a16="http://schemas.microsoft.com/office/drawing/2014/main" id="{13809825-214D-42A7-8CBC-8CCCE2F745A4}"/>
              </a:ext>
            </a:extLst>
          </p:cNvPr>
          <p:cNvSpPr>
            <a:spLocks noGrp="1"/>
          </p:cNvSpPr>
          <p:nvPr>
            <p:ph type="title" hasCustomPrompt="1"/>
          </p:nvPr>
        </p:nvSpPr>
        <p:spPr>
          <a:xfrm>
            <a:off x="419709" y="611198"/>
            <a:ext cx="6998400" cy="1231200"/>
          </a:xfrm>
        </p:spPr>
        <p:txBody>
          <a:bodyPr anchor="b">
            <a:noAutofit/>
          </a:bodyPr>
          <a:lstStyle/>
          <a:p>
            <a:r>
              <a:rPr lang="fr-FR"/>
              <a:t>Titre de la diapositive sur plusieurs lignes</a:t>
            </a: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a:t>
            </a:fld>
            <a:endParaRPr lang="fr-FR"/>
          </a:p>
        </p:txBody>
      </p:sp>
      <p:sp>
        <p:nvSpPr>
          <p:cNvPr id="10" name="Espace réservé pour une image  9">
            <a:extLst>
              <a:ext uri="{FF2B5EF4-FFF2-40B4-BE49-F238E27FC236}">
                <a16:creationId xmlns:a16="http://schemas.microsoft.com/office/drawing/2014/main" id="{8F9251FD-1765-4801-882B-B325F873EAFD}"/>
              </a:ext>
            </a:extLst>
          </p:cNvPr>
          <p:cNvSpPr>
            <a:spLocks noGrp="1"/>
          </p:cNvSpPr>
          <p:nvPr>
            <p:ph type="pic" sz="quarter" idx="13" hasCustomPrompt="1"/>
          </p:nvPr>
        </p:nvSpPr>
        <p:spPr>
          <a:xfrm>
            <a:off x="8085759" y="366713"/>
            <a:ext cx="3698254" cy="5945187"/>
          </a:xfrm>
          <a:noFill/>
          <a:ln w="19050">
            <a:noFill/>
          </a:ln>
          <a:effectLst>
            <a:outerShdw blurRad="330200" dist="38100" dir="2700000" algn="tl" rotWithShape="0">
              <a:schemeClr val="accent1">
                <a:alpha val="20000"/>
              </a:schemeClr>
            </a:outerShdw>
          </a:effectLst>
        </p:spPr>
        <p:txBody>
          <a:bodyPr anchor="ctr" anchorCtr="0">
            <a:normAutofit/>
          </a:bodyPr>
          <a:lstStyle>
            <a:lvl1pPr algn="ctr">
              <a:defRPr sz="1400" b="0"/>
            </a:lvl1pPr>
          </a:lstStyle>
          <a:p>
            <a:r>
              <a:rPr lang="fr-FR"/>
              <a:t>Image</a:t>
            </a:r>
          </a:p>
        </p:txBody>
      </p:sp>
      <p:sp>
        <p:nvSpPr>
          <p:cNvPr id="15" name="Espace réservé du texte 4">
            <a:extLst>
              <a:ext uri="{FF2B5EF4-FFF2-40B4-BE49-F238E27FC236}">
                <a16:creationId xmlns:a16="http://schemas.microsoft.com/office/drawing/2014/main" id="{390C2EDF-8E8B-4974-A8A6-DF22EAD2A54F}"/>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accent1">
                    <a:alpha val="50000"/>
                  </a:schemeClr>
                </a:solidFill>
                <a:latin typeface="Lato" panose="020B0604020202020204" charset="0"/>
              </a:defRPr>
            </a:lvl1pPr>
            <a:lvl2pPr marL="0" indent="0">
              <a:spcAft>
                <a:spcPts val="0"/>
              </a:spcAft>
              <a:defRPr lang="fr-FR" sz="1400" b="0" i="0" kern="1200" dirty="0" smtClean="0">
                <a:solidFill>
                  <a:schemeClr val="accent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accent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accent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accent1">
                    <a:alpha val="50000"/>
                  </a:schemeClr>
                </a:solidFill>
                <a:latin typeface="Lato" panose="020B0604020202020204" charset="0"/>
                <a:ea typeface="+mn-ea"/>
                <a:cs typeface="+mn-cs"/>
              </a:defRPr>
            </a:lvl7pPr>
            <a:lvl8pPr>
              <a:spcAft>
                <a:spcPts val="0"/>
              </a:spcAft>
              <a:defRPr lang="fr-FR" sz="1400" b="0" i="0" kern="1200" dirty="0" smtClean="0">
                <a:solidFill>
                  <a:schemeClr val="accent1">
                    <a:alpha val="50000"/>
                  </a:schemeClr>
                </a:solidFill>
                <a:latin typeface="Lato" panose="020B0604020202020204" charset="0"/>
                <a:ea typeface="+mn-ea"/>
                <a:cs typeface="+mn-cs"/>
              </a:defRPr>
            </a:lvl8pPr>
            <a:lvl9pPr>
              <a:spcAft>
                <a:spcPts val="0"/>
              </a:spcAft>
              <a:defRPr lang="fr-FR" sz="1400" b="0" i="0" kern="1200" dirty="0" smtClean="0">
                <a:solidFill>
                  <a:schemeClr val="accent1">
                    <a:alpha val="50000"/>
                  </a:schemeClr>
                </a:solidFill>
                <a:latin typeface="Lato" panose="020B0604020202020204" charset="0"/>
                <a:ea typeface="+mn-ea"/>
                <a:cs typeface="+mn-cs"/>
              </a:defRPr>
            </a:lvl9pPr>
          </a:lstStyle>
          <a:p>
            <a:pPr lvl="0"/>
            <a:r>
              <a:rPr lang="fr-FR"/>
              <a:t>N°. Titre de la partie</a:t>
            </a:r>
          </a:p>
        </p:txBody>
      </p:sp>
      <p:sp>
        <p:nvSpPr>
          <p:cNvPr id="5" name="Espace réservé du texte 4">
            <a:extLst>
              <a:ext uri="{FF2B5EF4-FFF2-40B4-BE49-F238E27FC236}">
                <a16:creationId xmlns:a16="http://schemas.microsoft.com/office/drawing/2014/main" id="{D8520427-AE68-4A52-A6D7-FC64AEF13B93}"/>
              </a:ext>
            </a:extLst>
          </p:cNvPr>
          <p:cNvSpPr>
            <a:spLocks noGrp="1"/>
          </p:cNvSpPr>
          <p:nvPr>
            <p:ph type="body" sz="quarter" idx="18" hasCustomPrompt="1"/>
          </p:nvPr>
        </p:nvSpPr>
        <p:spPr>
          <a:xfrm>
            <a:off x="419710" y="2327070"/>
            <a:ext cx="6998400" cy="3694318"/>
          </a:xfrm>
        </p:spPr>
        <p:txBody>
          <a:body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p:txBody>
      </p:sp>
      <p:cxnSp>
        <p:nvCxnSpPr>
          <p:cNvPr id="9" name="Connecteur droit 8">
            <a:extLst>
              <a:ext uri="{FF2B5EF4-FFF2-40B4-BE49-F238E27FC236}">
                <a16:creationId xmlns:a16="http://schemas.microsoft.com/office/drawing/2014/main" id="{A26478DB-A61D-4394-BEF9-208DE216AB28}"/>
              </a:ext>
            </a:extLst>
          </p:cNvPr>
          <p:cNvCxnSpPr>
            <a:cxnSpLocks/>
          </p:cNvCxnSpPr>
          <p:nvPr/>
        </p:nvCxnSpPr>
        <p:spPr>
          <a:xfrm>
            <a:off x="407988" y="2109005"/>
            <a:ext cx="722299" cy="0"/>
          </a:xfrm>
          <a:prstGeom prst="line">
            <a:avLst/>
          </a:prstGeom>
          <a:ln cap="rnd">
            <a:solidFill>
              <a:schemeClr val="accent1"/>
            </a:solidFill>
            <a:roun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64884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preserve="1">
  <p:cSld name="Titre et contenu dense avec image 1/3 - Bleu">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sp>
        <p:nvSpPr>
          <p:cNvPr id="17" name="Forme libre : forme 19">
            <a:extLst>
              <a:ext uri="{FF2B5EF4-FFF2-40B4-BE49-F238E27FC236}">
                <a16:creationId xmlns:a16="http://schemas.microsoft.com/office/drawing/2014/main" id="{9DB5C925-91A3-49E3-A704-6C39D8AD0EE7}"/>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sp>
        <p:nvSpPr>
          <p:cNvPr id="5" name="Titre 4">
            <a:extLst>
              <a:ext uri="{FF2B5EF4-FFF2-40B4-BE49-F238E27FC236}">
                <a16:creationId xmlns:a16="http://schemas.microsoft.com/office/drawing/2014/main" id="{C5D8BDCB-C8FB-4EFB-9DBC-0977B5799BC2}"/>
              </a:ext>
            </a:extLst>
          </p:cNvPr>
          <p:cNvSpPr>
            <a:spLocks noGrp="1"/>
          </p:cNvSpPr>
          <p:nvPr>
            <p:ph type="title" hasCustomPrompt="1"/>
          </p:nvPr>
        </p:nvSpPr>
        <p:spPr>
          <a:xfrm>
            <a:off x="419711" y="611198"/>
            <a:ext cx="6998400" cy="1231200"/>
          </a:xfrm>
        </p:spPr>
        <p:txBody>
          <a:bodyPr anchor="b">
            <a:noAutofit/>
          </a:bodyPr>
          <a:lstStyle>
            <a:lvl1pPr>
              <a:defRPr>
                <a:solidFill>
                  <a:schemeClr val="bg1"/>
                </a:solidFill>
              </a:defRPr>
            </a:lvl1pPr>
          </a:lstStyle>
          <a:p>
            <a:r>
              <a:rPr lang="fr-FR"/>
              <a:t>Titre de la diapositive sur plusieurs lignes</a:t>
            </a: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a:t>
            </a:fld>
            <a:endParaRPr lang="fr-FR"/>
          </a:p>
        </p:txBody>
      </p:sp>
      <p:sp>
        <p:nvSpPr>
          <p:cNvPr id="13" name="Espace réservé du texte 4">
            <a:extLst>
              <a:ext uri="{FF2B5EF4-FFF2-40B4-BE49-F238E27FC236}">
                <a16:creationId xmlns:a16="http://schemas.microsoft.com/office/drawing/2014/main" id="{71C866A6-AE35-41B7-BC42-9EE60E031620}"/>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bg1">
                    <a:alpha val="50000"/>
                  </a:schemeClr>
                </a:solidFill>
                <a:latin typeface="Lato" panose="020B0604020202020204" charset="0"/>
              </a:defRPr>
            </a:lvl1pPr>
            <a:lvl2pPr marL="0" indent="0">
              <a:spcAft>
                <a:spcPts val="0"/>
              </a:spcAft>
              <a:defRPr lang="fr-FR" sz="1400" b="0" i="0" kern="1200" dirty="0" smtClean="0">
                <a:solidFill>
                  <a:schemeClr val="bg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bg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bg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bg1">
                    <a:alpha val="50000"/>
                  </a:schemeClr>
                </a:solidFill>
                <a:latin typeface="Lato" panose="020B0604020202020204" charset="0"/>
                <a:ea typeface="+mn-ea"/>
                <a:cs typeface="+mn-cs"/>
              </a:defRPr>
            </a:lvl7pPr>
            <a:lvl8pPr>
              <a:spcAft>
                <a:spcPts val="0"/>
              </a:spcAft>
              <a:defRPr lang="fr-FR" sz="1400" b="0" i="0" kern="1200" dirty="0" smtClean="0">
                <a:solidFill>
                  <a:schemeClr val="bg1">
                    <a:alpha val="50000"/>
                  </a:schemeClr>
                </a:solidFill>
                <a:latin typeface="Lato" panose="020B0604020202020204" charset="0"/>
                <a:ea typeface="+mn-ea"/>
                <a:cs typeface="+mn-cs"/>
              </a:defRPr>
            </a:lvl8pPr>
            <a:lvl9pPr>
              <a:spcAft>
                <a:spcPts val="0"/>
              </a:spcAft>
              <a:defRPr lang="fr-FR" sz="1400" b="0" i="0" kern="1200" dirty="0" smtClean="0">
                <a:solidFill>
                  <a:schemeClr val="bg1">
                    <a:alpha val="50000"/>
                  </a:schemeClr>
                </a:solidFill>
                <a:latin typeface="Lato" panose="020B0604020202020204" charset="0"/>
                <a:ea typeface="+mn-ea"/>
                <a:cs typeface="+mn-cs"/>
              </a:defRPr>
            </a:lvl9pPr>
          </a:lstStyle>
          <a:p>
            <a:pPr lvl="0"/>
            <a:r>
              <a:rPr lang="fr-FR"/>
              <a:t>N°. Titre de la partie</a:t>
            </a:r>
          </a:p>
        </p:txBody>
      </p:sp>
      <p:sp>
        <p:nvSpPr>
          <p:cNvPr id="12" name="Espace réservé du texte 4">
            <a:extLst>
              <a:ext uri="{FF2B5EF4-FFF2-40B4-BE49-F238E27FC236}">
                <a16:creationId xmlns:a16="http://schemas.microsoft.com/office/drawing/2014/main" id="{14E497FF-5645-4CDA-9519-CC0A4481FFC6}"/>
              </a:ext>
            </a:extLst>
          </p:cNvPr>
          <p:cNvSpPr>
            <a:spLocks noGrp="1"/>
          </p:cNvSpPr>
          <p:nvPr>
            <p:ph type="body" sz="quarter" idx="18" hasCustomPrompt="1"/>
          </p:nvPr>
        </p:nvSpPr>
        <p:spPr>
          <a:xfrm>
            <a:off x="419710" y="2327070"/>
            <a:ext cx="6998400" cy="3693600"/>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a:p>
            <a:pPr lvl="5"/>
            <a:r>
              <a:rPr lang="fr-FR"/>
              <a:t>06</a:t>
            </a:r>
          </a:p>
          <a:p>
            <a:pPr lvl="6"/>
            <a:r>
              <a:rPr lang="fr-FR"/>
              <a:t>07</a:t>
            </a:r>
          </a:p>
          <a:p>
            <a:pPr lvl="7"/>
            <a:r>
              <a:rPr lang="fr-FR"/>
              <a:t>08</a:t>
            </a:r>
          </a:p>
          <a:p>
            <a:pPr lvl="8"/>
            <a:r>
              <a:rPr lang="fr-FR"/>
              <a:t>09</a:t>
            </a:r>
          </a:p>
        </p:txBody>
      </p:sp>
      <p:cxnSp>
        <p:nvCxnSpPr>
          <p:cNvPr id="18" name="Connecteur droit 17">
            <a:extLst>
              <a:ext uri="{FF2B5EF4-FFF2-40B4-BE49-F238E27FC236}">
                <a16:creationId xmlns:a16="http://schemas.microsoft.com/office/drawing/2014/main" id="{CA6963B3-7F02-46B3-A684-680A0667F24C}"/>
              </a:ext>
            </a:extLst>
          </p:cNvPr>
          <p:cNvCxnSpPr>
            <a:cxnSpLocks/>
          </p:cNvCxnSpPr>
          <p:nvPr/>
        </p:nvCxnSpPr>
        <p:spPr>
          <a:xfrm>
            <a:off x="407988" y="2109005"/>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11" name="Espace réservé pour une image  9">
            <a:extLst>
              <a:ext uri="{FF2B5EF4-FFF2-40B4-BE49-F238E27FC236}">
                <a16:creationId xmlns:a16="http://schemas.microsoft.com/office/drawing/2014/main" id="{75A1EB76-347F-4691-ADA7-9EC5A1566BBB}"/>
              </a:ext>
            </a:extLst>
          </p:cNvPr>
          <p:cNvSpPr>
            <a:spLocks noGrp="1"/>
          </p:cNvSpPr>
          <p:nvPr>
            <p:ph type="pic" sz="quarter" idx="13" hasCustomPrompt="1"/>
          </p:nvPr>
        </p:nvSpPr>
        <p:spPr>
          <a:xfrm>
            <a:off x="8085759" y="366713"/>
            <a:ext cx="3698254" cy="5945187"/>
          </a:xfrm>
          <a:noFill/>
          <a:ln w="19050">
            <a:noFill/>
          </a:ln>
          <a:effectLst>
            <a:outerShdw blurRad="330200" dist="38100" dir="2700000" algn="tl" rotWithShape="0">
              <a:schemeClr val="accent1">
                <a:alpha val="20000"/>
              </a:schemeClr>
            </a:outerShdw>
          </a:effectLst>
        </p:spPr>
        <p:txBody>
          <a:bodyPr anchor="ctr" anchorCtr="0">
            <a:normAutofit/>
          </a:bodyPr>
          <a:lstStyle>
            <a:lvl1pPr algn="ctr">
              <a:defRPr sz="1400" b="0">
                <a:solidFill>
                  <a:schemeClr val="bg1"/>
                </a:solidFill>
              </a:defRPr>
            </a:lvl1pPr>
          </a:lstStyle>
          <a:p>
            <a:r>
              <a:rPr lang="fr-FR"/>
              <a:t>Image</a:t>
            </a:r>
          </a:p>
        </p:txBody>
      </p:sp>
      <p:pic>
        <p:nvPicPr>
          <p:cNvPr id="2" name="Image 1">
            <a:extLst>
              <a:ext uri="{FF2B5EF4-FFF2-40B4-BE49-F238E27FC236}">
                <a16:creationId xmlns:a16="http://schemas.microsoft.com/office/drawing/2014/main" id="{8F6FA61C-637E-0EB7-17BA-EDF9FBE6AC4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273611341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p:cSld name="Titre seul">
    <p:spTree>
      <p:nvGrpSpPr>
        <p:cNvPr id="1" name=""/>
        <p:cNvGrpSpPr/>
        <p:nvPr/>
      </p:nvGrpSpPr>
      <p:grpSpPr>
        <a:xfrm>
          <a:off x="0" y="0"/>
          <a:ext cx="0" cy="0"/>
          <a:chOff x="0" y="0"/>
          <a:chExt cx="0" cy="0"/>
        </a:xfrm>
      </p:grpSpPr>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a:t>
            </a:fld>
            <a:endParaRPr lang="fr-FR"/>
          </a:p>
        </p:txBody>
      </p:sp>
      <p:cxnSp>
        <p:nvCxnSpPr>
          <p:cNvPr id="8" name="Connecteur droit 7">
            <a:extLst>
              <a:ext uri="{FF2B5EF4-FFF2-40B4-BE49-F238E27FC236}">
                <a16:creationId xmlns:a16="http://schemas.microsoft.com/office/drawing/2014/main" id="{95A6FF3D-8668-45EE-90D6-7A5F5609D8EB}"/>
              </a:ext>
            </a:extLst>
          </p:cNvPr>
          <p:cNvCxnSpPr>
            <a:cxnSpLocks/>
          </p:cNvCxnSpPr>
          <p:nvPr/>
        </p:nvCxnSpPr>
        <p:spPr>
          <a:xfrm>
            <a:off x="401934" y="1383013"/>
            <a:ext cx="722299" cy="0"/>
          </a:xfrm>
          <a:prstGeom prst="line">
            <a:avLst/>
          </a:prstGeom>
          <a:ln cap="rnd">
            <a:solidFill>
              <a:schemeClr val="accent1"/>
            </a:solidFill>
            <a:round/>
          </a:ln>
        </p:spPr>
        <p:style>
          <a:lnRef idx="1">
            <a:schemeClr val="accent1"/>
          </a:lnRef>
          <a:fillRef idx="0">
            <a:schemeClr val="accent1"/>
          </a:fillRef>
          <a:effectRef idx="0">
            <a:schemeClr val="accent1"/>
          </a:effectRef>
          <a:fontRef idx="minor">
            <a:schemeClr val="tx1"/>
          </a:fontRef>
        </p:style>
      </p:cxnSp>
      <p:sp>
        <p:nvSpPr>
          <p:cNvPr id="9" name="Espace réservé du titre 2">
            <a:extLst>
              <a:ext uri="{FF2B5EF4-FFF2-40B4-BE49-F238E27FC236}">
                <a16:creationId xmlns:a16="http://schemas.microsoft.com/office/drawing/2014/main" id="{0CAE0ABB-492C-408B-9012-36A73252D3B4}"/>
              </a:ext>
            </a:extLst>
          </p:cNvPr>
          <p:cNvSpPr>
            <a:spLocks noGrp="1"/>
          </p:cNvSpPr>
          <p:nvPr>
            <p:ph type="title" hasCustomPrompt="1"/>
          </p:nvPr>
        </p:nvSpPr>
        <p:spPr>
          <a:xfrm>
            <a:off x="407988" y="680862"/>
            <a:ext cx="10336212" cy="492443"/>
          </a:xfrm>
          <a:prstGeom prst="rect">
            <a:avLst/>
          </a:prstGeom>
        </p:spPr>
        <p:txBody>
          <a:bodyPr vert="horz" wrap="square" lIns="0" tIns="0" rIns="0" bIns="0" rtlCol="0" anchor="b">
            <a:spAutoFit/>
          </a:bodyPr>
          <a:lstStyle>
            <a:lvl1pPr>
              <a:defRPr sz="3200"/>
            </a:lvl1pPr>
          </a:lstStyle>
          <a:p>
            <a:r>
              <a:rPr lang="fr-FR"/>
              <a:t>Titre de la slide</a:t>
            </a:r>
          </a:p>
        </p:txBody>
      </p:sp>
      <p:sp>
        <p:nvSpPr>
          <p:cNvPr id="10" name="Espace réservé du texte 4">
            <a:extLst>
              <a:ext uri="{FF2B5EF4-FFF2-40B4-BE49-F238E27FC236}">
                <a16:creationId xmlns:a16="http://schemas.microsoft.com/office/drawing/2014/main" id="{467232FD-88C6-4F27-A7DE-569EBABD2F40}"/>
              </a:ext>
            </a:extLst>
          </p:cNvPr>
          <p:cNvSpPr>
            <a:spLocks noGrp="1"/>
          </p:cNvSpPr>
          <p:nvPr>
            <p:ph type="body" sz="quarter" idx="18" hasCustomPrompt="1"/>
          </p:nvPr>
        </p:nvSpPr>
        <p:spPr>
          <a:xfrm>
            <a:off x="407987" y="1605304"/>
            <a:ext cx="10335600" cy="246221"/>
          </a:xfrm>
        </p:spPr>
        <p:txBody>
          <a:bodyPr lIns="0" tIns="0" rIns="0" bIns="0" anchor="t" anchorCtr="0">
            <a:spAutoFit/>
          </a:bodyPr>
          <a:lstStyle>
            <a:lvl1pPr>
              <a:defRPr sz="1600"/>
            </a:lvl1pPr>
            <a:lvl2pPr>
              <a:defRPr sz="1600" b="1">
                <a:solidFill>
                  <a:schemeClr val="accent1"/>
                </a:solidFill>
                <a:latin typeface="Lato" panose="020B0604020202020204" charset="0"/>
              </a:defRPr>
            </a:lvl2pPr>
            <a:lvl3pPr>
              <a:defRPr sz="1600" b="1">
                <a:solidFill>
                  <a:schemeClr val="accent1"/>
                </a:solidFill>
                <a:latin typeface="Lato" panose="020B0604020202020204" charset="0"/>
              </a:defRPr>
            </a:lvl3pPr>
            <a:lvl4pPr>
              <a:buFontTx/>
              <a:buNone/>
              <a:defRPr sz="1600" b="1">
                <a:solidFill>
                  <a:schemeClr val="accent1"/>
                </a:solidFill>
                <a:latin typeface="Lato" panose="020B0604020202020204" charset="0"/>
              </a:defRPr>
            </a:lvl4pPr>
            <a:lvl5pPr marL="0" indent="0">
              <a:buFontTx/>
              <a:buNone/>
              <a:defRPr sz="1600" b="1">
                <a:solidFill>
                  <a:schemeClr val="accent1"/>
                </a:solidFill>
                <a:latin typeface="Lato" panose="020B0604020202020204" charset="0"/>
              </a:defRPr>
            </a:lvl5pPr>
            <a:lvl6pPr>
              <a:defRPr sz="1600" b="1">
                <a:latin typeface="Lato" panose="020B0604020202020204" charset="0"/>
              </a:defRPr>
            </a:lvl6pPr>
            <a:lvl7pPr>
              <a:defRPr sz="1600" b="1" i="0">
                <a:latin typeface="Lato" panose="020B0604020202020204" charset="0"/>
              </a:defRPr>
            </a:lvl7pPr>
            <a:lvl8pPr>
              <a:defRPr sz="1600" b="1" i="0">
                <a:latin typeface="Lato" panose="020B0604020202020204" charset="0"/>
              </a:defRPr>
            </a:lvl8pPr>
            <a:lvl9pPr>
              <a:defRPr sz="1600" b="1" i="0">
                <a:latin typeface="Lato" panose="020B0604020202020204" charset="0"/>
              </a:defRPr>
            </a:lvl9pPr>
          </a:lstStyle>
          <a:p>
            <a:pPr lvl="0"/>
            <a:r>
              <a:rPr lang="fr-FR"/>
              <a:t>Sous-titre</a:t>
            </a:r>
          </a:p>
        </p:txBody>
      </p:sp>
      <p:sp>
        <p:nvSpPr>
          <p:cNvPr id="11" name="Espace réservé du texte 4">
            <a:extLst>
              <a:ext uri="{FF2B5EF4-FFF2-40B4-BE49-F238E27FC236}">
                <a16:creationId xmlns:a16="http://schemas.microsoft.com/office/drawing/2014/main" id="{954EEFEF-9BE8-4F2D-9DCC-E66036F805A1}"/>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accent1">
                    <a:alpha val="50000"/>
                  </a:schemeClr>
                </a:solidFill>
                <a:latin typeface="Lato" panose="020B0604020202020204" charset="0"/>
              </a:defRPr>
            </a:lvl1pPr>
            <a:lvl2pPr marL="0" indent="0">
              <a:spcAft>
                <a:spcPts val="0"/>
              </a:spcAft>
              <a:defRPr lang="fr-FR" sz="1400" b="0" i="0" kern="1200" dirty="0" smtClean="0">
                <a:solidFill>
                  <a:schemeClr val="accent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accent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accent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accent1">
                    <a:alpha val="50000"/>
                  </a:schemeClr>
                </a:solidFill>
                <a:latin typeface="Lato" panose="020B0604020202020204" charset="0"/>
                <a:ea typeface="+mn-ea"/>
                <a:cs typeface="+mn-cs"/>
              </a:defRPr>
            </a:lvl7pPr>
            <a:lvl8pPr>
              <a:spcAft>
                <a:spcPts val="0"/>
              </a:spcAft>
              <a:defRPr lang="fr-FR" sz="1400" b="0" i="0" kern="1200" dirty="0" smtClean="0">
                <a:solidFill>
                  <a:schemeClr val="accent1">
                    <a:alpha val="50000"/>
                  </a:schemeClr>
                </a:solidFill>
                <a:latin typeface="Lato" panose="020B0604020202020204" charset="0"/>
                <a:ea typeface="+mn-ea"/>
                <a:cs typeface="+mn-cs"/>
              </a:defRPr>
            </a:lvl8pPr>
            <a:lvl9pPr>
              <a:spcAft>
                <a:spcPts val="0"/>
              </a:spcAft>
              <a:defRPr lang="fr-FR" sz="1400" b="0" i="0" kern="1200" dirty="0" smtClean="0">
                <a:solidFill>
                  <a:schemeClr val="accent1">
                    <a:alpha val="50000"/>
                  </a:schemeClr>
                </a:solidFill>
                <a:latin typeface="Lato" panose="020B0604020202020204" charset="0"/>
                <a:ea typeface="+mn-ea"/>
                <a:cs typeface="+mn-cs"/>
              </a:defRPr>
            </a:lvl9pPr>
          </a:lstStyle>
          <a:p>
            <a:pPr lvl="0"/>
            <a:r>
              <a:rPr lang="fr-FR"/>
              <a:t>N°. Titre de la partie</a:t>
            </a:r>
          </a:p>
        </p:txBody>
      </p:sp>
    </p:spTree>
    <p:extLst>
      <p:ext uri="{BB962C8B-B14F-4D97-AF65-F5344CB8AC3E}">
        <p14:creationId xmlns:p14="http://schemas.microsoft.com/office/powerpoint/2010/main" val="394414223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preserve="1">
  <p:cSld name="Titre seul Bleu">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sp>
        <p:nvSpPr>
          <p:cNvPr id="13" name="Forme libre : forme 19">
            <a:extLst>
              <a:ext uri="{FF2B5EF4-FFF2-40B4-BE49-F238E27FC236}">
                <a16:creationId xmlns:a16="http://schemas.microsoft.com/office/drawing/2014/main" id="{200DEB44-0BEA-4ECD-954E-8F2BDF70B675}"/>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a:t>
            </a:fld>
            <a:endParaRPr lang="fr-FR"/>
          </a:p>
        </p:txBody>
      </p:sp>
      <p:cxnSp>
        <p:nvCxnSpPr>
          <p:cNvPr id="8" name="Connecteur droit 7">
            <a:extLst>
              <a:ext uri="{FF2B5EF4-FFF2-40B4-BE49-F238E27FC236}">
                <a16:creationId xmlns:a16="http://schemas.microsoft.com/office/drawing/2014/main" id="{95A6FF3D-8668-45EE-90D6-7A5F5609D8EB}"/>
              </a:ext>
            </a:extLst>
          </p:cNvPr>
          <p:cNvCxnSpPr>
            <a:cxnSpLocks/>
          </p:cNvCxnSpPr>
          <p:nvPr/>
        </p:nvCxnSpPr>
        <p:spPr>
          <a:xfrm>
            <a:off x="401934" y="1383013"/>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9" name="Espace réservé du titre 2">
            <a:extLst>
              <a:ext uri="{FF2B5EF4-FFF2-40B4-BE49-F238E27FC236}">
                <a16:creationId xmlns:a16="http://schemas.microsoft.com/office/drawing/2014/main" id="{0CAE0ABB-492C-408B-9012-36A73252D3B4}"/>
              </a:ext>
            </a:extLst>
          </p:cNvPr>
          <p:cNvSpPr>
            <a:spLocks noGrp="1"/>
          </p:cNvSpPr>
          <p:nvPr>
            <p:ph type="title" hasCustomPrompt="1"/>
          </p:nvPr>
        </p:nvSpPr>
        <p:spPr>
          <a:xfrm>
            <a:off x="407988" y="680862"/>
            <a:ext cx="10336212" cy="492443"/>
          </a:xfrm>
          <a:prstGeom prst="rect">
            <a:avLst/>
          </a:prstGeom>
        </p:spPr>
        <p:txBody>
          <a:bodyPr vert="horz" wrap="square" lIns="0" tIns="0" rIns="0" bIns="0" rtlCol="0" anchor="b">
            <a:spAutoFit/>
          </a:bodyPr>
          <a:lstStyle>
            <a:lvl1pPr>
              <a:defRPr sz="3200">
                <a:solidFill>
                  <a:schemeClr val="bg1"/>
                </a:solidFill>
              </a:defRPr>
            </a:lvl1pPr>
          </a:lstStyle>
          <a:p>
            <a:r>
              <a:rPr lang="fr-FR"/>
              <a:t>Titre de la slide</a:t>
            </a:r>
          </a:p>
        </p:txBody>
      </p:sp>
      <p:sp>
        <p:nvSpPr>
          <p:cNvPr id="7" name="Espace réservé du texte 4">
            <a:extLst>
              <a:ext uri="{FF2B5EF4-FFF2-40B4-BE49-F238E27FC236}">
                <a16:creationId xmlns:a16="http://schemas.microsoft.com/office/drawing/2014/main" id="{398DB50C-BD4B-4F28-8425-371C971DCB41}"/>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bg1">
                    <a:alpha val="50000"/>
                  </a:schemeClr>
                </a:solidFill>
                <a:latin typeface="Lato" panose="020B0604020202020204" charset="0"/>
              </a:defRPr>
            </a:lvl1pPr>
            <a:lvl2pPr marL="0" indent="0">
              <a:spcAft>
                <a:spcPts val="0"/>
              </a:spcAft>
              <a:defRPr lang="fr-FR" sz="1400" b="0" i="0" kern="1200" dirty="0" smtClean="0">
                <a:solidFill>
                  <a:schemeClr val="bg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bg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bg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bg1">
                    <a:alpha val="50000"/>
                  </a:schemeClr>
                </a:solidFill>
                <a:latin typeface="Lato" panose="020B0604020202020204" charset="0"/>
                <a:ea typeface="+mn-ea"/>
                <a:cs typeface="+mn-cs"/>
              </a:defRPr>
            </a:lvl7pPr>
            <a:lvl8pPr>
              <a:spcAft>
                <a:spcPts val="0"/>
              </a:spcAft>
              <a:defRPr lang="fr-FR" sz="1400" b="0" i="0" kern="1200" dirty="0" smtClean="0">
                <a:solidFill>
                  <a:schemeClr val="bg1">
                    <a:alpha val="50000"/>
                  </a:schemeClr>
                </a:solidFill>
                <a:latin typeface="Lato" panose="020B0604020202020204" charset="0"/>
                <a:ea typeface="+mn-ea"/>
                <a:cs typeface="+mn-cs"/>
              </a:defRPr>
            </a:lvl8pPr>
            <a:lvl9pPr>
              <a:spcAft>
                <a:spcPts val="0"/>
              </a:spcAft>
              <a:defRPr lang="fr-FR" sz="1400" b="0" i="0" kern="1200" dirty="0" smtClean="0">
                <a:solidFill>
                  <a:schemeClr val="bg1">
                    <a:alpha val="50000"/>
                  </a:schemeClr>
                </a:solidFill>
                <a:latin typeface="Lato" panose="020B0604020202020204" charset="0"/>
                <a:ea typeface="+mn-ea"/>
                <a:cs typeface="+mn-cs"/>
              </a:defRPr>
            </a:lvl9pPr>
          </a:lstStyle>
          <a:p>
            <a:pPr lvl="0"/>
            <a:r>
              <a:rPr lang="fr-FR"/>
              <a:t>N°. Titre de la partie</a:t>
            </a:r>
          </a:p>
        </p:txBody>
      </p:sp>
      <p:sp>
        <p:nvSpPr>
          <p:cNvPr id="10" name="Espace réservé du texte 4">
            <a:extLst>
              <a:ext uri="{FF2B5EF4-FFF2-40B4-BE49-F238E27FC236}">
                <a16:creationId xmlns:a16="http://schemas.microsoft.com/office/drawing/2014/main" id="{467232FD-88C6-4F27-A7DE-569EBABD2F40}"/>
              </a:ext>
            </a:extLst>
          </p:cNvPr>
          <p:cNvSpPr>
            <a:spLocks noGrp="1"/>
          </p:cNvSpPr>
          <p:nvPr>
            <p:ph type="body" sz="quarter" idx="18" hasCustomPrompt="1"/>
          </p:nvPr>
        </p:nvSpPr>
        <p:spPr>
          <a:xfrm>
            <a:off x="407987" y="1605304"/>
            <a:ext cx="10335600" cy="246221"/>
          </a:xfrm>
        </p:spPr>
        <p:txBody>
          <a:bodyPr lIns="0" tIns="0" rIns="0" bIns="0" anchor="t" anchorCtr="0">
            <a:spAutoFit/>
          </a:bodyPr>
          <a:lstStyle>
            <a:lvl1pPr>
              <a:defRPr sz="1600">
                <a:solidFill>
                  <a:schemeClr val="bg1"/>
                </a:solidFill>
              </a:defRPr>
            </a:lvl1pPr>
            <a:lvl2pPr>
              <a:defRPr sz="1600" b="1">
                <a:solidFill>
                  <a:schemeClr val="bg1"/>
                </a:solidFill>
                <a:latin typeface="Lato" panose="020B0604020202020204" charset="0"/>
              </a:defRPr>
            </a:lvl2pPr>
            <a:lvl3pPr>
              <a:defRPr sz="1600" b="1">
                <a:solidFill>
                  <a:schemeClr val="bg1"/>
                </a:solidFill>
                <a:latin typeface="Lato" panose="020B0604020202020204" charset="0"/>
              </a:defRPr>
            </a:lvl3pPr>
            <a:lvl4pPr>
              <a:buFontTx/>
              <a:buNone/>
              <a:defRPr sz="1600" b="1">
                <a:solidFill>
                  <a:schemeClr val="bg1"/>
                </a:solidFill>
                <a:latin typeface="Lato" panose="020B0604020202020204" charset="0"/>
              </a:defRPr>
            </a:lvl4pPr>
            <a:lvl5pPr marL="0" indent="0">
              <a:buFontTx/>
              <a:buNone/>
              <a:defRPr sz="1600" b="1">
                <a:solidFill>
                  <a:schemeClr val="bg1"/>
                </a:solidFill>
                <a:latin typeface="Lato" panose="020B0604020202020204" charset="0"/>
              </a:defRPr>
            </a:lvl5pPr>
            <a:lvl6pPr>
              <a:defRPr sz="1600" b="1">
                <a:solidFill>
                  <a:schemeClr val="bg1"/>
                </a:solidFill>
                <a:latin typeface="Lato" panose="020B0604020202020204" charset="0"/>
              </a:defRPr>
            </a:lvl6pPr>
            <a:lvl7pPr>
              <a:defRPr sz="1600" b="1" i="0">
                <a:solidFill>
                  <a:schemeClr val="bg1"/>
                </a:solidFill>
                <a:latin typeface="Lato" panose="020B0604020202020204" charset="0"/>
              </a:defRPr>
            </a:lvl7pPr>
            <a:lvl8pPr>
              <a:defRPr sz="1600" b="1" i="0">
                <a:solidFill>
                  <a:schemeClr val="bg1"/>
                </a:solidFill>
                <a:latin typeface="Lato" panose="020B0604020202020204" charset="0"/>
              </a:defRPr>
            </a:lvl8pPr>
            <a:lvl9pPr>
              <a:defRPr sz="1600" b="1" i="0">
                <a:solidFill>
                  <a:schemeClr val="bg1"/>
                </a:solidFill>
                <a:latin typeface="Lato" panose="020B0604020202020204" charset="0"/>
              </a:defRPr>
            </a:lvl9pPr>
          </a:lstStyle>
          <a:p>
            <a:pPr lvl="0"/>
            <a:r>
              <a:rPr lang="fr-FR"/>
              <a:t>Sous-titre</a:t>
            </a:r>
          </a:p>
        </p:txBody>
      </p:sp>
      <p:pic>
        <p:nvPicPr>
          <p:cNvPr id="2" name="Image 1">
            <a:extLst>
              <a:ext uri="{FF2B5EF4-FFF2-40B4-BE49-F238E27FC236}">
                <a16:creationId xmlns:a16="http://schemas.microsoft.com/office/drawing/2014/main" id="{4A13B5FB-3B64-DEAE-FE75-57281100846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382690698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preserve="1">
  <p:cSld name="Titre seul Bleu vague">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pic>
        <p:nvPicPr>
          <p:cNvPr id="17410" name="Picture 2">
            <a:extLst>
              <a:ext uri="{FF2B5EF4-FFF2-40B4-BE49-F238E27FC236}">
                <a16:creationId xmlns:a16="http://schemas.microsoft.com/office/drawing/2014/main" id="{7466B5FA-A02E-4CFC-D14D-8E111D57624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5140817"/>
            <a:ext cx="12192000" cy="1717184"/>
          </a:xfrm>
          <a:prstGeom prst="rect">
            <a:avLst/>
          </a:prstGeom>
          <a:noFill/>
          <a:extLst>
            <a:ext uri="{909E8E84-426E-40DD-AFC4-6F175D3DCCD1}">
              <a14:hiddenFill xmlns:a14="http://schemas.microsoft.com/office/drawing/2010/main">
                <a:solidFill>
                  <a:srgbClr val="FFFFFF"/>
                </a:solidFill>
              </a14:hiddenFill>
            </a:ext>
          </a:extLst>
        </p:spPr>
      </p:pic>
      <p:sp>
        <p:nvSpPr>
          <p:cNvPr id="13" name="Forme libre : forme 19">
            <a:extLst>
              <a:ext uri="{FF2B5EF4-FFF2-40B4-BE49-F238E27FC236}">
                <a16:creationId xmlns:a16="http://schemas.microsoft.com/office/drawing/2014/main" id="{200DEB44-0BEA-4ECD-954E-8F2BDF70B675}"/>
              </a:ext>
            </a:extLst>
          </p:cNvPr>
          <p:cNvSpPr>
            <a:spLocks noChangeAspect="1"/>
          </p:cNvSpPr>
          <p:nvPr/>
        </p:nvSpPr>
        <p:spPr>
          <a:xfrm>
            <a:off x="-93770" y="6103790"/>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a:t>
            </a:fld>
            <a:endParaRPr lang="fr-FR"/>
          </a:p>
        </p:txBody>
      </p:sp>
      <p:cxnSp>
        <p:nvCxnSpPr>
          <p:cNvPr id="8" name="Connecteur droit 7">
            <a:extLst>
              <a:ext uri="{FF2B5EF4-FFF2-40B4-BE49-F238E27FC236}">
                <a16:creationId xmlns:a16="http://schemas.microsoft.com/office/drawing/2014/main" id="{95A6FF3D-8668-45EE-90D6-7A5F5609D8EB}"/>
              </a:ext>
            </a:extLst>
          </p:cNvPr>
          <p:cNvCxnSpPr>
            <a:cxnSpLocks/>
          </p:cNvCxnSpPr>
          <p:nvPr/>
        </p:nvCxnSpPr>
        <p:spPr>
          <a:xfrm>
            <a:off x="401934" y="1383013"/>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9" name="Espace réservé du titre 2">
            <a:extLst>
              <a:ext uri="{FF2B5EF4-FFF2-40B4-BE49-F238E27FC236}">
                <a16:creationId xmlns:a16="http://schemas.microsoft.com/office/drawing/2014/main" id="{0CAE0ABB-492C-408B-9012-36A73252D3B4}"/>
              </a:ext>
            </a:extLst>
          </p:cNvPr>
          <p:cNvSpPr>
            <a:spLocks noGrp="1"/>
          </p:cNvSpPr>
          <p:nvPr>
            <p:ph type="title" hasCustomPrompt="1"/>
          </p:nvPr>
        </p:nvSpPr>
        <p:spPr>
          <a:xfrm>
            <a:off x="407988" y="680862"/>
            <a:ext cx="10336212" cy="492443"/>
          </a:xfrm>
          <a:prstGeom prst="rect">
            <a:avLst/>
          </a:prstGeom>
        </p:spPr>
        <p:txBody>
          <a:bodyPr vert="horz" wrap="square" lIns="0" tIns="0" rIns="0" bIns="0" rtlCol="0" anchor="b">
            <a:spAutoFit/>
          </a:bodyPr>
          <a:lstStyle>
            <a:lvl1pPr>
              <a:defRPr sz="3200">
                <a:solidFill>
                  <a:schemeClr val="bg1"/>
                </a:solidFill>
              </a:defRPr>
            </a:lvl1pPr>
          </a:lstStyle>
          <a:p>
            <a:r>
              <a:rPr lang="fr-FR"/>
              <a:t>Titre de la slide</a:t>
            </a:r>
          </a:p>
        </p:txBody>
      </p:sp>
      <p:sp>
        <p:nvSpPr>
          <p:cNvPr id="7" name="Espace réservé du texte 4">
            <a:extLst>
              <a:ext uri="{FF2B5EF4-FFF2-40B4-BE49-F238E27FC236}">
                <a16:creationId xmlns:a16="http://schemas.microsoft.com/office/drawing/2014/main" id="{398DB50C-BD4B-4F28-8425-371C971DCB41}"/>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bg1">
                    <a:alpha val="50000"/>
                  </a:schemeClr>
                </a:solidFill>
                <a:latin typeface="Lato" panose="020B0604020202020204" charset="0"/>
              </a:defRPr>
            </a:lvl1pPr>
            <a:lvl2pPr marL="0" indent="0">
              <a:spcAft>
                <a:spcPts val="0"/>
              </a:spcAft>
              <a:defRPr lang="fr-FR" sz="1400" b="0" i="0" kern="1200" dirty="0" smtClean="0">
                <a:solidFill>
                  <a:schemeClr val="bg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bg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bg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bg1">
                    <a:alpha val="50000"/>
                  </a:schemeClr>
                </a:solidFill>
                <a:latin typeface="Lato" panose="020B0604020202020204" charset="0"/>
                <a:ea typeface="+mn-ea"/>
                <a:cs typeface="+mn-cs"/>
              </a:defRPr>
            </a:lvl7pPr>
            <a:lvl8pPr>
              <a:spcAft>
                <a:spcPts val="0"/>
              </a:spcAft>
              <a:defRPr lang="fr-FR" sz="1400" b="0" i="0" kern="1200" dirty="0" smtClean="0">
                <a:solidFill>
                  <a:schemeClr val="bg1">
                    <a:alpha val="50000"/>
                  </a:schemeClr>
                </a:solidFill>
                <a:latin typeface="Lato" panose="020B0604020202020204" charset="0"/>
                <a:ea typeface="+mn-ea"/>
                <a:cs typeface="+mn-cs"/>
              </a:defRPr>
            </a:lvl8pPr>
            <a:lvl9pPr>
              <a:spcAft>
                <a:spcPts val="0"/>
              </a:spcAft>
              <a:defRPr lang="fr-FR" sz="1400" b="0" i="0" kern="1200" dirty="0" smtClean="0">
                <a:solidFill>
                  <a:schemeClr val="bg1">
                    <a:alpha val="50000"/>
                  </a:schemeClr>
                </a:solidFill>
                <a:latin typeface="Lato" panose="020B0604020202020204" charset="0"/>
                <a:ea typeface="+mn-ea"/>
                <a:cs typeface="+mn-cs"/>
              </a:defRPr>
            </a:lvl9pPr>
          </a:lstStyle>
          <a:p>
            <a:pPr lvl="0"/>
            <a:r>
              <a:rPr lang="fr-FR"/>
              <a:t>N°. Titre de la partie</a:t>
            </a:r>
          </a:p>
        </p:txBody>
      </p:sp>
      <p:sp>
        <p:nvSpPr>
          <p:cNvPr id="10" name="Espace réservé du texte 4">
            <a:extLst>
              <a:ext uri="{FF2B5EF4-FFF2-40B4-BE49-F238E27FC236}">
                <a16:creationId xmlns:a16="http://schemas.microsoft.com/office/drawing/2014/main" id="{467232FD-88C6-4F27-A7DE-569EBABD2F40}"/>
              </a:ext>
            </a:extLst>
          </p:cNvPr>
          <p:cNvSpPr>
            <a:spLocks noGrp="1"/>
          </p:cNvSpPr>
          <p:nvPr>
            <p:ph type="body" sz="quarter" idx="18" hasCustomPrompt="1"/>
          </p:nvPr>
        </p:nvSpPr>
        <p:spPr>
          <a:xfrm>
            <a:off x="407987" y="1605304"/>
            <a:ext cx="10335600" cy="246221"/>
          </a:xfrm>
        </p:spPr>
        <p:txBody>
          <a:bodyPr lIns="0" tIns="0" rIns="0" bIns="0" anchor="t" anchorCtr="0">
            <a:spAutoFit/>
          </a:bodyPr>
          <a:lstStyle>
            <a:lvl1pPr>
              <a:defRPr sz="1600">
                <a:solidFill>
                  <a:schemeClr val="bg1"/>
                </a:solidFill>
              </a:defRPr>
            </a:lvl1pPr>
            <a:lvl2pPr>
              <a:defRPr sz="1600" b="1">
                <a:solidFill>
                  <a:schemeClr val="bg1"/>
                </a:solidFill>
                <a:latin typeface="Lato" panose="020B0604020202020204" charset="0"/>
              </a:defRPr>
            </a:lvl2pPr>
            <a:lvl3pPr>
              <a:defRPr sz="1600" b="1">
                <a:solidFill>
                  <a:schemeClr val="bg1"/>
                </a:solidFill>
                <a:latin typeface="Lato" panose="020B0604020202020204" charset="0"/>
              </a:defRPr>
            </a:lvl3pPr>
            <a:lvl4pPr>
              <a:buFontTx/>
              <a:buNone/>
              <a:defRPr sz="1600" b="1">
                <a:solidFill>
                  <a:schemeClr val="bg1"/>
                </a:solidFill>
                <a:latin typeface="Lato" panose="020B0604020202020204" charset="0"/>
              </a:defRPr>
            </a:lvl4pPr>
            <a:lvl5pPr marL="0" indent="0">
              <a:buFontTx/>
              <a:buNone/>
              <a:defRPr sz="1600" b="1">
                <a:solidFill>
                  <a:schemeClr val="bg1"/>
                </a:solidFill>
                <a:latin typeface="Lato" panose="020B0604020202020204" charset="0"/>
              </a:defRPr>
            </a:lvl5pPr>
            <a:lvl6pPr>
              <a:defRPr sz="1600" b="1">
                <a:solidFill>
                  <a:schemeClr val="bg1"/>
                </a:solidFill>
                <a:latin typeface="Lato" panose="020B0604020202020204" charset="0"/>
              </a:defRPr>
            </a:lvl6pPr>
            <a:lvl7pPr>
              <a:defRPr sz="1600" b="1" i="0">
                <a:solidFill>
                  <a:schemeClr val="bg1"/>
                </a:solidFill>
                <a:latin typeface="Lato" panose="020B0604020202020204" charset="0"/>
              </a:defRPr>
            </a:lvl7pPr>
            <a:lvl8pPr>
              <a:defRPr sz="1600" b="1" i="0">
                <a:solidFill>
                  <a:schemeClr val="bg1"/>
                </a:solidFill>
                <a:latin typeface="Lato" panose="020B0604020202020204" charset="0"/>
              </a:defRPr>
            </a:lvl8pPr>
            <a:lvl9pPr>
              <a:defRPr sz="1600" b="1" i="0">
                <a:solidFill>
                  <a:schemeClr val="bg1"/>
                </a:solidFill>
                <a:latin typeface="Lato" panose="020B0604020202020204" charset="0"/>
              </a:defRPr>
            </a:lvl9pPr>
          </a:lstStyle>
          <a:p>
            <a:pPr lvl="0"/>
            <a:r>
              <a:rPr lang="fr-FR"/>
              <a:t>Sous-titre</a:t>
            </a:r>
          </a:p>
        </p:txBody>
      </p:sp>
      <p:pic>
        <p:nvPicPr>
          <p:cNvPr id="12" name="Image 11">
            <a:extLst>
              <a:ext uri="{FF2B5EF4-FFF2-40B4-BE49-F238E27FC236}">
                <a16:creationId xmlns:a16="http://schemas.microsoft.com/office/drawing/2014/main" id="{115BFB61-8767-4EFA-A65F-351007629DFB}"/>
              </a:ext>
            </a:extLst>
          </p:cNvPr>
          <p:cNvPicPr>
            <a:picLocks noChangeAspect="1"/>
          </p:cNvPicPr>
          <p:nvPr/>
        </p:nvPicPr>
        <p:blipFill>
          <a:blip r:embed="rId3" cstate="screen">
            <a:extLst>
              <a:ext uri="{28A0092B-C50C-407E-A947-70E740481C1C}">
                <a14:useLocalDpi xmlns:a14="http://schemas.microsoft.com/office/drawing/2010/main"/>
              </a:ext>
            </a:extLst>
          </a:blip>
          <a:srcRect/>
          <a:stretch/>
        </p:blipFill>
        <p:spPr>
          <a:xfrm>
            <a:off x="267654" y="6366530"/>
            <a:ext cx="621041" cy="242364"/>
          </a:xfrm>
          <a:prstGeom prst="rect">
            <a:avLst/>
          </a:prstGeom>
        </p:spPr>
      </p:pic>
      <p:pic>
        <p:nvPicPr>
          <p:cNvPr id="5" name="Image 4">
            <a:extLst>
              <a:ext uri="{FF2B5EF4-FFF2-40B4-BE49-F238E27FC236}">
                <a16:creationId xmlns:a16="http://schemas.microsoft.com/office/drawing/2014/main" id="{0BA6DC0D-28D5-9BE0-00CD-5E471E6266EB}"/>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08025" y="6298911"/>
            <a:ext cx="796390" cy="390167"/>
          </a:xfrm>
          <a:prstGeom prst="rect">
            <a:avLst/>
          </a:prstGeom>
        </p:spPr>
      </p:pic>
    </p:spTree>
    <p:extLst>
      <p:ext uri="{BB962C8B-B14F-4D97-AF65-F5344CB8AC3E}">
        <p14:creationId xmlns:p14="http://schemas.microsoft.com/office/powerpoint/2010/main" val="48317702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p:cSld name="Cover 2">
    <p:bg>
      <p:bgPr>
        <a:solidFill>
          <a:schemeClr val="accent1"/>
        </a:solidFill>
        <a:effectLst/>
      </p:bgPr>
    </p:bg>
    <p:spTree>
      <p:nvGrpSpPr>
        <p:cNvPr id="1" name=""/>
        <p:cNvGrpSpPr/>
        <p:nvPr/>
      </p:nvGrpSpPr>
      <p:grpSpPr>
        <a:xfrm>
          <a:off x="0" y="0"/>
          <a:ext cx="0" cy="0"/>
          <a:chOff x="0" y="0"/>
          <a:chExt cx="0" cy="0"/>
        </a:xfrm>
      </p:grpSpPr>
      <p:pic>
        <p:nvPicPr>
          <p:cNvPr id="4" name="Image 3" descr="Une image contenant personne, plein air&#10;&#10;Description générée automatiquement">
            <a:extLst>
              <a:ext uri="{FF2B5EF4-FFF2-40B4-BE49-F238E27FC236}">
                <a16:creationId xmlns:a16="http://schemas.microsoft.com/office/drawing/2014/main" id="{5EDFD79B-857F-7F53-20AF-F17F03C26C4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92"/>
            <a:ext cx="12192000" cy="6856416"/>
          </a:xfrm>
          <a:prstGeom prst="rect">
            <a:avLst/>
          </a:prstGeom>
        </p:spPr>
      </p:pic>
      <p:sp>
        <p:nvSpPr>
          <p:cNvPr id="12" name="Titre 1">
            <a:extLst>
              <a:ext uri="{FF2B5EF4-FFF2-40B4-BE49-F238E27FC236}">
                <a16:creationId xmlns:a16="http://schemas.microsoft.com/office/drawing/2014/main" id="{946FAB4E-6A5F-453D-9543-2FAB6EEABC7C}"/>
              </a:ext>
            </a:extLst>
          </p:cNvPr>
          <p:cNvSpPr>
            <a:spLocks noGrp="1"/>
          </p:cNvSpPr>
          <p:nvPr>
            <p:ph type="title" hasCustomPrompt="1"/>
          </p:nvPr>
        </p:nvSpPr>
        <p:spPr>
          <a:xfrm>
            <a:off x="788166" y="2981792"/>
            <a:ext cx="5434834" cy="1846659"/>
          </a:xfrm>
        </p:spPr>
        <p:txBody>
          <a:bodyPr anchor="b" anchorCtr="0"/>
          <a:lstStyle>
            <a:lvl1pPr>
              <a:lnSpc>
                <a:spcPct val="100000"/>
              </a:lnSpc>
              <a:defRPr sz="6000">
                <a:solidFill>
                  <a:schemeClr val="bg1"/>
                </a:solidFill>
              </a:defRPr>
            </a:lvl1pPr>
          </a:lstStyle>
          <a:p>
            <a:r>
              <a:rPr lang="fr-FR"/>
              <a:t>Titre de la présentation</a:t>
            </a:r>
          </a:p>
        </p:txBody>
      </p:sp>
      <p:cxnSp>
        <p:nvCxnSpPr>
          <p:cNvPr id="9" name="Connecteur droit 8">
            <a:extLst>
              <a:ext uri="{FF2B5EF4-FFF2-40B4-BE49-F238E27FC236}">
                <a16:creationId xmlns:a16="http://schemas.microsoft.com/office/drawing/2014/main" id="{8198BB04-A750-4830-975D-5AC14DAD1C02}"/>
              </a:ext>
            </a:extLst>
          </p:cNvPr>
          <p:cNvCxnSpPr>
            <a:cxnSpLocks/>
          </p:cNvCxnSpPr>
          <p:nvPr/>
        </p:nvCxnSpPr>
        <p:spPr>
          <a:xfrm>
            <a:off x="788166" y="5110090"/>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8" name="Espace réservé du texte 4">
            <a:extLst>
              <a:ext uri="{FF2B5EF4-FFF2-40B4-BE49-F238E27FC236}">
                <a16:creationId xmlns:a16="http://schemas.microsoft.com/office/drawing/2014/main" id="{4DE79BBB-C48B-4238-83FF-667335F9CA08}"/>
              </a:ext>
            </a:extLst>
          </p:cNvPr>
          <p:cNvSpPr>
            <a:spLocks noGrp="1"/>
          </p:cNvSpPr>
          <p:nvPr>
            <p:ph type="body" sz="quarter" idx="12" hasCustomPrompt="1"/>
          </p:nvPr>
        </p:nvSpPr>
        <p:spPr>
          <a:xfrm>
            <a:off x="788166" y="5365125"/>
            <a:ext cx="5434834" cy="1238875"/>
          </a:xfrm>
        </p:spPr>
        <p:txBody>
          <a:bodyPr lIns="0" tIns="0" rIns="0" bIns="0" anchor="t" anchorCtr="0">
            <a:noAutofit/>
          </a:bodyPr>
          <a:lstStyle>
            <a:lvl1pPr>
              <a:defRPr sz="1600">
                <a:solidFill>
                  <a:schemeClr val="bg1"/>
                </a:solidFill>
              </a:defRPr>
            </a:lvl1pPr>
            <a:lvl2pPr>
              <a:defRPr sz="1600" b="1">
                <a:solidFill>
                  <a:schemeClr val="bg1"/>
                </a:solidFill>
                <a:latin typeface="Lato" panose="020B0604020202020204" charset="0"/>
              </a:defRPr>
            </a:lvl2pPr>
            <a:lvl3pPr>
              <a:defRPr sz="1600" b="1">
                <a:solidFill>
                  <a:schemeClr val="bg1"/>
                </a:solidFill>
                <a:latin typeface="Lato" panose="020B0604020202020204" charset="0"/>
              </a:defRPr>
            </a:lvl3pPr>
            <a:lvl4pPr>
              <a:buFontTx/>
              <a:buNone/>
              <a:defRPr sz="1600" b="1">
                <a:solidFill>
                  <a:schemeClr val="bg1"/>
                </a:solidFill>
                <a:latin typeface="Lato" panose="020B0604020202020204" charset="0"/>
              </a:defRPr>
            </a:lvl4pPr>
            <a:lvl5pPr marL="0" indent="0">
              <a:buFontTx/>
              <a:buNone/>
              <a:defRPr sz="1600" b="1">
                <a:solidFill>
                  <a:schemeClr val="bg1"/>
                </a:solidFill>
                <a:latin typeface="Lato" panose="020B0604020202020204" charset="0"/>
              </a:defRPr>
            </a:lvl5pPr>
            <a:lvl6pPr>
              <a:defRPr sz="1600" b="1">
                <a:solidFill>
                  <a:schemeClr val="bg1"/>
                </a:solidFill>
                <a:latin typeface="Lato" panose="020B0604020202020204" charset="0"/>
              </a:defRPr>
            </a:lvl6pPr>
            <a:lvl7pPr>
              <a:defRPr sz="1600" b="1" i="0">
                <a:solidFill>
                  <a:schemeClr val="bg1"/>
                </a:solidFill>
                <a:latin typeface="Lato" panose="020B0604020202020204" charset="0"/>
              </a:defRPr>
            </a:lvl7pPr>
            <a:lvl8pPr>
              <a:defRPr sz="1600" b="1" i="0">
                <a:solidFill>
                  <a:schemeClr val="bg1"/>
                </a:solidFill>
                <a:latin typeface="Lato" panose="020B0604020202020204" charset="0"/>
              </a:defRPr>
            </a:lvl8pPr>
            <a:lvl9pPr>
              <a:defRPr sz="1600" b="1" i="0">
                <a:solidFill>
                  <a:schemeClr val="bg1"/>
                </a:solidFill>
                <a:latin typeface="Lato" panose="020B0604020202020204" charset="0"/>
              </a:defRPr>
            </a:lvl9pPr>
          </a:lstStyle>
          <a:p>
            <a:pPr lvl="0"/>
            <a:r>
              <a:rPr lang="fr-FR"/>
              <a:t>Sous-titre</a:t>
            </a:r>
          </a:p>
        </p:txBody>
      </p:sp>
      <p:pic>
        <p:nvPicPr>
          <p:cNvPr id="2" name="Image 1">
            <a:extLst>
              <a:ext uri="{FF2B5EF4-FFF2-40B4-BE49-F238E27FC236}">
                <a16:creationId xmlns:a16="http://schemas.microsoft.com/office/drawing/2014/main" id="{611E0FF5-8A22-9C74-7D5C-C7894F84814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472444" y="2981792"/>
            <a:ext cx="2605194" cy="1276335"/>
          </a:xfrm>
          <a:prstGeom prst="rect">
            <a:avLst/>
          </a:prstGeom>
        </p:spPr>
      </p:pic>
    </p:spTree>
    <p:extLst>
      <p:ext uri="{BB962C8B-B14F-4D97-AF65-F5344CB8AC3E}">
        <p14:creationId xmlns:p14="http://schemas.microsoft.com/office/powerpoint/2010/main" val="351902638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p:cSld name="Focus data - Blanc">
    <p:spTree>
      <p:nvGrpSpPr>
        <p:cNvPr id="1" name=""/>
        <p:cNvGrpSpPr/>
        <p:nvPr/>
      </p:nvGrpSpPr>
      <p:grpSpPr>
        <a:xfrm>
          <a:off x="0" y="0"/>
          <a:ext cx="0" cy="0"/>
          <a:chOff x="0" y="0"/>
          <a:chExt cx="0" cy="0"/>
        </a:xfrm>
      </p:grpSpPr>
      <p:sp>
        <p:nvSpPr>
          <p:cNvPr id="17" name="Titre 4">
            <a:extLst>
              <a:ext uri="{FF2B5EF4-FFF2-40B4-BE49-F238E27FC236}">
                <a16:creationId xmlns:a16="http://schemas.microsoft.com/office/drawing/2014/main" id="{13809825-214D-42A7-8CBC-8CCCE2F745A4}"/>
              </a:ext>
            </a:extLst>
          </p:cNvPr>
          <p:cNvSpPr>
            <a:spLocks noGrp="1"/>
          </p:cNvSpPr>
          <p:nvPr>
            <p:ph type="title" hasCustomPrompt="1"/>
          </p:nvPr>
        </p:nvSpPr>
        <p:spPr>
          <a:xfrm>
            <a:off x="419709" y="768908"/>
            <a:ext cx="3415691" cy="885600"/>
          </a:xfrm>
        </p:spPr>
        <p:txBody>
          <a:bodyPr anchor="b">
            <a:noAutofit/>
          </a:bodyPr>
          <a:lstStyle>
            <a:lvl1pPr>
              <a:defRPr sz="3200"/>
            </a:lvl1pPr>
          </a:lstStyle>
          <a:p>
            <a:r>
              <a:rPr lang="fr-FR"/>
              <a:t>Titre de la slide sur deux lignes</a:t>
            </a: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a:t>
            </a:fld>
            <a:endParaRPr lang="fr-FR"/>
          </a:p>
        </p:txBody>
      </p:sp>
      <p:sp>
        <p:nvSpPr>
          <p:cNvPr id="15" name="Espace réservé du texte 4">
            <a:extLst>
              <a:ext uri="{FF2B5EF4-FFF2-40B4-BE49-F238E27FC236}">
                <a16:creationId xmlns:a16="http://schemas.microsoft.com/office/drawing/2014/main" id="{390C2EDF-8E8B-4974-A8A6-DF22EAD2A54F}"/>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accent1">
                    <a:alpha val="50000"/>
                  </a:schemeClr>
                </a:solidFill>
                <a:latin typeface="Lato" panose="020B0604020202020204" charset="0"/>
              </a:defRPr>
            </a:lvl1pPr>
            <a:lvl2pPr marL="0" indent="0">
              <a:spcAft>
                <a:spcPts val="0"/>
              </a:spcAft>
              <a:defRPr lang="fr-FR" sz="1400" b="0" i="0" kern="1200" dirty="0" smtClean="0">
                <a:solidFill>
                  <a:schemeClr val="accent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accent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accent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accent1">
                    <a:alpha val="50000"/>
                  </a:schemeClr>
                </a:solidFill>
                <a:latin typeface="Lato" panose="020B0604020202020204" charset="0"/>
                <a:ea typeface="+mn-ea"/>
                <a:cs typeface="+mn-cs"/>
              </a:defRPr>
            </a:lvl7pPr>
            <a:lvl8pPr>
              <a:spcAft>
                <a:spcPts val="0"/>
              </a:spcAft>
              <a:defRPr lang="fr-FR" sz="1400" b="0" i="0" kern="1200" dirty="0" smtClean="0">
                <a:solidFill>
                  <a:schemeClr val="accent1">
                    <a:alpha val="50000"/>
                  </a:schemeClr>
                </a:solidFill>
                <a:latin typeface="Lato" panose="020B0604020202020204" charset="0"/>
                <a:ea typeface="+mn-ea"/>
                <a:cs typeface="+mn-cs"/>
              </a:defRPr>
            </a:lvl8pPr>
            <a:lvl9pPr>
              <a:spcAft>
                <a:spcPts val="0"/>
              </a:spcAft>
              <a:defRPr lang="fr-FR" sz="1400" b="0" i="0" kern="1200" dirty="0" smtClean="0">
                <a:solidFill>
                  <a:schemeClr val="accent1">
                    <a:alpha val="50000"/>
                  </a:schemeClr>
                </a:solidFill>
                <a:latin typeface="Lato" panose="020B0604020202020204" charset="0"/>
                <a:ea typeface="+mn-ea"/>
                <a:cs typeface="+mn-cs"/>
              </a:defRPr>
            </a:lvl9pPr>
          </a:lstStyle>
          <a:p>
            <a:pPr lvl="0"/>
            <a:r>
              <a:rPr lang="fr-FR"/>
              <a:t>N°. Titre de la partie</a:t>
            </a:r>
          </a:p>
        </p:txBody>
      </p:sp>
      <p:sp>
        <p:nvSpPr>
          <p:cNvPr id="5" name="Espace réservé du texte 4">
            <a:extLst>
              <a:ext uri="{FF2B5EF4-FFF2-40B4-BE49-F238E27FC236}">
                <a16:creationId xmlns:a16="http://schemas.microsoft.com/office/drawing/2014/main" id="{D8520427-AE68-4A52-A6D7-FC64AEF13B93}"/>
              </a:ext>
            </a:extLst>
          </p:cNvPr>
          <p:cNvSpPr>
            <a:spLocks noGrp="1"/>
          </p:cNvSpPr>
          <p:nvPr>
            <p:ph type="body" sz="quarter" idx="18" hasCustomPrompt="1"/>
          </p:nvPr>
        </p:nvSpPr>
        <p:spPr>
          <a:xfrm>
            <a:off x="419710" y="2139180"/>
            <a:ext cx="3415690" cy="1800430"/>
          </a:xfrm>
        </p:spPr>
        <p:txBody>
          <a:body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p:txBody>
      </p:sp>
      <p:cxnSp>
        <p:nvCxnSpPr>
          <p:cNvPr id="9" name="Connecteur droit 8">
            <a:extLst>
              <a:ext uri="{FF2B5EF4-FFF2-40B4-BE49-F238E27FC236}">
                <a16:creationId xmlns:a16="http://schemas.microsoft.com/office/drawing/2014/main" id="{A26478DB-A61D-4394-BEF9-208DE216AB28}"/>
              </a:ext>
            </a:extLst>
          </p:cNvPr>
          <p:cNvCxnSpPr>
            <a:cxnSpLocks/>
          </p:cNvCxnSpPr>
          <p:nvPr/>
        </p:nvCxnSpPr>
        <p:spPr>
          <a:xfrm>
            <a:off x="407988" y="1921115"/>
            <a:ext cx="722299" cy="0"/>
          </a:xfrm>
          <a:prstGeom prst="line">
            <a:avLst/>
          </a:prstGeom>
          <a:ln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 name="Connecteur droit 10">
            <a:extLst>
              <a:ext uri="{FF2B5EF4-FFF2-40B4-BE49-F238E27FC236}">
                <a16:creationId xmlns:a16="http://schemas.microsoft.com/office/drawing/2014/main" id="{FE209D62-5BE0-44E0-B913-8523DD6958E2}"/>
              </a:ext>
            </a:extLst>
          </p:cNvPr>
          <p:cNvCxnSpPr>
            <a:cxnSpLocks/>
          </p:cNvCxnSpPr>
          <p:nvPr/>
        </p:nvCxnSpPr>
        <p:spPr>
          <a:xfrm>
            <a:off x="2122762" y="4234751"/>
            <a:ext cx="0" cy="646331"/>
          </a:xfrm>
          <a:prstGeom prst="line">
            <a:avLst/>
          </a:prstGeom>
          <a:ln cap="rnd">
            <a:solidFill>
              <a:schemeClr val="accent1">
                <a:lumMod val="20000"/>
                <a:lumOff val="80000"/>
              </a:schemeClr>
            </a:solidFill>
            <a:round/>
          </a:ln>
        </p:spPr>
        <p:style>
          <a:lnRef idx="1">
            <a:schemeClr val="accent1"/>
          </a:lnRef>
          <a:fillRef idx="0">
            <a:schemeClr val="accent1"/>
          </a:fillRef>
          <a:effectRef idx="0">
            <a:schemeClr val="accent1"/>
          </a:effectRef>
          <a:fontRef idx="minor">
            <a:schemeClr val="tx1"/>
          </a:fontRef>
        </p:style>
      </p:cxnSp>
      <p:cxnSp>
        <p:nvCxnSpPr>
          <p:cNvPr id="12" name="Connecteur droit 11">
            <a:extLst>
              <a:ext uri="{FF2B5EF4-FFF2-40B4-BE49-F238E27FC236}">
                <a16:creationId xmlns:a16="http://schemas.microsoft.com/office/drawing/2014/main" id="{009E0E16-D643-4B5A-A454-20C5E6491CEE}"/>
              </a:ext>
            </a:extLst>
          </p:cNvPr>
          <p:cNvCxnSpPr>
            <a:cxnSpLocks/>
          </p:cNvCxnSpPr>
          <p:nvPr/>
        </p:nvCxnSpPr>
        <p:spPr>
          <a:xfrm>
            <a:off x="2122762" y="5253980"/>
            <a:ext cx="0" cy="646331"/>
          </a:xfrm>
          <a:prstGeom prst="line">
            <a:avLst/>
          </a:prstGeom>
          <a:ln cap="rnd">
            <a:solidFill>
              <a:schemeClr val="accent1">
                <a:lumMod val="20000"/>
                <a:lumOff val="80000"/>
              </a:schemeClr>
            </a:solidFill>
            <a:round/>
          </a:ln>
        </p:spPr>
        <p:style>
          <a:lnRef idx="1">
            <a:schemeClr val="accent1"/>
          </a:lnRef>
          <a:fillRef idx="0">
            <a:schemeClr val="accent1"/>
          </a:fillRef>
          <a:effectRef idx="0">
            <a:schemeClr val="accent1"/>
          </a:effectRef>
          <a:fontRef idx="minor">
            <a:schemeClr val="tx1"/>
          </a:fontRef>
        </p:style>
      </p:cxnSp>
      <p:sp>
        <p:nvSpPr>
          <p:cNvPr id="27" name="Espace réservé du texte 5">
            <a:extLst>
              <a:ext uri="{FF2B5EF4-FFF2-40B4-BE49-F238E27FC236}">
                <a16:creationId xmlns:a16="http://schemas.microsoft.com/office/drawing/2014/main" id="{64B33DE4-B5CC-4AD6-BCB0-DCDDC17F10FA}"/>
              </a:ext>
            </a:extLst>
          </p:cNvPr>
          <p:cNvSpPr>
            <a:spLocks noGrp="1"/>
          </p:cNvSpPr>
          <p:nvPr>
            <p:ph type="body" sz="quarter" idx="19"/>
          </p:nvPr>
        </p:nvSpPr>
        <p:spPr>
          <a:xfrm>
            <a:off x="4356822" y="2027644"/>
            <a:ext cx="3477600" cy="3934800"/>
          </a:xfrm>
          <a:solidFill>
            <a:schemeClr val="bg1"/>
          </a:solidFill>
          <a:effectLst>
            <a:outerShdw blurRad="330200" dist="38100" dir="2700000" algn="ctr" rotWithShape="0">
              <a:schemeClr val="accent1">
                <a:alpha val="20000"/>
              </a:schemeClr>
            </a:outerShdw>
          </a:effectLst>
        </p:spPr>
        <p:txBody>
          <a:bodyPr lIns="324000" tIns="900000" rIns="324000" bIns="324000"/>
          <a:lstStyle>
            <a:lvl1pPr algn="ctr">
              <a:defRPr sz="1800"/>
            </a:lvl1pPr>
            <a:lvl2pPr algn="ctr">
              <a:defRPr sz="1600"/>
            </a:lvl2pPr>
            <a:lvl3pPr algn="ctr">
              <a:defRPr sz="1400"/>
            </a:lvl3pPr>
            <a:lvl4pPr algn="ctr">
              <a:defRPr sz="1400"/>
            </a:lvl4pPr>
            <a:lvl5pPr algn="ctr">
              <a:defRPr sz="1100"/>
            </a:lvl5pPr>
            <a:lvl6pPr algn="ctr">
              <a:defRPr sz="1200"/>
            </a:lvl6pPr>
            <a:lvl7pPr algn="ctr">
              <a:defRPr sz="1050"/>
            </a:lvl7pPr>
            <a:lvl8pPr algn="ctr">
              <a:defRPr sz="1000"/>
            </a:lvl8pPr>
            <a:lvl9pPr algn="ctr">
              <a:defRPr sz="10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28" name="Espace réservé du texte 5">
            <a:extLst>
              <a:ext uri="{FF2B5EF4-FFF2-40B4-BE49-F238E27FC236}">
                <a16:creationId xmlns:a16="http://schemas.microsoft.com/office/drawing/2014/main" id="{DF76D0DD-255F-438D-A97F-01EEC01E580D}"/>
              </a:ext>
            </a:extLst>
          </p:cNvPr>
          <p:cNvSpPr>
            <a:spLocks noGrp="1"/>
          </p:cNvSpPr>
          <p:nvPr>
            <p:ph type="body" sz="quarter" idx="27"/>
          </p:nvPr>
        </p:nvSpPr>
        <p:spPr>
          <a:xfrm>
            <a:off x="8240016" y="2027644"/>
            <a:ext cx="3477600" cy="3934800"/>
          </a:xfrm>
          <a:solidFill>
            <a:schemeClr val="bg1"/>
          </a:solidFill>
          <a:effectLst>
            <a:outerShdw blurRad="330200" dist="38100" dir="2700000" algn="ctr" rotWithShape="0">
              <a:schemeClr val="accent1">
                <a:alpha val="20000"/>
              </a:schemeClr>
            </a:outerShdw>
          </a:effectLst>
        </p:spPr>
        <p:txBody>
          <a:bodyPr lIns="324000" tIns="900000" rIns="324000" bIns="324000"/>
          <a:lstStyle>
            <a:lvl1pPr algn="ctr">
              <a:defRPr sz="1800"/>
            </a:lvl1pPr>
            <a:lvl2pPr algn="ctr">
              <a:defRPr sz="1600"/>
            </a:lvl2pPr>
            <a:lvl3pPr algn="ctr">
              <a:defRPr sz="1400"/>
            </a:lvl3pPr>
            <a:lvl4pPr algn="ctr">
              <a:defRPr sz="1400"/>
            </a:lvl4pPr>
            <a:lvl5pPr algn="ctr">
              <a:defRPr sz="1100"/>
            </a:lvl5pPr>
            <a:lvl6pPr algn="ctr">
              <a:defRPr sz="1200"/>
            </a:lvl6pPr>
            <a:lvl7pPr algn="ctr">
              <a:defRPr sz="1050"/>
            </a:lvl7pPr>
            <a:lvl8pPr algn="ctr">
              <a:defRPr sz="1000"/>
            </a:lvl8pPr>
            <a:lvl9pPr algn="ctr">
              <a:defRPr sz="10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23" name="Espace réservé du texte 18">
            <a:extLst>
              <a:ext uri="{FF2B5EF4-FFF2-40B4-BE49-F238E27FC236}">
                <a16:creationId xmlns:a16="http://schemas.microsoft.com/office/drawing/2014/main" id="{FC44B940-5ECB-47D2-9001-3ED3DAF832EA}"/>
              </a:ext>
            </a:extLst>
          </p:cNvPr>
          <p:cNvSpPr>
            <a:spLocks noGrp="1"/>
          </p:cNvSpPr>
          <p:nvPr>
            <p:ph type="body" sz="quarter" idx="14" hasCustomPrompt="1"/>
          </p:nvPr>
        </p:nvSpPr>
        <p:spPr>
          <a:xfrm>
            <a:off x="410124" y="4247897"/>
            <a:ext cx="1512000" cy="701757"/>
          </a:xfrm>
          <a:noFill/>
        </p:spPr>
        <p:txBody>
          <a:bodyPr anchor="t" anchorCtr="0"/>
          <a:lstStyle>
            <a:lvl1pPr>
              <a:lnSpc>
                <a:spcPct val="100000"/>
              </a:lnSpc>
              <a:spcBef>
                <a:spcPts val="0"/>
              </a:spcBef>
              <a:spcAft>
                <a:spcPts val="0"/>
              </a:spcAft>
              <a:defRPr sz="2200">
                <a:solidFill>
                  <a:schemeClr val="accent1"/>
                </a:solidFill>
              </a:defRPr>
            </a:lvl1pPr>
            <a:lvl2pPr>
              <a:lnSpc>
                <a:spcPct val="100000"/>
              </a:lnSpc>
              <a:spcBef>
                <a:spcPts val="0"/>
              </a:spcBef>
              <a:spcAft>
                <a:spcPts val="0"/>
              </a:spcAft>
              <a:defRPr lang="fr-FR" sz="1200" b="0" kern="1200" dirty="0">
                <a:solidFill>
                  <a:schemeClr val="accent1"/>
                </a:solidFill>
                <a:latin typeface="+mj-lt"/>
                <a:ea typeface="+mn-ea"/>
                <a:cs typeface="+mn-cs"/>
              </a:defRPr>
            </a:lvl2pPr>
            <a:lvl3pPr marL="0" indent="0">
              <a:lnSpc>
                <a:spcPct val="100000"/>
              </a:lnSpc>
              <a:spcBef>
                <a:spcPts val="0"/>
              </a:spcBef>
              <a:spcAft>
                <a:spcPts val="0"/>
              </a:spcAft>
              <a:buFontTx/>
              <a:buNone/>
              <a:defRPr lang="fr-FR" sz="1200" b="0" kern="1200" dirty="0" smtClean="0">
                <a:solidFill>
                  <a:schemeClr val="accent1"/>
                </a:solidFill>
                <a:latin typeface="+mj-lt"/>
                <a:ea typeface="+mn-ea"/>
                <a:cs typeface="+mn-cs"/>
              </a:defRPr>
            </a:lvl3pPr>
            <a:lvl4pPr marL="0" indent="0">
              <a:lnSpc>
                <a:spcPct val="100000"/>
              </a:lnSpc>
              <a:spcAft>
                <a:spcPts val="0"/>
              </a:spcAft>
              <a:buFontTx/>
              <a:buNone/>
              <a:defRPr lang="fr-FR" sz="1200" b="0" kern="1200" dirty="0" smtClean="0">
                <a:solidFill>
                  <a:schemeClr val="accent1"/>
                </a:solidFill>
                <a:latin typeface="+mj-lt"/>
                <a:ea typeface="+mn-ea"/>
                <a:cs typeface="+mn-cs"/>
              </a:defRPr>
            </a:lvl4pPr>
            <a:lvl5pPr marL="0" indent="0">
              <a:lnSpc>
                <a:spcPct val="100000"/>
              </a:lnSpc>
              <a:spcAft>
                <a:spcPts val="0"/>
              </a:spcAft>
              <a:buFontTx/>
              <a:buNone/>
              <a:defRPr lang="fr-FR" sz="1200" b="0" kern="1200" dirty="0" smtClean="0">
                <a:solidFill>
                  <a:schemeClr val="accent1"/>
                </a:solidFill>
                <a:latin typeface="+mj-lt"/>
                <a:ea typeface="+mn-ea"/>
                <a:cs typeface="+mn-cs"/>
              </a:defRPr>
            </a:lvl5pPr>
            <a:lvl6pPr>
              <a:lnSpc>
                <a:spcPct val="100000"/>
              </a:lnSpc>
              <a:spcAft>
                <a:spcPts val="0"/>
              </a:spcAft>
              <a:defRPr lang="fr-FR" sz="1200" b="0" kern="1200" dirty="0" smtClean="0">
                <a:solidFill>
                  <a:schemeClr val="accent1"/>
                </a:solidFill>
                <a:latin typeface="+mj-lt"/>
                <a:ea typeface="+mn-ea"/>
                <a:cs typeface="+mn-cs"/>
              </a:defRPr>
            </a:lvl6pPr>
            <a:lvl7pPr>
              <a:lnSpc>
                <a:spcPct val="100000"/>
              </a:lnSpc>
              <a:spcAft>
                <a:spcPts val="0"/>
              </a:spcAft>
              <a:defRPr lang="fr-FR" sz="1200" b="0" i="0" kern="1200" dirty="0" smtClean="0">
                <a:solidFill>
                  <a:schemeClr val="accent1"/>
                </a:solidFill>
                <a:latin typeface="+mj-lt"/>
                <a:ea typeface="+mn-ea"/>
                <a:cs typeface="+mn-cs"/>
              </a:defRPr>
            </a:lvl7pPr>
            <a:lvl8pPr>
              <a:lnSpc>
                <a:spcPct val="100000"/>
              </a:lnSpc>
              <a:spcAft>
                <a:spcPts val="0"/>
              </a:spcAft>
              <a:defRPr lang="fr-FR" sz="1200" b="0" i="0" kern="1200" dirty="0" smtClean="0">
                <a:solidFill>
                  <a:schemeClr val="accent1"/>
                </a:solidFill>
                <a:latin typeface="+mj-lt"/>
                <a:ea typeface="+mn-ea"/>
                <a:cs typeface="+mn-cs"/>
              </a:defRPr>
            </a:lvl8pPr>
            <a:lvl9pPr>
              <a:lnSpc>
                <a:spcPct val="100000"/>
              </a:lnSpc>
              <a:spcAft>
                <a:spcPts val="0"/>
              </a:spcAft>
              <a:defRPr lang="fr-FR" sz="1200" b="0" kern="1200" dirty="0" smtClean="0">
                <a:solidFill>
                  <a:schemeClr val="accent1"/>
                </a:solidFill>
                <a:latin typeface="+mj-lt"/>
                <a:ea typeface="+mn-ea"/>
                <a:cs typeface="+mn-cs"/>
              </a:defRPr>
            </a:lvl9pPr>
          </a:lstStyle>
          <a:p>
            <a:pPr lvl="0"/>
            <a:r>
              <a:rPr lang="fr-FR"/>
              <a:t>Chiffre</a:t>
            </a:r>
          </a:p>
          <a:p>
            <a:pPr lvl="1"/>
            <a:r>
              <a:rPr lang="fr-FR"/>
              <a:t>Description</a:t>
            </a:r>
          </a:p>
        </p:txBody>
      </p:sp>
      <p:sp>
        <p:nvSpPr>
          <p:cNvPr id="29" name="Espace réservé du texte 18">
            <a:extLst>
              <a:ext uri="{FF2B5EF4-FFF2-40B4-BE49-F238E27FC236}">
                <a16:creationId xmlns:a16="http://schemas.microsoft.com/office/drawing/2014/main" id="{201E3328-5992-49BF-A3F0-8B1F73C6A667}"/>
              </a:ext>
            </a:extLst>
          </p:cNvPr>
          <p:cNvSpPr>
            <a:spLocks noGrp="1"/>
          </p:cNvSpPr>
          <p:nvPr>
            <p:ph type="body" sz="quarter" idx="31" hasCustomPrompt="1"/>
          </p:nvPr>
        </p:nvSpPr>
        <p:spPr>
          <a:xfrm>
            <a:off x="2323400" y="4247897"/>
            <a:ext cx="1512000" cy="701757"/>
          </a:xfrm>
          <a:noFill/>
        </p:spPr>
        <p:txBody>
          <a:bodyPr anchor="t" anchorCtr="0"/>
          <a:lstStyle>
            <a:lvl1pPr>
              <a:lnSpc>
                <a:spcPct val="100000"/>
              </a:lnSpc>
              <a:spcBef>
                <a:spcPts val="0"/>
              </a:spcBef>
              <a:spcAft>
                <a:spcPts val="0"/>
              </a:spcAft>
              <a:defRPr sz="2200">
                <a:solidFill>
                  <a:schemeClr val="accent1"/>
                </a:solidFill>
              </a:defRPr>
            </a:lvl1pPr>
            <a:lvl2pPr>
              <a:lnSpc>
                <a:spcPct val="100000"/>
              </a:lnSpc>
              <a:spcBef>
                <a:spcPts val="0"/>
              </a:spcBef>
              <a:spcAft>
                <a:spcPts val="0"/>
              </a:spcAft>
              <a:defRPr lang="fr-FR" sz="1200" b="0" kern="1200" dirty="0">
                <a:solidFill>
                  <a:schemeClr val="accent1"/>
                </a:solidFill>
                <a:latin typeface="+mj-lt"/>
                <a:ea typeface="+mn-ea"/>
                <a:cs typeface="+mn-cs"/>
              </a:defRPr>
            </a:lvl2pPr>
            <a:lvl3pPr marL="0" indent="0">
              <a:lnSpc>
                <a:spcPct val="100000"/>
              </a:lnSpc>
              <a:spcBef>
                <a:spcPts val="0"/>
              </a:spcBef>
              <a:spcAft>
                <a:spcPts val="0"/>
              </a:spcAft>
              <a:buFontTx/>
              <a:buNone/>
              <a:defRPr lang="fr-FR" sz="1200" b="0" kern="1200" dirty="0" smtClean="0">
                <a:solidFill>
                  <a:schemeClr val="accent1"/>
                </a:solidFill>
                <a:latin typeface="+mj-lt"/>
                <a:ea typeface="+mn-ea"/>
                <a:cs typeface="+mn-cs"/>
              </a:defRPr>
            </a:lvl3pPr>
            <a:lvl4pPr marL="0" indent="0">
              <a:lnSpc>
                <a:spcPct val="100000"/>
              </a:lnSpc>
              <a:spcAft>
                <a:spcPts val="0"/>
              </a:spcAft>
              <a:buFontTx/>
              <a:buNone/>
              <a:defRPr lang="fr-FR" sz="1200" b="0" kern="1200" dirty="0" smtClean="0">
                <a:solidFill>
                  <a:schemeClr val="accent1"/>
                </a:solidFill>
                <a:latin typeface="+mj-lt"/>
                <a:ea typeface="+mn-ea"/>
                <a:cs typeface="+mn-cs"/>
              </a:defRPr>
            </a:lvl4pPr>
            <a:lvl5pPr marL="0" indent="0">
              <a:lnSpc>
                <a:spcPct val="100000"/>
              </a:lnSpc>
              <a:spcAft>
                <a:spcPts val="0"/>
              </a:spcAft>
              <a:buFontTx/>
              <a:buNone/>
              <a:defRPr lang="fr-FR" sz="1200" b="0" kern="1200" dirty="0" smtClean="0">
                <a:solidFill>
                  <a:schemeClr val="accent1"/>
                </a:solidFill>
                <a:latin typeface="+mj-lt"/>
                <a:ea typeface="+mn-ea"/>
                <a:cs typeface="+mn-cs"/>
              </a:defRPr>
            </a:lvl5pPr>
            <a:lvl6pPr>
              <a:lnSpc>
                <a:spcPct val="100000"/>
              </a:lnSpc>
              <a:spcAft>
                <a:spcPts val="0"/>
              </a:spcAft>
              <a:defRPr lang="fr-FR" sz="1200" b="0" kern="1200" dirty="0" smtClean="0">
                <a:solidFill>
                  <a:schemeClr val="accent1"/>
                </a:solidFill>
                <a:latin typeface="+mj-lt"/>
                <a:ea typeface="+mn-ea"/>
                <a:cs typeface="+mn-cs"/>
              </a:defRPr>
            </a:lvl6pPr>
            <a:lvl7pPr>
              <a:lnSpc>
                <a:spcPct val="100000"/>
              </a:lnSpc>
              <a:spcAft>
                <a:spcPts val="0"/>
              </a:spcAft>
              <a:defRPr lang="fr-FR" sz="1200" b="0" i="0" kern="1200" dirty="0" smtClean="0">
                <a:solidFill>
                  <a:schemeClr val="accent1"/>
                </a:solidFill>
                <a:latin typeface="+mj-lt"/>
                <a:ea typeface="+mn-ea"/>
                <a:cs typeface="+mn-cs"/>
              </a:defRPr>
            </a:lvl7pPr>
            <a:lvl8pPr>
              <a:lnSpc>
                <a:spcPct val="100000"/>
              </a:lnSpc>
              <a:spcAft>
                <a:spcPts val="0"/>
              </a:spcAft>
              <a:defRPr lang="fr-FR" sz="1200" b="0" i="0" kern="1200" dirty="0" smtClean="0">
                <a:solidFill>
                  <a:schemeClr val="accent1"/>
                </a:solidFill>
                <a:latin typeface="+mj-lt"/>
                <a:ea typeface="+mn-ea"/>
                <a:cs typeface="+mn-cs"/>
              </a:defRPr>
            </a:lvl8pPr>
            <a:lvl9pPr>
              <a:lnSpc>
                <a:spcPct val="100000"/>
              </a:lnSpc>
              <a:spcAft>
                <a:spcPts val="0"/>
              </a:spcAft>
              <a:defRPr lang="fr-FR" sz="1200" b="0" kern="1200" dirty="0" smtClean="0">
                <a:solidFill>
                  <a:schemeClr val="accent1"/>
                </a:solidFill>
                <a:latin typeface="+mj-lt"/>
                <a:ea typeface="+mn-ea"/>
                <a:cs typeface="+mn-cs"/>
              </a:defRPr>
            </a:lvl9pPr>
          </a:lstStyle>
          <a:p>
            <a:pPr lvl="0"/>
            <a:r>
              <a:rPr lang="fr-FR"/>
              <a:t>Chiffre</a:t>
            </a:r>
          </a:p>
          <a:p>
            <a:pPr lvl="1"/>
            <a:r>
              <a:rPr lang="fr-FR"/>
              <a:t>Description</a:t>
            </a:r>
          </a:p>
        </p:txBody>
      </p:sp>
      <p:sp>
        <p:nvSpPr>
          <p:cNvPr id="30" name="Espace réservé du texte 18">
            <a:extLst>
              <a:ext uri="{FF2B5EF4-FFF2-40B4-BE49-F238E27FC236}">
                <a16:creationId xmlns:a16="http://schemas.microsoft.com/office/drawing/2014/main" id="{C6BC72BF-1868-47CA-ABB8-3972F9D96C4F}"/>
              </a:ext>
            </a:extLst>
          </p:cNvPr>
          <p:cNvSpPr>
            <a:spLocks noGrp="1"/>
          </p:cNvSpPr>
          <p:nvPr>
            <p:ph type="body" sz="quarter" idx="32" hasCustomPrompt="1"/>
          </p:nvPr>
        </p:nvSpPr>
        <p:spPr>
          <a:xfrm>
            <a:off x="410124" y="5247419"/>
            <a:ext cx="1512000" cy="701757"/>
          </a:xfrm>
          <a:noFill/>
        </p:spPr>
        <p:txBody>
          <a:bodyPr anchor="t" anchorCtr="0"/>
          <a:lstStyle>
            <a:lvl1pPr>
              <a:lnSpc>
                <a:spcPct val="100000"/>
              </a:lnSpc>
              <a:spcBef>
                <a:spcPts val="0"/>
              </a:spcBef>
              <a:spcAft>
                <a:spcPts val="0"/>
              </a:spcAft>
              <a:defRPr sz="2200">
                <a:solidFill>
                  <a:schemeClr val="accent1"/>
                </a:solidFill>
              </a:defRPr>
            </a:lvl1pPr>
            <a:lvl2pPr>
              <a:lnSpc>
                <a:spcPct val="100000"/>
              </a:lnSpc>
              <a:spcBef>
                <a:spcPts val="0"/>
              </a:spcBef>
              <a:spcAft>
                <a:spcPts val="0"/>
              </a:spcAft>
              <a:defRPr lang="fr-FR" sz="1200" b="0" kern="1200" dirty="0">
                <a:solidFill>
                  <a:schemeClr val="accent1"/>
                </a:solidFill>
                <a:latin typeface="+mj-lt"/>
                <a:ea typeface="+mn-ea"/>
                <a:cs typeface="+mn-cs"/>
              </a:defRPr>
            </a:lvl2pPr>
            <a:lvl3pPr marL="0" indent="0">
              <a:lnSpc>
                <a:spcPct val="100000"/>
              </a:lnSpc>
              <a:spcBef>
                <a:spcPts val="0"/>
              </a:spcBef>
              <a:spcAft>
                <a:spcPts val="0"/>
              </a:spcAft>
              <a:buFontTx/>
              <a:buNone/>
              <a:defRPr lang="fr-FR" sz="1200" b="0" kern="1200" dirty="0" smtClean="0">
                <a:solidFill>
                  <a:schemeClr val="accent1"/>
                </a:solidFill>
                <a:latin typeface="+mj-lt"/>
                <a:ea typeface="+mn-ea"/>
                <a:cs typeface="+mn-cs"/>
              </a:defRPr>
            </a:lvl3pPr>
            <a:lvl4pPr marL="0" indent="0">
              <a:lnSpc>
                <a:spcPct val="100000"/>
              </a:lnSpc>
              <a:spcAft>
                <a:spcPts val="0"/>
              </a:spcAft>
              <a:buFontTx/>
              <a:buNone/>
              <a:defRPr lang="fr-FR" sz="1200" b="0" kern="1200" dirty="0" smtClean="0">
                <a:solidFill>
                  <a:schemeClr val="accent1"/>
                </a:solidFill>
                <a:latin typeface="+mj-lt"/>
                <a:ea typeface="+mn-ea"/>
                <a:cs typeface="+mn-cs"/>
              </a:defRPr>
            </a:lvl4pPr>
            <a:lvl5pPr marL="0" indent="0">
              <a:lnSpc>
                <a:spcPct val="100000"/>
              </a:lnSpc>
              <a:spcAft>
                <a:spcPts val="0"/>
              </a:spcAft>
              <a:buFontTx/>
              <a:buNone/>
              <a:defRPr lang="fr-FR" sz="1200" b="0" kern="1200" dirty="0" smtClean="0">
                <a:solidFill>
                  <a:schemeClr val="accent1"/>
                </a:solidFill>
                <a:latin typeface="+mj-lt"/>
                <a:ea typeface="+mn-ea"/>
                <a:cs typeface="+mn-cs"/>
              </a:defRPr>
            </a:lvl5pPr>
            <a:lvl6pPr>
              <a:lnSpc>
                <a:spcPct val="100000"/>
              </a:lnSpc>
              <a:spcAft>
                <a:spcPts val="0"/>
              </a:spcAft>
              <a:defRPr lang="fr-FR" sz="1200" b="0" kern="1200" dirty="0" smtClean="0">
                <a:solidFill>
                  <a:schemeClr val="accent1"/>
                </a:solidFill>
                <a:latin typeface="+mj-lt"/>
                <a:ea typeface="+mn-ea"/>
                <a:cs typeface="+mn-cs"/>
              </a:defRPr>
            </a:lvl6pPr>
            <a:lvl7pPr>
              <a:lnSpc>
                <a:spcPct val="100000"/>
              </a:lnSpc>
              <a:spcAft>
                <a:spcPts val="0"/>
              </a:spcAft>
              <a:defRPr lang="fr-FR" sz="1200" b="0" i="0" kern="1200" dirty="0" smtClean="0">
                <a:solidFill>
                  <a:schemeClr val="accent1"/>
                </a:solidFill>
                <a:latin typeface="+mj-lt"/>
                <a:ea typeface="+mn-ea"/>
                <a:cs typeface="+mn-cs"/>
              </a:defRPr>
            </a:lvl7pPr>
            <a:lvl8pPr>
              <a:lnSpc>
                <a:spcPct val="100000"/>
              </a:lnSpc>
              <a:spcAft>
                <a:spcPts val="0"/>
              </a:spcAft>
              <a:defRPr lang="fr-FR" sz="1200" b="0" i="0" kern="1200" dirty="0" smtClean="0">
                <a:solidFill>
                  <a:schemeClr val="accent1"/>
                </a:solidFill>
                <a:latin typeface="+mj-lt"/>
                <a:ea typeface="+mn-ea"/>
                <a:cs typeface="+mn-cs"/>
              </a:defRPr>
            </a:lvl8pPr>
            <a:lvl9pPr>
              <a:lnSpc>
                <a:spcPct val="100000"/>
              </a:lnSpc>
              <a:spcAft>
                <a:spcPts val="0"/>
              </a:spcAft>
              <a:defRPr lang="fr-FR" sz="1200" b="0" kern="1200" dirty="0" smtClean="0">
                <a:solidFill>
                  <a:schemeClr val="accent1"/>
                </a:solidFill>
                <a:latin typeface="+mj-lt"/>
                <a:ea typeface="+mn-ea"/>
                <a:cs typeface="+mn-cs"/>
              </a:defRPr>
            </a:lvl9pPr>
          </a:lstStyle>
          <a:p>
            <a:pPr lvl="0"/>
            <a:r>
              <a:rPr lang="fr-FR"/>
              <a:t>Chiffre</a:t>
            </a:r>
          </a:p>
          <a:p>
            <a:pPr lvl="1"/>
            <a:r>
              <a:rPr lang="fr-FR"/>
              <a:t>Description</a:t>
            </a:r>
          </a:p>
        </p:txBody>
      </p:sp>
      <p:sp>
        <p:nvSpPr>
          <p:cNvPr id="31" name="Espace réservé du texte 18">
            <a:extLst>
              <a:ext uri="{FF2B5EF4-FFF2-40B4-BE49-F238E27FC236}">
                <a16:creationId xmlns:a16="http://schemas.microsoft.com/office/drawing/2014/main" id="{6D8F54D3-B9C3-40EF-888C-BC83D5C47CD7}"/>
              </a:ext>
            </a:extLst>
          </p:cNvPr>
          <p:cNvSpPr>
            <a:spLocks noGrp="1"/>
          </p:cNvSpPr>
          <p:nvPr>
            <p:ph type="body" sz="quarter" idx="33" hasCustomPrompt="1"/>
          </p:nvPr>
        </p:nvSpPr>
        <p:spPr>
          <a:xfrm>
            <a:off x="2323400" y="5247419"/>
            <a:ext cx="1512000" cy="701757"/>
          </a:xfrm>
          <a:noFill/>
        </p:spPr>
        <p:txBody>
          <a:bodyPr anchor="t" anchorCtr="0"/>
          <a:lstStyle>
            <a:lvl1pPr>
              <a:lnSpc>
                <a:spcPct val="100000"/>
              </a:lnSpc>
              <a:spcBef>
                <a:spcPts val="0"/>
              </a:spcBef>
              <a:spcAft>
                <a:spcPts val="0"/>
              </a:spcAft>
              <a:defRPr sz="2200">
                <a:solidFill>
                  <a:schemeClr val="accent1"/>
                </a:solidFill>
              </a:defRPr>
            </a:lvl1pPr>
            <a:lvl2pPr>
              <a:lnSpc>
                <a:spcPct val="100000"/>
              </a:lnSpc>
              <a:spcBef>
                <a:spcPts val="0"/>
              </a:spcBef>
              <a:spcAft>
                <a:spcPts val="0"/>
              </a:spcAft>
              <a:defRPr lang="fr-FR" sz="1200" b="0" kern="1200" dirty="0">
                <a:solidFill>
                  <a:schemeClr val="accent1"/>
                </a:solidFill>
                <a:latin typeface="+mj-lt"/>
                <a:ea typeface="+mn-ea"/>
                <a:cs typeface="+mn-cs"/>
              </a:defRPr>
            </a:lvl2pPr>
            <a:lvl3pPr marL="0" indent="0">
              <a:lnSpc>
                <a:spcPct val="100000"/>
              </a:lnSpc>
              <a:spcBef>
                <a:spcPts val="0"/>
              </a:spcBef>
              <a:spcAft>
                <a:spcPts val="0"/>
              </a:spcAft>
              <a:buFontTx/>
              <a:buNone/>
              <a:defRPr lang="fr-FR" sz="1200" b="0" kern="1200" dirty="0" smtClean="0">
                <a:solidFill>
                  <a:schemeClr val="accent1"/>
                </a:solidFill>
                <a:latin typeface="+mj-lt"/>
                <a:ea typeface="+mn-ea"/>
                <a:cs typeface="+mn-cs"/>
              </a:defRPr>
            </a:lvl3pPr>
            <a:lvl4pPr marL="0" indent="0">
              <a:lnSpc>
                <a:spcPct val="100000"/>
              </a:lnSpc>
              <a:spcAft>
                <a:spcPts val="0"/>
              </a:spcAft>
              <a:buFontTx/>
              <a:buNone/>
              <a:defRPr lang="fr-FR" sz="1200" b="0" kern="1200" dirty="0" smtClean="0">
                <a:solidFill>
                  <a:schemeClr val="accent1"/>
                </a:solidFill>
                <a:latin typeface="+mj-lt"/>
                <a:ea typeface="+mn-ea"/>
                <a:cs typeface="+mn-cs"/>
              </a:defRPr>
            </a:lvl4pPr>
            <a:lvl5pPr marL="0" indent="0">
              <a:lnSpc>
                <a:spcPct val="100000"/>
              </a:lnSpc>
              <a:spcAft>
                <a:spcPts val="0"/>
              </a:spcAft>
              <a:buFontTx/>
              <a:buNone/>
              <a:defRPr lang="fr-FR" sz="1200" b="0" kern="1200" dirty="0" smtClean="0">
                <a:solidFill>
                  <a:schemeClr val="accent1"/>
                </a:solidFill>
                <a:latin typeface="+mj-lt"/>
                <a:ea typeface="+mn-ea"/>
                <a:cs typeface="+mn-cs"/>
              </a:defRPr>
            </a:lvl5pPr>
            <a:lvl6pPr>
              <a:lnSpc>
                <a:spcPct val="100000"/>
              </a:lnSpc>
              <a:spcAft>
                <a:spcPts val="0"/>
              </a:spcAft>
              <a:defRPr lang="fr-FR" sz="1200" b="0" kern="1200" dirty="0" smtClean="0">
                <a:solidFill>
                  <a:schemeClr val="accent1"/>
                </a:solidFill>
                <a:latin typeface="+mj-lt"/>
                <a:ea typeface="+mn-ea"/>
                <a:cs typeface="+mn-cs"/>
              </a:defRPr>
            </a:lvl6pPr>
            <a:lvl7pPr>
              <a:lnSpc>
                <a:spcPct val="100000"/>
              </a:lnSpc>
              <a:spcAft>
                <a:spcPts val="0"/>
              </a:spcAft>
              <a:defRPr lang="fr-FR" sz="1200" b="0" i="0" kern="1200" dirty="0" smtClean="0">
                <a:solidFill>
                  <a:schemeClr val="accent1"/>
                </a:solidFill>
                <a:latin typeface="+mj-lt"/>
                <a:ea typeface="+mn-ea"/>
                <a:cs typeface="+mn-cs"/>
              </a:defRPr>
            </a:lvl7pPr>
            <a:lvl8pPr>
              <a:lnSpc>
                <a:spcPct val="100000"/>
              </a:lnSpc>
              <a:spcAft>
                <a:spcPts val="0"/>
              </a:spcAft>
              <a:defRPr lang="fr-FR" sz="1200" b="0" i="0" kern="1200" dirty="0" smtClean="0">
                <a:solidFill>
                  <a:schemeClr val="accent1"/>
                </a:solidFill>
                <a:latin typeface="+mj-lt"/>
                <a:ea typeface="+mn-ea"/>
                <a:cs typeface="+mn-cs"/>
              </a:defRPr>
            </a:lvl8pPr>
            <a:lvl9pPr>
              <a:lnSpc>
                <a:spcPct val="100000"/>
              </a:lnSpc>
              <a:spcAft>
                <a:spcPts val="0"/>
              </a:spcAft>
              <a:defRPr lang="fr-FR" sz="1200" b="0" kern="1200" dirty="0" smtClean="0">
                <a:solidFill>
                  <a:schemeClr val="accent1"/>
                </a:solidFill>
                <a:latin typeface="+mj-lt"/>
                <a:ea typeface="+mn-ea"/>
                <a:cs typeface="+mn-cs"/>
              </a:defRPr>
            </a:lvl9pPr>
          </a:lstStyle>
          <a:p>
            <a:pPr lvl="0"/>
            <a:r>
              <a:rPr lang="fr-FR"/>
              <a:t>Chiffre</a:t>
            </a:r>
          </a:p>
          <a:p>
            <a:pPr lvl="1"/>
            <a:r>
              <a:rPr lang="fr-FR"/>
              <a:t>Description</a:t>
            </a:r>
          </a:p>
        </p:txBody>
      </p:sp>
    </p:spTree>
    <p:extLst>
      <p:ext uri="{BB962C8B-B14F-4D97-AF65-F5344CB8AC3E}">
        <p14:creationId xmlns:p14="http://schemas.microsoft.com/office/powerpoint/2010/main" val="34529409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preserve="1">
  <p:cSld name="Focus data - Bleu">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sp>
        <p:nvSpPr>
          <p:cNvPr id="23" name="Forme libre : forme 19">
            <a:extLst>
              <a:ext uri="{FF2B5EF4-FFF2-40B4-BE49-F238E27FC236}">
                <a16:creationId xmlns:a16="http://schemas.microsoft.com/office/drawing/2014/main" id="{B5FC9BA6-7991-46A7-BD85-5F3464CD5BBD}"/>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sp>
        <p:nvSpPr>
          <p:cNvPr id="17" name="Titre 4">
            <a:extLst>
              <a:ext uri="{FF2B5EF4-FFF2-40B4-BE49-F238E27FC236}">
                <a16:creationId xmlns:a16="http://schemas.microsoft.com/office/drawing/2014/main" id="{13809825-214D-42A7-8CBC-8CCCE2F745A4}"/>
              </a:ext>
            </a:extLst>
          </p:cNvPr>
          <p:cNvSpPr>
            <a:spLocks noGrp="1"/>
          </p:cNvSpPr>
          <p:nvPr>
            <p:ph type="title" hasCustomPrompt="1"/>
          </p:nvPr>
        </p:nvSpPr>
        <p:spPr>
          <a:xfrm>
            <a:off x="419709" y="768908"/>
            <a:ext cx="3415691" cy="885600"/>
          </a:xfrm>
        </p:spPr>
        <p:txBody>
          <a:bodyPr anchor="b">
            <a:noAutofit/>
          </a:bodyPr>
          <a:lstStyle>
            <a:lvl1pPr>
              <a:defRPr sz="3200">
                <a:solidFill>
                  <a:schemeClr val="bg1"/>
                </a:solidFill>
              </a:defRPr>
            </a:lvl1pPr>
          </a:lstStyle>
          <a:p>
            <a:r>
              <a:rPr lang="fr-FR"/>
              <a:t>Titre de la slide sur deux lignes</a:t>
            </a: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a:t>
            </a:fld>
            <a:endParaRPr lang="fr-FR"/>
          </a:p>
        </p:txBody>
      </p:sp>
      <p:sp>
        <p:nvSpPr>
          <p:cNvPr id="15" name="Espace réservé du texte 4">
            <a:extLst>
              <a:ext uri="{FF2B5EF4-FFF2-40B4-BE49-F238E27FC236}">
                <a16:creationId xmlns:a16="http://schemas.microsoft.com/office/drawing/2014/main" id="{390C2EDF-8E8B-4974-A8A6-DF22EAD2A54F}"/>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bg1">
                    <a:alpha val="50000"/>
                  </a:schemeClr>
                </a:solidFill>
                <a:latin typeface="Lato" panose="020B0604020202020204" charset="0"/>
              </a:defRPr>
            </a:lvl1pPr>
            <a:lvl2pPr marL="0" indent="0">
              <a:spcAft>
                <a:spcPts val="0"/>
              </a:spcAft>
              <a:defRPr lang="fr-FR" sz="1400" b="0" i="0" kern="1200" dirty="0" smtClean="0">
                <a:solidFill>
                  <a:schemeClr val="accent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accent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accent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accent1">
                    <a:alpha val="50000"/>
                  </a:schemeClr>
                </a:solidFill>
                <a:latin typeface="Lato" panose="020B0604020202020204" charset="0"/>
                <a:ea typeface="+mn-ea"/>
                <a:cs typeface="+mn-cs"/>
              </a:defRPr>
            </a:lvl7pPr>
            <a:lvl8pPr>
              <a:spcAft>
                <a:spcPts val="0"/>
              </a:spcAft>
              <a:defRPr lang="fr-FR" sz="1400" b="0" i="0" kern="1200" dirty="0" smtClean="0">
                <a:solidFill>
                  <a:schemeClr val="accent1">
                    <a:alpha val="50000"/>
                  </a:schemeClr>
                </a:solidFill>
                <a:latin typeface="Lato" panose="020B0604020202020204" charset="0"/>
                <a:ea typeface="+mn-ea"/>
                <a:cs typeface="+mn-cs"/>
              </a:defRPr>
            </a:lvl8pPr>
            <a:lvl9pPr>
              <a:spcAft>
                <a:spcPts val="0"/>
              </a:spcAft>
              <a:defRPr lang="fr-FR" sz="1400" b="0" i="0" kern="1200" dirty="0" smtClean="0">
                <a:solidFill>
                  <a:schemeClr val="accent1">
                    <a:alpha val="50000"/>
                  </a:schemeClr>
                </a:solidFill>
                <a:latin typeface="Lato" panose="020B0604020202020204" charset="0"/>
                <a:ea typeface="+mn-ea"/>
                <a:cs typeface="+mn-cs"/>
              </a:defRPr>
            </a:lvl9pPr>
          </a:lstStyle>
          <a:p>
            <a:pPr lvl="0"/>
            <a:r>
              <a:rPr lang="fr-FR"/>
              <a:t>N°. Titre de la partie</a:t>
            </a:r>
          </a:p>
        </p:txBody>
      </p:sp>
      <p:sp>
        <p:nvSpPr>
          <p:cNvPr id="5" name="Espace réservé du texte 4">
            <a:extLst>
              <a:ext uri="{FF2B5EF4-FFF2-40B4-BE49-F238E27FC236}">
                <a16:creationId xmlns:a16="http://schemas.microsoft.com/office/drawing/2014/main" id="{D8520427-AE68-4A52-A6D7-FC64AEF13B93}"/>
              </a:ext>
            </a:extLst>
          </p:cNvPr>
          <p:cNvSpPr>
            <a:spLocks noGrp="1"/>
          </p:cNvSpPr>
          <p:nvPr>
            <p:ph type="body" sz="quarter" idx="18" hasCustomPrompt="1"/>
          </p:nvPr>
        </p:nvSpPr>
        <p:spPr>
          <a:xfrm>
            <a:off x="419710" y="2139180"/>
            <a:ext cx="3415690" cy="1800430"/>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p:txBody>
      </p:sp>
      <p:cxnSp>
        <p:nvCxnSpPr>
          <p:cNvPr id="9" name="Connecteur droit 8">
            <a:extLst>
              <a:ext uri="{FF2B5EF4-FFF2-40B4-BE49-F238E27FC236}">
                <a16:creationId xmlns:a16="http://schemas.microsoft.com/office/drawing/2014/main" id="{A26478DB-A61D-4394-BEF9-208DE216AB28}"/>
              </a:ext>
            </a:extLst>
          </p:cNvPr>
          <p:cNvCxnSpPr>
            <a:cxnSpLocks/>
          </p:cNvCxnSpPr>
          <p:nvPr/>
        </p:nvCxnSpPr>
        <p:spPr>
          <a:xfrm>
            <a:off x="407988" y="1921115"/>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cxnSp>
        <p:nvCxnSpPr>
          <p:cNvPr id="11" name="Connecteur droit 10">
            <a:extLst>
              <a:ext uri="{FF2B5EF4-FFF2-40B4-BE49-F238E27FC236}">
                <a16:creationId xmlns:a16="http://schemas.microsoft.com/office/drawing/2014/main" id="{FE209D62-5BE0-44E0-B913-8523DD6958E2}"/>
              </a:ext>
            </a:extLst>
          </p:cNvPr>
          <p:cNvCxnSpPr>
            <a:cxnSpLocks/>
          </p:cNvCxnSpPr>
          <p:nvPr/>
        </p:nvCxnSpPr>
        <p:spPr>
          <a:xfrm>
            <a:off x="2122762" y="4234751"/>
            <a:ext cx="0" cy="646331"/>
          </a:xfrm>
          <a:prstGeom prst="line">
            <a:avLst/>
          </a:prstGeom>
          <a:ln cap="rnd">
            <a:solidFill>
              <a:schemeClr val="accent1">
                <a:lumMod val="20000"/>
                <a:lumOff val="80000"/>
              </a:schemeClr>
            </a:solidFill>
            <a:round/>
          </a:ln>
        </p:spPr>
        <p:style>
          <a:lnRef idx="1">
            <a:schemeClr val="accent1"/>
          </a:lnRef>
          <a:fillRef idx="0">
            <a:schemeClr val="accent1"/>
          </a:fillRef>
          <a:effectRef idx="0">
            <a:schemeClr val="accent1"/>
          </a:effectRef>
          <a:fontRef idx="minor">
            <a:schemeClr val="tx1"/>
          </a:fontRef>
        </p:style>
      </p:cxnSp>
      <p:cxnSp>
        <p:nvCxnSpPr>
          <p:cNvPr id="12" name="Connecteur droit 11">
            <a:extLst>
              <a:ext uri="{FF2B5EF4-FFF2-40B4-BE49-F238E27FC236}">
                <a16:creationId xmlns:a16="http://schemas.microsoft.com/office/drawing/2014/main" id="{009E0E16-D643-4B5A-A454-20C5E6491CEE}"/>
              </a:ext>
            </a:extLst>
          </p:cNvPr>
          <p:cNvCxnSpPr>
            <a:cxnSpLocks/>
          </p:cNvCxnSpPr>
          <p:nvPr/>
        </p:nvCxnSpPr>
        <p:spPr>
          <a:xfrm>
            <a:off x="2122762" y="5253980"/>
            <a:ext cx="0" cy="646331"/>
          </a:xfrm>
          <a:prstGeom prst="line">
            <a:avLst/>
          </a:prstGeom>
          <a:ln cap="rnd">
            <a:solidFill>
              <a:schemeClr val="accent1">
                <a:lumMod val="20000"/>
                <a:lumOff val="80000"/>
              </a:schemeClr>
            </a:solidFill>
            <a:round/>
          </a:ln>
        </p:spPr>
        <p:style>
          <a:lnRef idx="1">
            <a:schemeClr val="accent1"/>
          </a:lnRef>
          <a:fillRef idx="0">
            <a:schemeClr val="accent1"/>
          </a:fillRef>
          <a:effectRef idx="0">
            <a:schemeClr val="accent1"/>
          </a:effectRef>
          <a:fontRef idx="minor">
            <a:schemeClr val="tx1"/>
          </a:fontRef>
        </p:style>
      </p:cxnSp>
      <p:sp>
        <p:nvSpPr>
          <p:cNvPr id="13" name="Espace réservé du texte 18">
            <a:extLst>
              <a:ext uri="{FF2B5EF4-FFF2-40B4-BE49-F238E27FC236}">
                <a16:creationId xmlns:a16="http://schemas.microsoft.com/office/drawing/2014/main" id="{FD11CF12-EA14-4791-8156-029502EF9E7A}"/>
              </a:ext>
            </a:extLst>
          </p:cNvPr>
          <p:cNvSpPr>
            <a:spLocks noGrp="1"/>
          </p:cNvSpPr>
          <p:nvPr>
            <p:ph type="body" sz="quarter" idx="14" hasCustomPrompt="1"/>
          </p:nvPr>
        </p:nvSpPr>
        <p:spPr>
          <a:xfrm>
            <a:off x="410124" y="4247897"/>
            <a:ext cx="1512000" cy="701757"/>
          </a:xfrm>
        </p:spPr>
        <p:txBody>
          <a:bodyPr anchor="t" anchorCtr="0"/>
          <a:lstStyle>
            <a:lvl1pPr>
              <a:lnSpc>
                <a:spcPct val="100000"/>
              </a:lnSpc>
              <a:spcBef>
                <a:spcPts val="0"/>
              </a:spcBef>
              <a:spcAft>
                <a:spcPts val="0"/>
              </a:spcAft>
              <a:defRPr sz="2200">
                <a:solidFill>
                  <a:schemeClr val="bg1"/>
                </a:solidFill>
              </a:defRPr>
            </a:lvl1pPr>
            <a:lvl2pPr>
              <a:lnSpc>
                <a:spcPct val="100000"/>
              </a:lnSpc>
              <a:spcBef>
                <a:spcPts val="0"/>
              </a:spcBef>
              <a:spcAft>
                <a:spcPts val="0"/>
              </a:spcAft>
              <a:defRPr lang="fr-FR" sz="1200" b="0" kern="1200" dirty="0">
                <a:solidFill>
                  <a:schemeClr val="bg1"/>
                </a:solidFill>
                <a:latin typeface="+mj-lt"/>
                <a:ea typeface="+mn-ea"/>
                <a:cs typeface="+mn-cs"/>
              </a:defRPr>
            </a:lvl2pPr>
            <a:lvl3pPr marL="0" indent="0">
              <a:lnSpc>
                <a:spcPct val="100000"/>
              </a:lnSpc>
              <a:spcBef>
                <a:spcPts val="0"/>
              </a:spcBef>
              <a:spcAft>
                <a:spcPts val="0"/>
              </a:spcAft>
              <a:buFontTx/>
              <a:buNone/>
              <a:defRPr lang="fr-FR" sz="1200" b="0" kern="1200" dirty="0" smtClean="0">
                <a:solidFill>
                  <a:schemeClr val="bg1"/>
                </a:solidFill>
                <a:latin typeface="+mj-lt"/>
                <a:ea typeface="+mn-ea"/>
                <a:cs typeface="+mn-cs"/>
              </a:defRPr>
            </a:lvl3pPr>
            <a:lvl4pPr marL="0" indent="0">
              <a:lnSpc>
                <a:spcPct val="100000"/>
              </a:lnSpc>
              <a:spcAft>
                <a:spcPts val="0"/>
              </a:spcAft>
              <a:buFontTx/>
              <a:buNone/>
              <a:defRPr lang="fr-FR" sz="1200" b="0" kern="1200" dirty="0" smtClean="0">
                <a:solidFill>
                  <a:schemeClr val="bg1"/>
                </a:solidFill>
                <a:latin typeface="+mj-lt"/>
                <a:ea typeface="+mn-ea"/>
                <a:cs typeface="+mn-cs"/>
              </a:defRPr>
            </a:lvl4pPr>
            <a:lvl5pPr marL="0" indent="0">
              <a:lnSpc>
                <a:spcPct val="100000"/>
              </a:lnSpc>
              <a:spcAft>
                <a:spcPts val="0"/>
              </a:spcAft>
              <a:buFontTx/>
              <a:buNone/>
              <a:defRPr lang="fr-FR" sz="1200" b="0" kern="1200" dirty="0" smtClean="0">
                <a:solidFill>
                  <a:schemeClr val="bg1"/>
                </a:solidFill>
                <a:latin typeface="+mj-lt"/>
                <a:ea typeface="+mn-ea"/>
                <a:cs typeface="+mn-cs"/>
              </a:defRPr>
            </a:lvl5pPr>
            <a:lvl6pPr>
              <a:lnSpc>
                <a:spcPct val="100000"/>
              </a:lnSpc>
              <a:spcAft>
                <a:spcPts val="0"/>
              </a:spcAft>
              <a:defRPr lang="fr-FR" sz="1200" b="0" kern="1200" dirty="0" smtClean="0">
                <a:solidFill>
                  <a:schemeClr val="bg1"/>
                </a:solidFill>
                <a:latin typeface="+mj-lt"/>
                <a:ea typeface="+mn-ea"/>
                <a:cs typeface="+mn-cs"/>
              </a:defRPr>
            </a:lvl6pPr>
            <a:lvl7pPr>
              <a:lnSpc>
                <a:spcPct val="100000"/>
              </a:lnSpc>
              <a:spcAft>
                <a:spcPts val="0"/>
              </a:spcAft>
              <a:defRPr lang="fr-FR" sz="1200" b="0" i="0" kern="1200" dirty="0" smtClean="0">
                <a:solidFill>
                  <a:schemeClr val="bg1"/>
                </a:solidFill>
                <a:latin typeface="+mj-lt"/>
                <a:ea typeface="+mn-ea"/>
                <a:cs typeface="+mn-cs"/>
              </a:defRPr>
            </a:lvl7pPr>
            <a:lvl8pPr>
              <a:lnSpc>
                <a:spcPct val="100000"/>
              </a:lnSpc>
              <a:spcAft>
                <a:spcPts val="0"/>
              </a:spcAft>
              <a:defRPr lang="fr-FR" sz="1200" b="0" i="0" kern="1200" dirty="0" smtClean="0">
                <a:solidFill>
                  <a:schemeClr val="bg1"/>
                </a:solidFill>
                <a:latin typeface="+mj-lt"/>
                <a:ea typeface="+mn-ea"/>
                <a:cs typeface="+mn-cs"/>
              </a:defRPr>
            </a:lvl8pPr>
            <a:lvl9pPr>
              <a:lnSpc>
                <a:spcPct val="100000"/>
              </a:lnSpc>
              <a:spcAft>
                <a:spcPts val="0"/>
              </a:spcAft>
              <a:defRPr lang="fr-FR" sz="1200" b="0" kern="1200" dirty="0" smtClean="0">
                <a:solidFill>
                  <a:schemeClr val="bg1"/>
                </a:solidFill>
                <a:latin typeface="+mj-lt"/>
                <a:ea typeface="+mn-ea"/>
                <a:cs typeface="+mn-cs"/>
              </a:defRPr>
            </a:lvl9pPr>
          </a:lstStyle>
          <a:p>
            <a:pPr lvl="0"/>
            <a:r>
              <a:rPr lang="fr-FR"/>
              <a:t>Chiffre</a:t>
            </a:r>
          </a:p>
          <a:p>
            <a:pPr lvl="1"/>
            <a:r>
              <a:rPr lang="fr-FR"/>
              <a:t>Description</a:t>
            </a:r>
          </a:p>
        </p:txBody>
      </p:sp>
      <p:sp>
        <p:nvSpPr>
          <p:cNvPr id="27" name="Espace réservé du texte 5">
            <a:extLst>
              <a:ext uri="{FF2B5EF4-FFF2-40B4-BE49-F238E27FC236}">
                <a16:creationId xmlns:a16="http://schemas.microsoft.com/office/drawing/2014/main" id="{64B33DE4-B5CC-4AD6-BCB0-DCDDC17F10FA}"/>
              </a:ext>
            </a:extLst>
          </p:cNvPr>
          <p:cNvSpPr>
            <a:spLocks noGrp="1"/>
          </p:cNvSpPr>
          <p:nvPr>
            <p:ph type="body" sz="quarter" idx="19"/>
          </p:nvPr>
        </p:nvSpPr>
        <p:spPr>
          <a:xfrm>
            <a:off x="4356822" y="2027644"/>
            <a:ext cx="3477600" cy="3934800"/>
          </a:xfrm>
          <a:solidFill>
            <a:schemeClr val="bg1"/>
          </a:solidFill>
          <a:effectLst>
            <a:outerShdw blurRad="330200" dist="38100" dir="2700000" algn="ctr" rotWithShape="0">
              <a:schemeClr val="accent1">
                <a:alpha val="20000"/>
              </a:schemeClr>
            </a:outerShdw>
          </a:effectLst>
        </p:spPr>
        <p:txBody>
          <a:bodyPr lIns="324000" tIns="900000" rIns="324000" bIns="324000"/>
          <a:lstStyle>
            <a:lvl1pPr algn="ctr">
              <a:defRPr sz="1800"/>
            </a:lvl1pPr>
            <a:lvl2pPr algn="ctr">
              <a:defRPr sz="1600"/>
            </a:lvl2pPr>
            <a:lvl3pPr algn="ctr">
              <a:defRPr sz="1400"/>
            </a:lvl3pPr>
            <a:lvl4pPr algn="ctr">
              <a:defRPr sz="1400"/>
            </a:lvl4pPr>
            <a:lvl5pPr algn="ctr">
              <a:defRPr sz="1100"/>
            </a:lvl5pPr>
            <a:lvl6pPr algn="ctr">
              <a:defRPr sz="1200"/>
            </a:lvl6pPr>
            <a:lvl7pPr algn="ctr">
              <a:defRPr sz="1050"/>
            </a:lvl7pPr>
            <a:lvl8pPr algn="ctr">
              <a:defRPr sz="1000"/>
            </a:lvl8pPr>
            <a:lvl9pPr algn="ctr">
              <a:defRPr sz="10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28" name="Espace réservé du texte 5">
            <a:extLst>
              <a:ext uri="{FF2B5EF4-FFF2-40B4-BE49-F238E27FC236}">
                <a16:creationId xmlns:a16="http://schemas.microsoft.com/office/drawing/2014/main" id="{DF76D0DD-255F-438D-A97F-01EEC01E580D}"/>
              </a:ext>
            </a:extLst>
          </p:cNvPr>
          <p:cNvSpPr>
            <a:spLocks noGrp="1"/>
          </p:cNvSpPr>
          <p:nvPr>
            <p:ph type="body" sz="quarter" idx="27"/>
          </p:nvPr>
        </p:nvSpPr>
        <p:spPr>
          <a:xfrm>
            <a:off x="8240016" y="2027644"/>
            <a:ext cx="3477600" cy="3934800"/>
          </a:xfrm>
          <a:solidFill>
            <a:schemeClr val="bg1"/>
          </a:solidFill>
          <a:effectLst>
            <a:outerShdw blurRad="330200" dist="38100" dir="2700000" algn="ctr" rotWithShape="0">
              <a:schemeClr val="accent1">
                <a:alpha val="20000"/>
              </a:schemeClr>
            </a:outerShdw>
          </a:effectLst>
        </p:spPr>
        <p:txBody>
          <a:bodyPr lIns="324000" tIns="900000" rIns="324000" bIns="324000"/>
          <a:lstStyle>
            <a:lvl1pPr algn="ctr">
              <a:defRPr sz="1800"/>
            </a:lvl1pPr>
            <a:lvl2pPr algn="ctr">
              <a:defRPr sz="1600"/>
            </a:lvl2pPr>
            <a:lvl3pPr algn="ctr">
              <a:defRPr sz="1400"/>
            </a:lvl3pPr>
            <a:lvl4pPr algn="ctr">
              <a:defRPr sz="1400"/>
            </a:lvl4pPr>
            <a:lvl5pPr algn="ctr">
              <a:defRPr sz="1100"/>
            </a:lvl5pPr>
            <a:lvl6pPr algn="ctr">
              <a:defRPr sz="1200"/>
            </a:lvl6pPr>
            <a:lvl7pPr algn="ctr">
              <a:defRPr sz="1050"/>
            </a:lvl7pPr>
            <a:lvl8pPr algn="ctr">
              <a:defRPr sz="1000"/>
            </a:lvl8pPr>
            <a:lvl9pPr algn="ctr">
              <a:defRPr sz="10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25" name="Espace réservé du texte 18">
            <a:extLst>
              <a:ext uri="{FF2B5EF4-FFF2-40B4-BE49-F238E27FC236}">
                <a16:creationId xmlns:a16="http://schemas.microsoft.com/office/drawing/2014/main" id="{C5277829-5119-49E9-BA0A-BF30D77B9C54}"/>
              </a:ext>
            </a:extLst>
          </p:cNvPr>
          <p:cNvSpPr>
            <a:spLocks noGrp="1"/>
          </p:cNvSpPr>
          <p:nvPr>
            <p:ph type="body" sz="quarter" idx="28" hasCustomPrompt="1"/>
          </p:nvPr>
        </p:nvSpPr>
        <p:spPr>
          <a:xfrm>
            <a:off x="2323400" y="4247897"/>
            <a:ext cx="1512000" cy="701757"/>
          </a:xfrm>
        </p:spPr>
        <p:txBody>
          <a:bodyPr anchor="t" anchorCtr="0"/>
          <a:lstStyle>
            <a:lvl1pPr>
              <a:lnSpc>
                <a:spcPct val="100000"/>
              </a:lnSpc>
              <a:spcBef>
                <a:spcPts val="0"/>
              </a:spcBef>
              <a:spcAft>
                <a:spcPts val="0"/>
              </a:spcAft>
              <a:defRPr sz="2200">
                <a:solidFill>
                  <a:schemeClr val="bg1"/>
                </a:solidFill>
              </a:defRPr>
            </a:lvl1pPr>
            <a:lvl2pPr>
              <a:lnSpc>
                <a:spcPct val="100000"/>
              </a:lnSpc>
              <a:spcBef>
                <a:spcPts val="0"/>
              </a:spcBef>
              <a:spcAft>
                <a:spcPts val="0"/>
              </a:spcAft>
              <a:defRPr lang="fr-FR" sz="1200" b="0" kern="1200" dirty="0">
                <a:solidFill>
                  <a:schemeClr val="bg1"/>
                </a:solidFill>
                <a:latin typeface="+mj-lt"/>
                <a:ea typeface="+mn-ea"/>
                <a:cs typeface="+mn-cs"/>
              </a:defRPr>
            </a:lvl2pPr>
            <a:lvl3pPr marL="0" indent="0">
              <a:lnSpc>
                <a:spcPct val="100000"/>
              </a:lnSpc>
              <a:spcBef>
                <a:spcPts val="0"/>
              </a:spcBef>
              <a:spcAft>
                <a:spcPts val="0"/>
              </a:spcAft>
              <a:buFontTx/>
              <a:buNone/>
              <a:defRPr lang="fr-FR" sz="1200" b="0" kern="1200" dirty="0" smtClean="0">
                <a:solidFill>
                  <a:schemeClr val="bg1"/>
                </a:solidFill>
                <a:latin typeface="+mj-lt"/>
                <a:ea typeface="+mn-ea"/>
                <a:cs typeface="+mn-cs"/>
              </a:defRPr>
            </a:lvl3pPr>
            <a:lvl4pPr marL="0" indent="0">
              <a:lnSpc>
                <a:spcPct val="100000"/>
              </a:lnSpc>
              <a:spcAft>
                <a:spcPts val="0"/>
              </a:spcAft>
              <a:buFontTx/>
              <a:buNone/>
              <a:defRPr lang="fr-FR" sz="1200" b="0" kern="1200" dirty="0" smtClean="0">
                <a:solidFill>
                  <a:schemeClr val="bg1"/>
                </a:solidFill>
                <a:latin typeface="+mj-lt"/>
                <a:ea typeface="+mn-ea"/>
                <a:cs typeface="+mn-cs"/>
              </a:defRPr>
            </a:lvl4pPr>
            <a:lvl5pPr marL="0" indent="0">
              <a:lnSpc>
                <a:spcPct val="100000"/>
              </a:lnSpc>
              <a:spcAft>
                <a:spcPts val="0"/>
              </a:spcAft>
              <a:buFontTx/>
              <a:buNone/>
              <a:defRPr lang="fr-FR" sz="1200" b="0" kern="1200" dirty="0" smtClean="0">
                <a:solidFill>
                  <a:schemeClr val="bg1"/>
                </a:solidFill>
                <a:latin typeface="+mj-lt"/>
                <a:ea typeface="+mn-ea"/>
                <a:cs typeface="+mn-cs"/>
              </a:defRPr>
            </a:lvl5pPr>
            <a:lvl6pPr>
              <a:lnSpc>
                <a:spcPct val="100000"/>
              </a:lnSpc>
              <a:spcAft>
                <a:spcPts val="0"/>
              </a:spcAft>
              <a:defRPr lang="fr-FR" sz="1200" b="0" kern="1200" dirty="0" smtClean="0">
                <a:solidFill>
                  <a:schemeClr val="bg1"/>
                </a:solidFill>
                <a:latin typeface="+mj-lt"/>
                <a:ea typeface="+mn-ea"/>
                <a:cs typeface="+mn-cs"/>
              </a:defRPr>
            </a:lvl6pPr>
            <a:lvl7pPr>
              <a:lnSpc>
                <a:spcPct val="100000"/>
              </a:lnSpc>
              <a:spcAft>
                <a:spcPts val="0"/>
              </a:spcAft>
              <a:defRPr lang="fr-FR" sz="1200" b="0" i="0" kern="1200" dirty="0" smtClean="0">
                <a:solidFill>
                  <a:schemeClr val="bg1"/>
                </a:solidFill>
                <a:latin typeface="+mj-lt"/>
                <a:ea typeface="+mn-ea"/>
                <a:cs typeface="+mn-cs"/>
              </a:defRPr>
            </a:lvl7pPr>
            <a:lvl8pPr>
              <a:lnSpc>
                <a:spcPct val="100000"/>
              </a:lnSpc>
              <a:spcAft>
                <a:spcPts val="0"/>
              </a:spcAft>
              <a:defRPr lang="fr-FR" sz="1200" b="0" i="0" kern="1200" dirty="0" smtClean="0">
                <a:solidFill>
                  <a:schemeClr val="bg1"/>
                </a:solidFill>
                <a:latin typeface="+mj-lt"/>
                <a:ea typeface="+mn-ea"/>
                <a:cs typeface="+mn-cs"/>
              </a:defRPr>
            </a:lvl8pPr>
            <a:lvl9pPr>
              <a:lnSpc>
                <a:spcPct val="100000"/>
              </a:lnSpc>
              <a:spcAft>
                <a:spcPts val="0"/>
              </a:spcAft>
              <a:defRPr lang="fr-FR" sz="1200" b="0" kern="1200" dirty="0" smtClean="0">
                <a:solidFill>
                  <a:schemeClr val="bg1"/>
                </a:solidFill>
                <a:latin typeface="+mj-lt"/>
                <a:ea typeface="+mn-ea"/>
                <a:cs typeface="+mn-cs"/>
              </a:defRPr>
            </a:lvl9pPr>
          </a:lstStyle>
          <a:p>
            <a:pPr lvl="0"/>
            <a:r>
              <a:rPr lang="fr-FR"/>
              <a:t>Chiffre</a:t>
            </a:r>
          </a:p>
          <a:p>
            <a:pPr lvl="1"/>
            <a:r>
              <a:rPr lang="fr-FR"/>
              <a:t>Description</a:t>
            </a:r>
          </a:p>
        </p:txBody>
      </p:sp>
      <p:sp>
        <p:nvSpPr>
          <p:cNvPr id="26" name="Espace réservé du texte 18">
            <a:extLst>
              <a:ext uri="{FF2B5EF4-FFF2-40B4-BE49-F238E27FC236}">
                <a16:creationId xmlns:a16="http://schemas.microsoft.com/office/drawing/2014/main" id="{F2870823-744B-44DD-BCEE-B39143EAE05A}"/>
              </a:ext>
            </a:extLst>
          </p:cNvPr>
          <p:cNvSpPr>
            <a:spLocks noGrp="1"/>
          </p:cNvSpPr>
          <p:nvPr>
            <p:ph type="body" sz="quarter" idx="29" hasCustomPrompt="1"/>
          </p:nvPr>
        </p:nvSpPr>
        <p:spPr>
          <a:xfrm>
            <a:off x="410124" y="5247419"/>
            <a:ext cx="1512000" cy="701757"/>
          </a:xfrm>
        </p:spPr>
        <p:txBody>
          <a:bodyPr anchor="t" anchorCtr="0"/>
          <a:lstStyle>
            <a:lvl1pPr>
              <a:lnSpc>
                <a:spcPct val="100000"/>
              </a:lnSpc>
              <a:spcBef>
                <a:spcPts val="0"/>
              </a:spcBef>
              <a:spcAft>
                <a:spcPts val="0"/>
              </a:spcAft>
              <a:defRPr sz="2200">
                <a:solidFill>
                  <a:schemeClr val="bg1"/>
                </a:solidFill>
              </a:defRPr>
            </a:lvl1pPr>
            <a:lvl2pPr>
              <a:lnSpc>
                <a:spcPct val="100000"/>
              </a:lnSpc>
              <a:spcBef>
                <a:spcPts val="0"/>
              </a:spcBef>
              <a:spcAft>
                <a:spcPts val="0"/>
              </a:spcAft>
              <a:defRPr lang="fr-FR" sz="1200" b="0" kern="1200" dirty="0">
                <a:solidFill>
                  <a:schemeClr val="bg1"/>
                </a:solidFill>
                <a:latin typeface="+mj-lt"/>
                <a:ea typeface="+mn-ea"/>
                <a:cs typeface="+mn-cs"/>
              </a:defRPr>
            </a:lvl2pPr>
            <a:lvl3pPr marL="0" indent="0">
              <a:lnSpc>
                <a:spcPct val="100000"/>
              </a:lnSpc>
              <a:spcBef>
                <a:spcPts val="0"/>
              </a:spcBef>
              <a:spcAft>
                <a:spcPts val="0"/>
              </a:spcAft>
              <a:buFontTx/>
              <a:buNone/>
              <a:defRPr lang="fr-FR" sz="1200" b="0" kern="1200" dirty="0" smtClean="0">
                <a:solidFill>
                  <a:schemeClr val="bg1"/>
                </a:solidFill>
                <a:latin typeface="+mj-lt"/>
                <a:ea typeface="+mn-ea"/>
                <a:cs typeface="+mn-cs"/>
              </a:defRPr>
            </a:lvl3pPr>
            <a:lvl4pPr marL="0" indent="0">
              <a:lnSpc>
                <a:spcPct val="100000"/>
              </a:lnSpc>
              <a:spcAft>
                <a:spcPts val="0"/>
              </a:spcAft>
              <a:buFontTx/>
              <a:buNone/>
              <a:defRPr lang="fr-FR" sz="1200" b="0" kern="1200" dirty="0" smtClean="0">
                <a:solidFill>
                  <a:schemeClr val="bg1"/>
                </a:solidFill>
                <a:latin typeface="+mj-lt"/>
                <a:ea typeface="+mn-ea"/>
                <a:cs typeface="+mn-cs"/>
              </a:defRPr>
            </a:lvl4pPr>
            <a:lvl5pPr marL="0" indent="0">
              <a:lnSpc>
                <a:spcPct val="100000"/>
              </a:lnSpc>
              <a:spcAft>
                <a:spcPts val="0"/>
              </a:spcAft>
              <a:buFontTx/>
              <a:buNone/>
              <a:defRPr lang="fr-FR" sz="1200" b="0" kern="1200" dirty="0" smtClean="0">
                <a:solidFill>
                  <a:schemeClr val="bg1"/>
                </a:solidFill>
                <a:latin typeface="+mj-lt"/>
                <a:ea typeface="+mn-ea"/>
                <a:cs typeface="+mn-cs"/>
              </a:defRPr>
            </a:lvl5pPr>
            <a:lvl6pPr>
              <a:lnSpc>
                <a:spcPct val="100000"/>
              </a:lnSpc>
              <a:spcAft>
                <a:spcPts val="0"/>
              </a:spcAft>
              <a:defRPr lang="fr-FR" sz="1200" b="0" kern="1200" dirty="0" smtClean="0">
                <a:solidFill>
                  <a:schemeClr val="bg1"/>
                </a:solidFill>
                <a:latin typeface="+mj-lt"/>
                <a:ea typeface="+mn-ea"/>
                <a:cs typeface="+mn-cs"/>
              </a:defRPr>
            </a:lvl6pPr>
            <a:lvl7pPr>
              <a:lnSpc>
                <a:spcPct val="100000"/>
              </a:lnSpc>
              <a:spcAft>
                <a:spcPts val="0"/>
              </a:spcAft>
              <a:defRPr lang="fr-FR" sz="1200" b="0" i="0" kern="1200" dirty="0" smtClean="0">
                <a:solidFill>
                  <a:schemeClr val="bg1"/>
                </a:solidFill>
                <a:latin typeface="+mj-lt"/>
                <a:ea typeface="+mn-ea"/>
                <a:cs typeface="+mn-cs"/>
              </a:defRPr>
            </a:lvl7pPr>
            <a:lvl8pPr>
              <a:lnSpc>
                <a:spcPct val="100000"/>
              </a:lnSpc>
              <a:spcAft>
                <a:spcPts val="0"/>
              </a:spcAft>
              <a:defRPr lang="fr-FR" sz="1200" b="0" i="0" kern="1200" dirty="0" smtClean="0">
                <a:solidFill>
                  <a:schemeClr val="bg1"/>
                </a:solidFill>
                <a:latin typeface="+mj-lt"/>
                <a:ea typeface="+mn-ea"/>
                <a:cs typeface="+mn-cs"/>
              </a:defRPr>
            </a:lvl8pPr>
            <a:lvl9pPr>
              <a:lnSpc>
                <a:spcPct val="100000"/>
              </a:lnSpc>
              <a:spcAft>
                <a:spcPts val="0"/>
              </a:spcAft>
              <a:defRPr lang="fr-FR" sz="1200" b="0" kern="1200" dirty="0" smtClean="0">
                <a:solidFill>
                  <a:schemeClr val="bg1"/>
                </a:solidFill>
                <a:latin typeface="+mj-lt"/>
                <a:ea typeface="+mn-ea"/>
                <a:cs typeface="+mn-cs"/>
              </a:defRPr>
            </a:lvl9pPr>
          </a:lstStyle>
          <a:p>
            <a:pPr lvl="0"/>
            <a:r>
              <a:rPr lang="fr-FR"/>
              <a:t>Chiffre</a:t>
            </a:r>
          </a:p>
          <a:p>
            <a:pPr lvl="1"/>
            <a:r>
              <a:rPr lang="fr-FR"/>
              <a:t>Description</a:t>
            </a:r>
          </a:p>
        </p:txBody>
      </p:sp>
      <p:sp>
        <p:nvSpPr>
          <p:cNvPr id="29" name="Espace réservé du texte 18">
            <a:extLst>
              <a:ext uri="{FF2B5EF4-FFF2-40B4-BE49-F238E27FC236}">
                <a16:creationId xmlns:a16="http://schemas.microsoft.com/office/drawing/2014/main" id="{C391DB8B-960B-4688-8459-2CB235294DCA}"/>
              </a:ext>
            </a:extLst>
          </p:cNvPr>
          <p:cNvSpPr>
            <a:spLocks noGrp="1"/>
          </p:cNvSpPr>
          <p:nvPr>
            <p:ph type="body" sz="quarter" idx="30" hasCustomPrompt="1"/>
          </p:nvPr>
        </p:nvSpPr>
        <p:spPr>
          <a:xfrm>
            <a:off x="2323400" y="5247419"/>
            <a:ext cx="1512000" cy="701757"/>
          </a:xfrm>
        </p:spPr>
        <p:txBody>
          <a:bodyPr anchor="t" anchorCtr="0"/>
          <a:lstStyle>
            <a:lvl1pPr>
              <a:lnSpc>
                <a:spcPct val="100000"/>
              </a:lnSpc>
              <a:spcBef>
                <a:spcPts val="0"/>
              </a:spcBef>
              <a:spcAft>
                <a:spcPts val="0"/>
              </a:spcAft>
              <a:defRPr sz="2200">
                <a:solidFill>
                  <a:schemeClr val="bg1"/>
                </a:solidFill>
              </a:defRPr>
            </a:lvl1pPr>
            <a:lvl2pPr>
              <a:lnSpc>
                <a:spcPct val="100000"/>
              </a:lnSpc>
              <a:spcBef>
                <a:spcPts val="0"/>
              </a:spcBef>
              <a:spcAft>
                <a:spcPts val="0"/>
              </a:spcAft>
              <a:defRPr lang="fr-FR" sz="1200" b="0" kern="1200" dirty="0">
                <a:solidFill>
                  <a:schemeClr val="bg1"/>
                </a:solidFill>
                <a:latin typeface="+mj-lt"/>
                <a:ea typeface="+mn-ea"/>
                <a:cs typeface="+mn-cs"/>
              </a:defRPr>
            </a:lvl2pPr>
            <a:lvl3pPr marL="0" indent="0">
              <a:lnSpc>
                <a:spcPct val="100000"/>
              </a:lnSpc>
              <a:spcBef>
                <a:spcPts val="0"/>
              </a:spcBef>
              <a:spcAft>
                <a:spcPts val="0"/>
              </a:spcAft>
              <a:buFontTx/>
              <a:buNone/>
              <a:defRPr lang="fr-FR" sz="1200" b="0" kern="1200" dirty="0" smtClean="0">
                <a:solidFill>
                  <a:schemeClr val="bg1"/>
                </a:solidFill>
                <a:latin typeface="+mj-lt"/>
                <a:ea typeface="+mn-ea"/>
                <a:cs typeface="+mn-cs"/>
              </a:defRPr>
            </a:lvl3pPr>
            <a:lvl4pPr marL="0" indent="0">
              <a:lnSpc>
                <a:spcPct val="100000"/>
              </a:lnSpc>
              <a:spcAft>
                <a:spcPts val="0"/>
              </a:spcAft>
              <a:buFontTx/>
              <a:buNone/>
              <a:defRPr lang="fr-FR" sz="1200" b="0" kern="1200" dirty="0" smtClean="0">
                <a:solidFill>
                  <a:schemeClr val="bg1"/>
                </a:solidFill>
                <a:latin typeface="+mj-lt"/>
                <a:ea typeface="+mn-ea"/>
                <a:cs typeface="+mn-cs"/>
              </a:defRPr>
            </a:lvl4pPr>
            <a:lvl5pPr marL="0" indent="0">
              <a:lnSpc>
                <a:spcPct val="100000"/>
              </a:lnSpc>
              <a:spcAft>
                <a:spcPts val="0"/>
              </a:spcAft>
              <a:buFontTx/>
              <a:buNone/>
              <a:defRPr lang="fr-FR" sz="1200" b="0" kern="1200" dirty="0" smtClean="0">
                <a:solidFill>
                  <a:schemeClr val="bg1"/>
                </a:solidFill>
                <a:latin typeface="+mj-lt"/>
                <a:ea typeface="+mn-ea"/>
                <a:cs typeface="+mn-cs"/>
              </a:defRPr>
            </a:lvl5pPr>
            <a:lvl6pPr>
              <a:lnSpc>
                <a:spcPct val="100000"/>
              </a:lnSpc>
              <a:spcAft>
                <a:spcPts val="0"/>
              </a:spcAft>
              <a:defRPr lang="fr-FR" sz="1200" b="0" kern="1200" dirty="0" smtClean="0">
                <a:solidFill>
                  <a:schemeClr val="bg1"/>
                </a:solidFill>
                <a:latin typeface="+mj-lt"/>
                <a:ea typeface="+mn-ea"/>
                <a:cs typeface="+mn-cs"/>
              </a:defRPr>
            </a:lvl6pPr>
            <a:lvl7pPr>
              <a:lnSpc>
                <a:spcPct val="100000"/>
              </a:lnSpc>
              <a:spcAft>
                <a:spcPts val="0"/>
              </a:spcAft>
              <a:defRPr lang="fr-FR" sz="1200" b="0" i="0" kern="1200" dirty="0" smtClean="0">
                <a:solidFill>
                  <a:schemeClr val="bg1"/>
                </a:solidFill>
                <a:latin typeface="+mj-lt"/>
                <a:ea typeface="+mn-ea"/>
                <a:cs typeface="+mn-cs"/>
              </a:defRPr>
            </a:lvl7pPr>
            <a:lvl8pPr>
              <a:lnSpc>
                <a:spcPct val="100000"/>
              </a:lnSpc>
              <a:spcAft>
                <a:spcPts val="0"/>
              </a:spcAft>
              <a:defRPr lang="fr-FR" sz="1200" b="0" i="0" kern="1200" dirty="0" smtClean="0">
                <a:solidFill>
                  <a:schemeClr val="bg1"/>
                </a:solidFill>
                <a:latin typeface="+mj-lt"/>
                <a:ea typeface="+mn-ea"/>
                <a:cs typeface="+mn-cs"/>
              </a:defRPr>
            </a:lvl8pPr>
            <a:lvl9pPr>
              <a:lnSpc>
                <a:spcPct val="100000"/>
              </a:lnSpc>
              <a:spcAft>
                <a:spcPts val="0"/>
              </a:spcAft>
              <a:defRPr lang="fr-FR" sz="1200" b="0" kern="1200" dirty="0" smtClean="0">
                <a:solidFill>
                  <a:schemeClr val="bg1"/>
                </a:solidFill>
                <a:latin typeface="+mj-lt"/>
                <a:ea typeface="+mn-ea"/>
                <a:cs typeface="+mn-cs"/>
              </a:defRPr>
            </a:lvl9pPr>
          </a:lstStyle>
          <a:p>
            <a:pPr lvl="0"/>
            <a:r>
              <a:rPr lang="fr-FR"/>
              <a:t>Chiffre</a:t>
            </a:r>
          </a:p>
          <a:p>
            <a:pPr lvl="1"/>
            <a:r>
              <a:rPr lang="fr-FR"/>
              <a:t>Description</a:t>
            </a:r>
          </a:p>
        </p:txBody>
      </p:sp>
      <p:pic>
        <p:nvPicPr>
          <p:cNvPr id="2" name="Image 1">
            <a:extLst>
              <a:ext uri="{FF2B5EF4-FFF2-40B4-BE49-F238E27FC236}">
                <a16:creationId xmlns:a16="http://schemas.microsoft.com/office/drawing/2014/main" id="{7F17DBB3-9C6A-5A84-D2E9-29AA39E4D9F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191475917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p:cSld name="Vide">
    <p:spTree>
      <p:nvGrpSpPr>
        <p:cNvPr id="1" name=""/>
        <p:cNvGrpSpPr/>
        <p:nvPr/>
      </p:nvGrpSpPr>
      <p:grpSpPr>
        <a:xfrm>
          <a:off x="0" y="0"/>
          <a:ext cx="0" cy="0"/>
          <a:chOff x="0" y="0"/>
          <a:chExt cx="0" cy="0"/>
        </a:xfrm>
      </p:grpSpPr>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a:t>
            </a:fld>
            <a:endParaRPr lang="fr-FR"/>
          </a:p>
        </p:txBody>
      </p:sp>
    </p:spTree>
    <p:extLst>
      <p:ext uri="{BB962C8B-B14F-4D97-AF65-F5344CB8AC3E}">
        <p14:creationId xmlns:p14="http://schemas.microsoft.com/office/powerpoint/2010/main" val="88037781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preserve="1">
  <p:cSld name="Vide Bleu">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sp>
        <p:nvSpPr>
          <p:cNvPr id="5" name="Forme libre : forme 19">
            <a:extLst>
              <a:ext uri="{FF2B5EF4-FFF2-40B4-BE49-F238E27FC236}">
                <a16:creationId xmlns:a16="http://schemas.microsoft.com/office/drawing/2014/main" id="{0709630B-427F-480C-8761-0E18531C02E5}"/>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a:t>
            </a:fld>
            <a:endParaRPr lang="fr-FR"/>
          </a:p>
        </p:txBody>
      </p:sp>
      <p:pic>
        <p:nvPicPr>
          <p:cNvPr id="2" name="Image 1">
            <a:extLst>
              <a:ext uri="{FF2B5EF4-FFF2-40B4-BE49-F238E27FC236}">
                <a16:creationId xmlns:a16="http://schemas.microsoft.com/office/drawing/2014/main" id="{54AB8523-D398-A816-502C-B27D97F5CC2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183139071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preserve="1">
  <p:cSld name="Vide Bleu vague">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E35C2E75-1926-E2BE-DA2F-D9CD112BB73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5140817"/>
            <a:ext cx="12192000" cy="1717184"/>
          </a:xfrm>
          <a:prstGeom prst="rect">
            <a:avLst/>
          </a:prstGeom>
          <a:noFill/>
          <a:extLst>
            <a:ext uri="{909E8E84-426E-40DD-AFC4-6F175D3DCCD1}">
              <a14:hiddenFill xmlns:a14="http://schemas.microsoft.com/office/drawing/2010/main">
                <a:solidFill>
                  <a:srgbClr val="FFFFFF"/>
                </a:solidFill>
              </a14:hiddenFill>
            </a:ext>
          </a:extLst>
        </p:spPr>
      </p:pic>
      <p:sp>
        <p:nvSpPr>
          <p:cNvPr id="5" name="Forme libre : forme 19">
            <a:extLst>
              <a:ext uri="{FF2B5EF4-FFF2-40B4-BE49-F238E27FC236}">
                <a16:creationId xmlns:a16="http://schemas.microsoft.com/office/drawing/2014/main" id="{0709630B-427F-480C-8761-0E18531C02E5}"/>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a:t>
            </a:fld>
            <a:endParaRPr lang="fr-FR"/>
          </a:p>
        </p:txBody>
      </p:sp>
      <p:pic>
        <p:nvPicPr>
          <p:cNvPr id="6" name="Image 5">
            <a:extLst>
              <a:ext uri="{FF2B5EF4-FFF2-40B4-BE49-F238E27FC236}">
                <a16:creationId xmlns:a16="http://schemas.microsoft.com/office/drawing/2014/main" id="{C0B1B1AC-42FC-AF26-0A34-7738CEA8637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08025" y="6298911"/>
            <a:ext cx="796390" cy="390167"/>
          </a:xfrm>
          <a:prstGeom prst="rect">
            <a:avLst/>
          </a:prstGeom>
        </p:spPr>
      </p:pic>
    </p:spTree>
    <p:extLst>
      <p:ext uri="{BB962C8B-B14F-4D97-AF65-F5344CB8AC3E}">
        <p14:creationId xmlns:p14="http://schemas.microsoft.com/office/powerpoint/2010/main" val="37497924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preserve="1">
  <p:cSld name="Adoptez le courant bleu">
    <p:bg>
      <p:bgPr>
        <a:solidFill>
          <a:schemeClr val="accent1"/>
        </a:solidFill>
        <a:effectLst/>
      </p:bgPr>
    </p:bg>
    <p:spTree>
      <p:nvGrpSpPr>
        <p:cNvPr id="1" name=""/>
        <p:cNvGrpSpPr/>
        <p:nvPr/>
      </p:nvGrpSpPr>
      <p:grpSpPr>
        <a:xfrm>
          <a:off x="0" y="0"/>
          <a:ext cx="0" cy="0"/>
          <a:chOff x="0" y="0"/>
          <a:chExt cx="0" cy="0"/>
        </a:xfrm>
      </p:grpSpPr>
      <p:pic>
        <p:nvPicPr>
          <p:cNvPr id="9" name="Image 8">
            <a:extLst>
              <a:ext uri="{FF2B5EF4-FFF2-40B4-BE49-F238E27FC236}">
                <a16:creationId xmlns:a16="http://schemas.microsoft.com/office/drawing/2014/main" id="{188E36BB-7210-B241-16CE-2D85F6854FD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92"/>
            <a:ext cx="12192000" cy="6856416"/>
          </a:xfrm>
          <a:prstGeom prst="rect">
            <a:avLst/>
          </a:prstGeom>
        </p:spPr>
      </p:pic>
      <p:pic>
        <p:nvPicPr>
          <p:cNvPr id="8" name="Graphique 7">
            <a:extLst>
              <a:ext uri="{FF2B5EF4-FFF2-40B4-BE49-F238E27FC236}">
                <a16:creationId xmlns:a16="http://schemas.microsoft.com/office/drawing/2014/main" id="{8098ADDA-1DF3-959A-0C47-6547045DA15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475730" y="967055"/>
            <a:ext cx="5240539" cy="4923890"/>
          </a:xfrm>
          <a:prstGeom prst="rect">
            <a:avLst/>
          </a:prstGeom>
        </p:spPr>
      </p:pic>
      <p:pic>
        <p:nvPicPr>
          <p:cNvPr id="2" name="Image 1">
            <a:extLst>
              <a:ext uri="{FF2B5EF4-FFF2-40B4-BE49-F238E27FC236}">
                <a16:creationId xmlns:a16="http://schemas.microsoft.com/office/drawing/2014/main" id="{CD173025-43FF-F05B-F9CF-381BB643C646}"/>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428044163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preserve="1">
  <p:cSld name="1_Adoptez le courant bleu">
    <p:bg>
      <p:bgPr>
        <a:solidFill>
          <a:schemeClr val="bg1"/>
        </a:solidFill>
        <a:effectLst/>
      </p:bgPr>
    </p:bg>
    <p:spTree>
      <p:nvGrpSpPr>
        <p:cNvPr id="1" name=""/>
        <p:cNvGrpSpPr/>
        <p:nvPr/>
      </p:nvGrpSpPr>
      <p:grpSpPr>
        <a:xfrm>
          <a:off x="0" y="0"/>
          <a:ext cx="0" cy="0"/>
          <a:chOff x="0" y="0"/>
          <a:chExt cx="0" cy="0"/>
        </a:xfrm>
      </p:grpSpPr>
      <p:pic>
        <p:nvPicPr>
          <p:cNvPr id="4" name="Image 3" descr="Une image contenant vague&#10;&#10;Description générée automatiquement">
            <a:extLst>
              <a:ext uri="{FF2B5EF4-FFF2-40B4-BE49-F238E27FC236}">
                <a16:creationId xmlns:a16="http://schemas.microsoft.com/office/drawing/2014/main" id="{CA41A2E1-1436-E331-4E42-B54B99BFDCC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92"/>
            <a:ext cx="12192000" cy="6856416"/>
          </a:xfrm>
          <a:prstGeom prst="rect">
            <a:avLst/>
          </a:prstGeom>
        </p:spPr>
      </p:pic>
      <p:pic>
        <p:nvPicPr>
          <p:cNvPr id="8" name="Graphique 7">
            <a:extLst>
              <a:ext uri="{FF2B5EF4-FFF2-40B4-BE49-F238E27FC236}">
                <a16:creationId xmlns:a16="http://schemas.microsoft.com/office/drawing/2014/main" id="{8098ADDA-1DF3-959A-0C47-6547045DA15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475729" y="967055"/>
            <a:ext cx="5240539" cy="4923890"/>
          </a:xfrm>
          <a:prstGeom prst="rect">
            <a:avLst/>
          </a:prstGeom>
        </p:spPr>
      </p:pic>
      <p:pic>
        <p:nvPicPr>
          <p:cNvPr id="3" name="Image 2">
            <a:extLst>
              <a:ext uri="{FF2B5EF4-FFF2-40B4-BE49-F238E27FC236}">
                <a16:creationId xmlns:a16="http://schemas.microsoft.com/office/drawing/2014/main" id="{A03D6A0B-AA67-0755-17D8-8BBADE06D0D3}"/>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286117211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preserve="1">
  <p:cSld name="2_Adoptez le courant bleu">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sp>
        <p:nvSpPr>
          <p:cNvPr id="5" name="Forme libre : forme 19">
            <a:extLst>
              <a:ext uri="{FF2B5EF4-FFF2-40B4-BE49-F238E27FC236}">
                <a16:creationId xmlns:a16="http://schemas.microsoft.com/office/drawing/2014/main" id="{0709630B-427F-480C-8761-0E18531C02E5}"/>
              </a:ext>
            </a:extLst>
          </p:cNvPr>
          <p:cNvSpPr>
            <a:spLocks noChangeAspect="1"/>
          </p:cNvSpPr>
          <p:nvPr/>
        </p:nvSpPr>
        <p:spPr>
          <a:xfrm>
            <a:off x="821900" y="573530"/>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pic>
        <p:nvPicPr>
          <p:cNvPr id="8" name="Graphique 7">
            <a:extLst>
              <a:ext uri="{FF2B5EF4-FFF2-40B4-BE49-F238E27FC236}">
                <a16:creationId xmlns:a16="http://schemas.microsoft.com/office/drawing/2014/main" id="{8098ADDA-1DF3-959A-0C47-6547045DA152}"/>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475729" y="967055"/>
            <a:ext cx="5240539" cy="4923890"/>
          </a:xfrm>
          <a:prstGeom prst="rect">
            <a:avLst/>
          </a:prstGeom>
        </p:spPr>
      </p:pic>
      <p:pic>
        <p:nvPicPr>
          <p:cNvPr id="3" name="Image 2">
            <a:extLst>
              <a:ext uri="{FF2B5EF4-FFF2-40B4-BE49-F238E27FC236}">
                <a16:creationId xmlns:a16="http://schemas.microsoft.com/office/drawing/2014/main" id="{83C55CE9-55C9-1790-BC63-E5B4EE48825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18956246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preserve="1">
  <p:cSld name="Titre avec contenu et 2 images">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sp>
        <p:nvSpPr>
          <p:cNvPr id="5" name="Forme libre : forme 19">
            <a:extLst>
              <a:ext uri="{FF2B5EF4-FFF2-40B4-BE49-F238E27FC236}">
                <a16:creationId xmlns:a16="http://schemas.microsoft.com/office/drawing/2014/main" id="{0709630B-427F-480C-8761-0E18531C02E5}"/>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a:xfrm>
            <a:off x="9280525" y="6572462"/>
            <a:ext cx="2743200" cy="138499"/>
          </a:xfrm>
        </p:spPr>
        <p:txBody>
          <a:bodyPr/>
          <a:lstStyle>
            <a:lvl1pPr>
              <a:defRPr sz="900"/>
            </a:lvl1pPr>
          </a:lstStyle>
          <a:p>
            <a:fld id="{DCFF6D3A-3277-42A1-9D8C-71F4574BBB66}" type="slidenum">
              <a:rPr lang="fr-FR" smtClean="0"/>
              <a:t>‹#›</a:t>
            </a:fld>
            <a:endParaRPr lang="fr-FR"/>
          </a:p>
        </p:txBody>
      </p:sp>
      <p:sp>
        <p:nvSpPr>
          <p:cNvPr id="7" name="Rectangle 6">
            <a:extLst>
              <a:ext uri="{FF2B5EF4-FFF2-40B4-BE49-F238E27FC236}">
                <a16:creationId xmlns:a16="http://schemas.microsoft.com/office/drawing/2014/main" id="{F57DE8DF-88EA-45AA-A5C5-B23326262B1C}"/>
              </a:ext>
            </a:extLst>
          </p:cNvPr>
          <p:cNvSpPr/>
          <p:nvPr/>
        </p:nvSpPr>
        <p:spPr>
          <a:xfrm>
            <a:off x="407988" y="367145"/>
            <a:ext cx="11379527" cy="612370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a:xfrm>
            <a:off x="1619250" y="6090349"/>
            <a:ext cx="4114800" cy="169277"/>
          </a:xfrm>
        </p:spPr>
        <p:txBody>
          <a:bodyPr/>
          <a:lstStyle/>
          <a:p>
            <a:endParaRPr lang="fr-FR"/>
          </a:p>
        </p:txBody>
      </p:sp>
      <p:sp>
        <p:nvSpPr>
          <p:cNvPr id="13" name="Espace réservé pour une image  9">
            <a:extLst>
              <a:ext uri="{FF2B5EF4-FFF2-40B4-BE49-F238E27FC236}">
                <a16:creationId xmlns:a16="http://schemas.microsoft.com/office/drawing/2014/main" id="{905CF6ED-389F-467C-A998-A7CACA40F014}"/>
              </a:ext>
            </a:extLst>
          </p:cNvPr>
          <p:cNvSpPr>
            <a:spLocks noGrp="1"/>
          </p:cNvSpPr>
          <p:nvPr>
            <p:ph type="pic" sz="quarter" idx="13" hasCustomPrompt="1"/>
          </p:nvPr>
        </p:nvSpPr>
        <p:spPr>
          <a:xfrm>
            <a:off x="8174635" y="2343967"/>
            <a:ext cx="3229200" cy="3744000"/>
          </a:xfrm>
          <a:noFill/>
          <a:ln w="19050">
            <a:noFill/>
          </a:ln>
          <a:effectLst>
            <a:outerShdw blurRad="330200" dist="38100" dir="2700000" algn="tl" rotWithShape="0">
              <a:schemeClr val="accent1">
                <a:alpha val="20000"/>
              </a:schemeClr>
            </a:outerShdw>
          </a:effectLst>
        </p:spPr>
        <p:txBody>
          <a:bodyPr anchor="ctr" anchorCtr="0">
            <a:normAutofit/>
          </a:bodyPr>
          <a:lstStyle>
            <a:lvl1pPr algn="ctr">
              <a:defRPr sz="1400" b="0"/>
            </a:lvl1pPr>
          </a:lstStyle>
          <a:p>
            <a:r>
              <a:rPr lang="fr-FR"/>
              <a:t>Image</a:t>
            </a:r>
          </a:p>
        </p:txBody>
      </p:sp>
      <p:sp>
        <p:nvSpPr>
          <p:cNvPr id="14" name="Espace réservé pour une image  9">
            <a:extLst>
              <a:ext uri="{FF2B5EF4-FFF2-40B4-BE49-F238E27FC236}">
                <a16:creationId xmlns:a16="http://schemas.microsoft.com/office/drawing/2014/main" id="{AAEEF5C5-3727-4166-B651-22A044E907B2}"/>
              </a:ext>
            </a:extLst>
          </p:cNvPr>
          <p:cNvSpPr>
            <a:spLocks noGrp="1"/>
          </p:cNvSpPr>
          <p:nvPr>
            <p:ph type="pic" sz="quarter" idx="14" hasCustomPrompt="1"/>
          </p:nvPr>
        </p:nvSpPr>
        <p:spPr>
          <a:xfrm>
            <a:off x="4629407" y="2343967"/>
            <a:ext cx="3229200" cy="3744000"/>
          </a:xfrm>
          <a:noFill/>
          <a:ln w="19050">
            <a:noFill/>
          </a:ln>
          <a:effectLst>
            <a:outerShdw blurRad="330200" dist="38100" dir="2700000" algn="tl" rotWithShape="0">
              <a:schemeClr val="accent1">
                <a:alpha val="20000"/>
              </a:schemeClr>
            </a:outerShdw>
          </a:effectLst>
        </p:spPr>
        <p:txBody>
          <a:bodyPr anchor="ctr" anchorCtr="0">
            <a:normAutofit/>
          </a:bodyPr>
          <a:lstStyle>
            <a:lvl1pPr algn="ctr">
              <a:defRPr sz="1400" b="0"/>
            </a:lvl1pPr>
          </a:lstStyle>
          <a:p>
            <a:r>
              <a:rPr lang="fr-FR"/>
              <a:t>Image</a:t>
            </a:r>
          </a:p>
        </p:txBody>
      </p:sp>
      <p:sp>
        <p:nvSpPr>
          <p:cNvPr id="16" name="Titre 4">
            <a:extLst>
              <a:ext uri="{FF2B5EF4-FFF2-40B4-BE49-F238E27FC236}">
                <a16:creationId xmlns:a16="http://schemas.microsoft.com/office/drawing/2014/main" id="{650122C4-BBA8-4968-AA25-B48081219154}"/>
              </a:ext>
            </a:extLst>
          </p:cNvPr>
          <p:cNvSpPr>
            <a:spLocks noGrp="1"/>
          </p:cNvSpPr>
          <p:nvPr>
            <p:ph type="title" hasCustomPrompt="1"/>
          </p:nvPr>
        </p:nvSpPr>
        <p:spPr>
          <a:xfrm>
            <a:off x="790576" y="713020"/>
            <a:ext cx="9953624" cy="986400"/>
          </a:xfrm>
        </p:spPr>
        <p:txBody>
          <a:bodyPr anchor="b">
            <a:noAutofit/>
          </a:bodyPr>
          <a:lstStyle>
            <a:lvl1pPr>
              <a:defRPr sz="3200"/>
            </a:lvl1pPr>
          </a:lstStyle>
          <a:p>
            <a:r>
              <a:rPr lang="fr-FR"/>
              <a:t>Titre de la diapositive sur plusieurs lignes</a:t>
            </a:r>
          </a:p>
        </p:txBody>
      </p:sp>
      <p:sp>
        <p:nvSpPr>
          <p:cNvPr id="18" name="Espace réservé du texte 4">
            <a:extLst>
              <a:ext uri="{FF2B5EF4-FFF2-40B4-BE49-F238E27FC236}">
                <a16:creationId xmlns:a16="http://schemas.microsoft.com/office/drawing/2014/main" id="{5432D409-03F6-490E-A410-320470DDD1F8}"/>
              </a:ext>
            </a:extLst>
          </p:cNvPr>
          <p:cNvSpPr>
            <a:spLocks noGrp="1"/>
          </p:cNvSpPr>
          <p:nvPr>
            <p:ph type="body" sz="quarter" idx="18" hasCustomPrompt="1"/>
          </p:nvPr>
        </p:nvSpPr>
        <p:spPr>
          <a:xfrm>
            <a:off x="787401" y="2100750"/>
            <a:ext cx="3048000" cy="3670592"/>
          </a:xfrm>
        </p:spPr>
        <p:txBody>
          <a:body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p:txBody>
      </p:sp>
      <p:cxnSp>
        <p:nvCxnSpPr>
          <p:cNvPr id="21" name="Connecteur droit 20">
            <a:extLst>
              <a:ext uri="{FF2B5EF4-FFF2-40B4-BE49-F238E27FC236}">
                <a16:creationId xmlns:a16="http://schemas.microsoft.com/office/drawing/2014/main" id="{9F74220A-7D31-406C-AAF0-5A717FBC1AFF}"/>
              </a:ext>
            </a:extLst>
          </p:cNvPr>
          <p:cNvCxnSpPr>
            <a:cxnSpLocks/>
          </p:cNvCxnSpPr>
          <p:nvPr/>
        </p:nvCxnSpPr>
        <p:spPr>
          <a:xfrm>
            <a:off x="788166" y="1905000"/>
            <a:ext cx="722299" cy="0"/>
          </a:xfrm>
          <a:prstGeom prst="line">
            <a:avLst/>
          </a:prstGeom>
          <a:ln cap="rnd">
            <a:solidFill>
              <a:schemeClr val="accent1"/>
            </a:solidFill>
            <a:round/>
          </a:ln>
        </p:spPr>
        <p:style>
          <a:lnRef idx="1">
            <a:schemeClr val="accent1"/>
          </a:lnRef>
          <a:fillRef idx="0">
            <a:schemeClr val="accent1"/>
          </a:fillRef>
          <a:effectRef idx="0">
            <a:schemeClr val="accent1"/>
          </a:effectRef>
          <a:fontRef idx="minor">
            <a:schemeClr val="tx1"/>
          </a:fontRef>
        </p:style>
      </p:cxnSp>
      <p:pic>
        <p:nvPicPr>
          <p:cNvPr id="2" name="Image 1">
            <a:extLst>
              <a:ext uri="{FF2B5EF4-FFF2-40B4-BE49-F238E27FC236}">
                <a16:creationId xmlns:a16="http://schemas.microsoft.com/office/drawing/2014/main" id="{F51D46D0-E043-FE86-396D-813FBA7A3D4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14075" y="5956656"/>
            <a:ext cx="796390" cy="390167"/>
          </a:xfrm>
          <a:prstGeom prst="rect">
            <a:avLst/>
          </a:prstGeom>
        </p:spPr>
      </p:pic>
    </p:spTree>
    <p:extLst>
      <p:ext uri="{BB962C8B-B14F-4D97-AF65-F5344CB8AC3E}">
        <p14:creationId xmlns:p14="http://schemas.microsoft.com/office/powerpoint/2010/main" val="299656113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extLst>
    <p:ext uri="{DCECCB84-F9BA-43D5-87BE-67443E8EF086}">
      <p15:sldGuideLst xmlns:p15="http://schemas.microsoft.com/office/powerpoint/2012/main">
        <p15:guide id="1" pos="492">
          <p15:clr>
            <a:srgbClr val="000000"/>
          </p15:clr>
        </p15:guide>
      </p15:sldGuideLst>
    </p:ext>
  </p:extLst>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preserve="1">
  <p:cSld name="Titre 3 colonnes de contenus avec pictos">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sp>
        <p:nvSpPr>
          <p:cNvPr id="5" name="Forme libre : forme 19">
            <a:extLst>
              <a:ext uri="{FF2B5EF4-FFF2-40B4-BE49-F238E27FC236}">
                <a16:creationId xmlns:a16="http://schemas.microsoft.com/office/drawing/2014/main" id="{0709630B-427F-480C-8761-0E18531C02E5}"/>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a:xfrm>
            <a:off x="9280525" y="6572462"/>
            <a:ext cx="2743200" cy="138499"/>
          </a:xfrm>
        </p:spPr>
        <p:txBody>
          <a:bodyPr/>
          <a:lstStyle>
            <a:lvl1pPr>
              <a:defRPr sz="900"/>
            </a:lvl1pPr>
          </a:lstStyle>
          <a:p>
            <a:fld id="{DCFF6D3A-3277-42A1-9D8C-71F4574BBB66}" type="slidenum">
              <a:rPr lang="fr-FR" smtClean="0"/>
              <a:t>‹#›</a:t>
            </a:fld>
            <a:endParaRPr lang="fr-FR"/>
          </a:p>
        </p:txBody>
      </p:sp>
      <p:sp>
        <p:nvSpPr>
          <p:cNvPr id="7" name="Rectangle 6">
            <a:extLst>
              <a:ext uri="{FF2B5EF4-FFF2-40B4-BE49-F238E27FC236}">
                <a16:creationId xmlns:a16="http://schemas.microsoft.com/office/drawing/2014/main" id="{F57DE8DF-88EA-45AA-A5C5-B23326262B1C}"/>
              </a:ext>
            </a:extLst>
          </p:cNvPr>
          <p:cNvSpPr/>
          <p:nvPr/>
        </p:nvSpPr>
        <p:spPr>
          <a:xfrm>
            <a:off x="407988" y="367145"/>
            <a:ext cx="11379527" cy="612370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a:xfrm>
            <a:off x="1619250" y="6090349"/>
            <a:ext cx="4114800" cy="169277"/>
          </a:xfrm>
        </p:spPr>
        <p:txBody>
          <a:bodyPr/>
          <a:lstStyle/>
          <a:p>
            <a:endParaRPr lang="fr-FR"/>
          </a:p>
        </p:txBody>
      </p:sp>
      <p:sp>
        <p:nvSpPr>
          <p:cNvPr id="16" name="Titre 4">
            <a:extLst>
              <a:ext uri="{FF2B5EF4-FFF2-40B4-BE49-F238E27FC236}">
                <a16:creationId xmlns:a16="http://schemas.microsoft.com/office/drawing/2014/main" id="{650122C4-BBA8-4968-AA25-B48081219154}"/>
              </a:ext>
            </a:extLst>
          </p:cNvPr>
          <p:cNvSpPr>
            <a:spLocks noGrp="1"/>
          </p:cNvSpPr>
          <p:nvPr>
            <p:ph type="title" hasCustomPrompt="1"/>
          </p:nvPr>
        </p:nvSpPr>
        <p:spPr>
          <a:xfrm>
            <a:off x="790576" y="713020"/>
            <a:ext cx="9953624" cy="986400"/>
          </a:xfrm>
        </p:spPr>
        <p:txBody>
          <a:bodyPr anchor="b">
            <a:noAutofit/>
          </a:bodyPr>
          <a:lstStyle>
            <a:lvl1pPr>
              <a:defRPr sz="3200"/>
            </a:lvl1pPr>
          </a:lstStyle>
          <a:p>
            <a:r>
              <a:rPr lang="fr-FR"/>
              <a:t>Titre de la diapositive sur plusieurs lignes</a:t>
            </a:r>
          </a:p>
        </p:txBody>
      </p:sp>
      <p:sp>
        <p:nvSpPr>
          <p:cNvPr id="15" name="Espace réservé du texte 4">
            <a:extLst>
              <a:ext uri="{FF2B5EF4-FFF2-40B4-BE49-F238E27FC236}">
                <a16:creationId xmlns:a16="http://schemas.microsoft.com/office/drawing/2014/main" id="{C32A6317-B940-4266-BD4A-6B12D590317B}"/>
              </a:ext>
            </a:extLst>
          </p:cNvPr>
          <p:cNvSpPr>
            <a:spLocks noGrp="1"/>
          </p:cNvSpPr>
          <p:nvPr>
            <p:ph type="body" sz="quarter" idx="18" hasCustomPrompt="1"/>
          </p:nvPr>
        </p:nvSpPr>
        <p:spPr>
          <a:xfrm>
            <a:off x="788166" y="2100750"/>
            <a:ext cx="9954000" cy="246221"/>
          </a:xfrm>
        </p:spPr>
        <p:txBody>
          <a:bodyPr lIns="0" tIns="0" rIns="0" bIns="0" anchor="t" anchorCtr="0">
            <a:spAutoFit/>
          </a:bodyPr>
          <a:lstStyle>
            <a:lvl1pPr>
              <a:defRPr sz="1600"/>
            </a:lvl1pPr>
            <a:lvl2pPr>
              <a:defRPr sz="1600" b="1">
                <a:solidFill>
                  <a:schemeClr val="accent1"/>
                </a:solidFill>
                <a:latin typeface="Lato" panose="020B0604020202020204" charset="0"/>
              </a:defRPr>
            </a:lvl2pPr>
            <a:lvl3pPr>
              <a:defRPr sz="1600" b="1">
                <a:solidFill>
                  <a:schemeClr val="accent1"/>
                </a:solidFill>
                <a:latin typeface="Lato" panose="020B0604020202020204" charset="0"/>
              </a:defRPr>
            </a:lvl3pPr>
            <a:lvl4pPr>
              <a:buFontTx/>
              <a:buNone/>
              <a:defRPr sz="1600" b="1">
                <a:solidFill>
                  <a:schemeClr val="accent1"/>
                </a:solidFill>
                <a:latin typeface="Lato" panose="020B0604020202020204" charset="0"/>
              </a:defRPr>
            </a:lvl4pPr>
            <a:lvl5pPr marL="0" indent="0">
              <a:buFontTx/>
              <a:buNone/>
              <a:defRPr sz="1600" b="1">
                <a:solidFill>
                  <a:schemeClr val="accent1"/>
                </a:solidFill>
                <a:latin typeface="Lato" panose="020B0604020202020204" charset="0"/>
              </a:defRPr>
            </a:lvl5pPr>
            <a:lvl6pPr>
              <a:defRPr sz="1600" b="1">
                <a:latin typeface="Lato" panose="020B0604020202020204" charset="0"/>
              </a:defRPr>
            </a:lvl6pPr>
            <a:lvl7pPr>
              <a:defRPr sz="1600" b="1" i="0">
                <a:latin typeface="Lato" panose="020B0604020202020204" charset="0"/>
              </a:defRPr>
            </a:lvl7pPr>
            <a:lvl8pPr>
              <a:defRPr sz="1600" b="1" i="0">
                <a:latin typeface="Lato" panose="020B0604020202020204" charset="0"/>
              </a:defRPr>
            </a:lvl8pPr>
            <a:lvl9pPr>
              <a:defRPr sz="1600" b="1" i="0">
                <a:latin typeface="Lato" panose="020B0604020202020204" charset="0"/>
              </a:defRPr>
            </a:lvl9pPr>
          </a:lstStyle>
          <a:p>
            <a:pPr lvl="0"/>
            <a:r>
              <a:rPr lang="fr-FR"/>
              <a:t>Sous-titre</a:t>
            </a:r>
          </a:p>
        </p:txBody>
      </p:sp>
      <p:cxnSp>
        <p:nvCxnSpPr>
          <p:cNvPr id="17" name="Connecteur droit 16">
            <a:extLst>
              <a:ext uri="{FF2B5EF4-FFF2-40B4-BE49-F238E27FC236}">
                <a16:creationId xmlns:a16="http://schemas.microsoft.com/office/drawing/2014/main" id="{152D77B2-9654-472C-9117-B5C5EB1173C2}"/>
              </a:ext>
            </a:extLst>
          </p:cNvPr>
          <p:cNvCxnSpPr>
            <a:cxnSpLocks/>
          </p:cNvCxnSpPr>
          <p:nvPr/>
        </p:nvCxnSpPr>
        <p:spPr>
          <a:xfrm rot="10800000">
            <a:off x="4275352" y="2993518"/>
            <a:ext cx="0" cy="2880000"/>
          </a:xfrm>
          <a:prstGeom prst="line">
            <a:avLst/>
          </a:prstGeom>
          <a:ln cap="rnd">
            <a:solidFill>
              <a:schemeClr val="bg2"/>
            </a:solidFill>
            <a:round/>
          </a:ln>
        </p:spPr>
        <p:style>
          <a:lnRef idx="1">
            <a:schemeClr val="accent1"/>
          </a:lnRef>
          <a:fillRef idx="0">
            <a:schemeClr val="accent1"/>
          </a:fillRef>
          <a:effectRef idx="0">
            <a:schemeClr val="accent1"/>
          </a:effectRef>
          <a:fontRef idx="minor">
            <a:schemeClr val="tx1"/>
          </a:fontRef>
        </p:style>
      </p:cxnSp>
      <p:cxnSp>
        <p:nvCxnSpPr>
          <p:cNvPr id="19" name="Connecteur droit 18">
            <a:extLst>
              <a:ext uri="{FF2B5EF4-FFF2-40B4-BE49-F238E27FC236}">
                <a16:creationId xmlns:a16="http://schemas.microsoft.com/office/drawing/2014/main" id="{C80EAE33-7BC6-433D-94E3-953F9B93850C}"/>
              </a:ext>
            </a:extLst>
          </p:cNvPr>
          <p:cNvCxnSpPr>
            <a:cxnSpLocks/>
          </p:cNvCxnSpPr>
          <p:nvPr/>
        </p:nvCxnSpPr>
        <p:spPr>
          <a:xfrm rot="10800000">
            <a:off x="7878370" y="2993518"/>
            <a:ext cx="0" cy="2880000"/>
          </a:xfrm>
          <a:prstGeom prst="line">
            <a:avLst/>
          </a:prstGeom>
          <a:ln cap="rnd">
            <a:solidFill>
              <a:schemeClr val="bg2"/>
            </a:solidFill>
            <a:round/>
          </a:ln>
        </p:spPr>
        <p:style>
          <a:lnRef idx="1">
            <a:schemeClr val="accent1"/>
          </a:lnRef>
          <a:fillRef idx="0">
            <a:schemeClr val="accent1"/>
          </a:fillRef>
          <a:effectRef idx="0">
            <a:schemeClr val="accent1"/>
          </a:effectRef>
          <a:fontRef idx="minor">
            <a:schemeClr val="tx1"/>
          </a:fontRef>
        </p:style>
      </p:cxnSp>
      <p:sp>
        <p:nvSpPr>
          <p:cNvPr id="6" name="Espace réservé du texte 5">
            <a:extLst>
              <a:ext uri="{FF2B5EF4-FFF2-40B4-BE49-F238E27FC236}">
                <a16:creationId xmlns:a16="http://schemas.microsoft.com/office/drawing/2014/main" id="{E1FCB1B9-A915-450E-BA68-C3BE7E986FCC}"/>
              </a:ext>
            </a:extLst>
          </p:cNvPr>
          <p:cNvSpPr>
            <a:spLocks noGrp="1"/>
          </p:cNvSpPr>
          <p:nvPr>
            <p:ph type="body" sz="quarter" idx="19"/>
          </p:nvPr>
        </p:nvSpPr>
        <p:spPr>
          <a:xfrm>
            <a:off x="788165" y="3838575"/>
            <a:ext cx="3373200" cy="1930400"/>
          </a:xfrm>
        </p:spPr>
        <p:txBody>
          <a:bodyPr/>
          <a:lstStyle>
            <a:lvl1pPr algn="ctr">
              <a:defRPr sz="1800"/>
            </a:lvl1pPr>
            <a:lvl2pPr algn="ctr">
              <a:defRPr sz="1600"/>
            </a:lvl2pPr>
            <a:lvl3pPr algn="ctr">
              <a:defRPr sz="1400"/>
            </a:lvl3pPr>
            <a:lvl4pPr algn="ctr">
              <a:defRPr sz="1400"/>
            </a:lvl4pPr>
            <a:lvl5pPr algn="ctr">
              <a:defRPr sz="1100"/>
            </a:lvl5pPr>
            <a:lvl6pPr algn="ctr">
              <a:defRPr sz="1200"/>
            </a:lvl6pPr>
            <a:lvl7pPr algn="ctr">
              <a:defRPr sz="1050"/>
            </a:lvl7pPr>
            <a:lvl8pPr algn="ctr">
              <a:defRPr sz="1000"/>
            </a:lvl8pPr>
            <a:lvl9pPr algn="ctr">
              <a:defRPr sz="10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24" name="Espace réservé du texte 5">
            <a:extLst>
              <a:ext uri="{FF2B5EF4-FFF2-40B4-BE49-F238E27FC236}">
                <a16:creationId xmlns:a16="http://schemas.microsoft.com/office/drawing/2014/main" id="{D53FA061-AB8A-4DA9-91C6-F0169C64CCCD}"/>
              </a:ext>
            </a:extLst>
          </p:cNvPr>
          <p:cNvSpPr>
            <a:spLocks noGrp="1"/>
          </p:cNvSpPr>
          <p:nvPr>
            <p:ph type="body" sz="quarter" idx="20"/>
          </p:nvPr>
        </p:nvSpPr>
        <p:spPr>
          <a:xfrm>
            <a:off x="7992356" y="3838575"/>
            <a:ext cx="3373200" cy="1930400"/>
          </a:xfrm>
        </p:spPr>
        <p:txBody>
          <a:bodyPr/>
          <a:lstStyle>
            <a:lvl1pPr algn="ctr">
              <a:defRPr sz="1800"/>
            </a:lvl1pPr>
            <a:lvl2pPr algn="ctr">
              <a:defRPr sz="1600">
                <a:solidFill>
                  <a:schemeClr val="accent2"/>
                </a:solidFill>
              </a:defRPr>
            </a:lvl2pPr>
            <a:lvl3pPr algn="ctr">
              <a:defRPr sz="1400"/>
            </a:lvl3pPr>
            <a:lvl4pPr algn="ctr">
              <a:defRPr sz="1400"/>
            </a:lvl4pPr>
            <a:lvl5pPr algn="ctr">
              <a:defRPr sz="1100"/>
            </a:lvl5pPr>
            <a:lvl6pPr algn="ctr">
              <a:defRPr sz="1200"/>
            </a:lvl6pPr>
            <a:lvl7pPr algn="ctr">
              <a:defRPr sz="1050"/>
            </a:lvl7pPr>
            <a:lvl8pPr algn="ctr">
              <a:defRPr sz="1000"/>
            </a:lvl8pPr>
            <a:lvl9pPr algn="ctr">
              <a:defRPr sz="10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pic>
        <p:nvPicPr>
          <p:cNvPr id="2" name="Image 1">
            <a:extLst>
              <a:ext uri="{FF2B5EF4-FFF2-40B4-BE49-F238E27FC236}">
                <a16:creationId xmlns:a16="http://schemas.microsoft.com/office/drawing/2014/main" id="{7DCEAAE7-1125-0826-E1C9-1A8A7C8408F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14075" y="5956656"/>
            <a:ext cx="796390" cy="390167"/>
          </a:xfrm>
          <a:prstGeom prst="rect">
            <a:avLst/>
          </a:prstGeom>
        </p:spPr>
      </p:pic>
      <p:sp>
        <p:nvSpPr>
          <p:cNvPr id="25" name="Espace réservé du texte 5">
            <a:extLst>
              <a:ext uri="{FF2B5EF4-FFF2-40B4-BE49-F238E27FC236}">
                <a16:creationId xmlns:a16="http://schemas.microsoft.com/office/drawing/2014/main" id="{47F24B90-BDE0-4C91-A821-AFF744AB5F57}"/>
              </a:ext>
            </a:extLst>
          </p:cNvPr>
          <p:cNvSpPr>
            <a:spLocks noGrp="1"/>
          </p:cNvSpPr>
          <p:nvPr>
            <p:ph type="body" sz="quarter" idx="21"/>
          </p:nvPr>
        </p:nvSpPr>
        <p:spPr>
          <a:xfrm>
            <a:off x="4391184" y="3838575"/>
            <a:ext cx="3373200" cy="1930400"/>
          </a:xfrm>
        </p:spPr>
        <p:txBody>
          <a:bodyPr/>
          <a:lstStyle>
            <a:lvl1pPr algn="ctr">
              <a:defRPr sz="1800"/>
            </a:lvl1pPr>
            <a:lvl2pPr algn="ctr">
              <a:defRPr sz="1600">
                <a:solidFill>
                  <a:schemeClr val="accent2"/>
                </a:solidFill>
              </a:defRPr>
            </a:lvl2pPr>
            <a:lvl3pPr algn="ctr">
              <a:defRPr sz="1400"/>
            </a:lvl3pPr>
            <a:lvl4pPr algn="ctr">
              <a:defRPr sz="1400"/>
            </a:lvl4pPr>
            <a:lvl5pPr algn="ctr">
              <a:defRPr sz="1100"/>
            </a:lvl5pPr>
            <a:lvl6pPr algn="ctr">
              <a:defRPr sz="1200"/>
            </a:lvl6pPr>
            <a:lvl7pPr algn="ctr">
              <a:defRPr sz="1050"/>
            </a:lvl7pPr>
            <a:lvl8pPr algn="ctr">
              <a:defRPr sz="1000"/>
            </a:lvl8pPr>
            <a:lvl9pPr algn="ctr">
              <a:defRPr sz="10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cxnSp>
        <p:nvCxnSpPr>
          <p:cNvPr id="26" name="Connecteur droit 25">
            <a:extLst>
              <a:ext uri="{FF2B5EF4-FFF2-40B4-BE49-F238E27FC236}">
                <a16:creationId xmlns:a16="http://schemas.microsoft.com/office/drawing/2014/main" id="{6A6BC43D-6786-48F0-9048-4F472CBAC01D}"/>
              </a:ext>
            </a:extLst>
          </p:cNvPr>
          <p:cNvCxnSpPr>
            <a:cxnSpLocks/>
          </p:cNvCxnSpPr>
          <p:nvPr/>
        </p:nvCxnSpPr>
        <p:spPr>
          <a:xfrm>
            <a:off x="788166" y="1905000"/>
            <a:ext cx="722299" cy="0"/>
          </a:xfrm>
          <a:prstGeom prst="line">
            <a:avLst/>
          </a:prstGeom>
          <a:ln cap="rnd">
            <a:solidFill>
              <a:schemeClr val="accent1"/>
            </a:solidFill>
            <a:roun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3328544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extLst>
    <p:ext uri="{DCECCB84-F9BA-43D5-87BE-67443E8EF086}">
      <p15:sldGuideLst xmlns:p15="http://schemas.microsoft.com/office/powerpoint/2012/main">
        <p15:guide id="1" pos="492">
          <p15:clr>
            <a:srgbClr val="00000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p:cSld name="2_Cover 2">
    <p:bg>
      <p:bgPr>
        <a:solidFill>
          <a:schemeClr val="accent1"/>
        </a:solidFill>
        <a:effectLst/>
      </p:bgPr>
    </p:bg>
    <p:spTree>
      <p:nvGrpSpPr>
        <p:cNvPr id="1" name=""/>
        <p:cNvGrpSpPr/>
        <p:nvPr/>
      </p:nvGrpSpPr>
      <p:grpSpPr>
        <a:xfrm>
          <a:off x="0" y="0"/>
          <a:ext cx="0" cy="0"/>
          <a:chOff x="0" y="0"/>
          <a:chExt cx="0" cy="0"/>
        </a:xfrm>
      </p:grpSpPr>
      <p:pic>
        <p:nvPicPr>
          <p:cNvPr id="7" name="Image 6" descr="Une image contenant texte, personne&#10;&#10;Description générée automatiquement">
            <a:extLst>
              <a:ext uri="{FF2B5EF4-FFF2-40B4-BE49-F238E27FC236}">
                <a16:creationId xmlns:a16="http://schemas.microsoft.com/office/drawing/2014/main" id="{896B771E-C9BF-A43B-39EA-8E202C16DCF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92"/>
            <a:ext cx="12192000" cy="6856416"/>
          </a:xfrm>
          <a:prstGeom prst="rect">
            <a:avLst/>
          </a:prstGeom>
        </p:spPr>
      </p:pic>
      <p:sp>
        <p:nvSpPr>
          <p:cNvPr id="12" name="Titre 1">
            <a:extLst>
              <a:ext uri="{FF2B5EF4-FFF2-40B4-BE49-F238E27FC236}">
                <a16:creationId xmlns:a16="http://schemas.microsoft.com/office/drawing/2014/main" id="{946FAB4E-6A5F-453D-9543-2FAB6EEABC7C}"/>
              </a:ext>
            </a:extLst>
          </p:cNvPr>
          <p:cNvSpPr>
            <a:spLocks noGrp="1"/>
          </p:cNvSpPr>
          <p:nvPr>
            <p:ph type="title" hasCustomPrompt="1"/>
          </p:nvPr>
        </p:nvSpPr>
        <p:spPr>
          <a:xfrm>
            <a:off x="788166" y="2981792"/>
            <a:ext cx="5434834" cy="1846659"/>
          </a:xfrm>
        </p:spPr>
        <p:txBody>
          <a:bodyPr anchor="b" anchorCtr="0"/>
          <a:lstStyle>
            <a:lvl1pPr>
              <a:lnSpc>
                <a:spcPct val="100000"/>
              </a:lnSpc>
              <a:defRPr sz="6000">
                <a:solidFill>
                  <a:schemeClr val="bg1"/>
                </a:solidFill>
              </a:defRPr>
            </a:lvl1pPr>
          </a:lstStyle>
          <a:p>
            <a:r>
              <a:rPr lang="fr-FR"/>
              <a:t>Titre de la présentation</a:t>
            </a:r>
          </a:p>
        </p:txBody>
      </p:sp>
      <p:cxnSp>
        <p:nvCxnSpPr>
          <p:cNvPr id="9" name="Connecteur droit 8">
            <a:extLst>
              <a:ext uri="{FF2B5EF4-FFF2-40B4-BE49-F238E27FC236}">
                <a16:creationId xmlns:a16="http://schemas.microsoft.com/office/drawing/2014/main" id="{8198BB04-A750-4830-975D-5AC14DAD1C02}"/>
              </a:ext>
            </a:extLst>
          </p:cNvPr>
          <p:cNvCxnSpPr>
            <a:cxnSpLocks/>
          </p:cNvCxnSpPr>
          <p:nvPr/>
        </p:nvCxnSpPr>
        <p:spPr>
          <a:xfrm>
            <a:off x="788166" y="5110090"/>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8" name="Espace réservé du texte 4">
            <a:extLst>
              <a:ext uri="{FF2B5EF4-FFF2-40B4-BE49-F238E27FC236}">
                <a16:creationId xmlns:a16="http://schemas.microsoft.com/office/drawing/2014/main" id="{4DE79BBB-C48B-4238-83FF-667335F9CA08}"/>
              </a:ext>
            </a:extLst>
          </p:cNvPr>
          <p:cNvSpPr>
            <a:spLocks noGrp="1"/>
          </p:cNvSpPr>
          <p:nvPr>
            <p:ph type="body" sz="quarter" idx="12" hasCustomPrompt="1"/>
          </p:nvPr>
        </p:nvSpPr>
        <p:spPr>
          <a:xfrm>
            <a:off x="788166" y="5365125"/>
            <a:ext cx="5434834" cy="1238875"/>
          </a:xfrm>
        </p:spPr>
        <p:txBody>
          <a:bodyPr lIns="0" tIns="0" rIns="0" bIns="0" anchor="t" anchorCtr="0">
            <a:noAutofit/>
          </a:bodyPr>
          <a:lstStyle>
            <a:lvl1pPr>
              <a:defRPr sz="1600">
                <a:solidFill>
                  <a:schemeClr val="bg1"/>
                </a:solidFill>
              </a:defRPr>
            </a:lvl1pPr>
            <a:lvl2pPr>
              <a:defRPr sz="1600" b="1">
                <a:solidFill>
                  <a:schemeClr val="bg1"/>
                </a:solidFill>
                <a:latin typeface="Lato" panose="020B0604020202020204" charset="0"/>
              </a:defRPr>
            </a:lvl2pPr>
            <a:lvl3pPr>
              <a:defRPr sz="1600" b="1">
                <a:solidFill>
                  <a:schemeClr val="bg1"/>
                </a:solidFill>
                <a:latin typeface="Lato" panose="020B0604020202020204" charset="0"/>
              </a:defRPr>
            </a:lvl3pPr>
            <a:lvl4pPr>
              <a:buFontTx/>
              <a:buNone/>
              <a:defRPr sz="1600" b="1">
                <a:solidFill>
                  <a:schemeClr val="bg1"/>
                </a:solidFill>
                <a:latin typeface="Lato" panose="020B0604020202020204" charset="0"/>
              </a:defRPr>
            </a:lvl4pPr>
            <a:lvl5pPr marL="0" indent="0">
              <a:buFontTx/>
              <a:buNone/>
              <a:defRPr sz="1600" b="1">
                <a:solidFill>
                  <a:schemeClr val="bg1"/>
                </a:solidFill>
                <a:latin typeface="Lato" panose="020B0604020202020204" charset="0"/>
              </a:defRPr>
            </a:lvl5pPr>
            <a:lvl6pPr>
              <a:defRPr sz="1600" b="1">
                <a:solidFill>
                  <a:schemeClr val="bg1"/>
                </a:solidFill>
                <a:latin typeface="Lato" panose="020B0604020202020204" charset="0"/>
              </a:defRPr>
            </a:lvl6pPr>
            <a:lvl7pPr>
              <a:defRPr sz="1600" b="1" i="0">
                <a:solidFill>
                  <a:schemeClr val="bg1"/>
                </a:solidFill>
                <a:latin typeface="Lato" panose="020B0604020202020204" charset="0"/>
              </a:defRPr>
            </a:lvl7pPr>
            <a:lvl8pPr>
              <a:defRPr sz="1600" b="1" i="0">
                <a:solidFill>
                  <a:schemeClr val="bg1"/>
                </a:solidFill>
                <a:latin typeface="Lato" panose="020B0604020202020204" charset="0"/>
              </a:defRPr>
            </a:lvl8pPr>
            <a:lvl9pPr>
              <a:defRPr sz="1600" b="1" i="0">
                <a:solidFill>
                  <a:schemeClr val="bg1"/>
                </a:solidFill>
                <a:latin typeface="Lato" panose="020B0604020202020204" charset="0"/>
              </a:defRPr>
            </a:lvl9pPr>
          </a:lstStyle>
          <a:p>
            <a:pPr lvl="0"/>
            <a:r>
              <a:rPr lang="fr-FR"/>
              <a:t>Sous-titre</a:t>
            </a:r>
          </a:p>
        </p:txBody>
      </p:sp>
      <p:pic>
        <p:nvPicPr>
          <p:cNvPr id="6" name="Image 5">
            <a:extLst>
              <a:ext uri="{FF2B5EF4-FFF2-40B4-BE49-F238E27FC236}">
                <a16:creationId xmlns:a16="http://schemas.microsoft.com/office/drawing/2014/main" id="{7D773D2C-730D-E5A7-CA2C-39E60C49863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472444" y="2981792"/>
            <a:ext cx="2605194" cy="1276335"/>
          </a:xfrm>
          <a:prstGeom prst="rect">
            <a:avLst/>
          </a:prstGeom>
        </p:spPr>
      </p:pic>
    </p:spTree>
    <p:extLst>
      <p:ext uri="{BB962C8B-B14F-4D97-AF65-F5344CB8AC3E}">
        <p14:creationId xmlns:p14="http://schemas.microsoft.com/office/powerpoint/2010/main" val="146153169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preserve="1">
  <p:cSld name="6 Points-clés">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sp>
        <p:nvSpPr>
          <p:cNvPr id="17" name="Forme libre : forme 19">
            <a:extLst>
              <a:ext uri="{FF2B5EF4-FFF2-40B4-BE49-F238E27FC236}">
                <a16:creationId xmlns:a16="http://schemas.microsoft.com/office/drawing/2014/main" id="{9DB5C925-91A3-49E3-A704-6C39D8AD0EE7}"/>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sp>
        <p:nvSpPr>
          <p:cNvPr id="5" name="Titre 4">
            <a:extLst>
              <a:ext uri="{FF2B5EF4-FFF2-40B4-BE49-F238E27FC236}">
                <a16:creationId xmlns:a16="http://schemas.microsoft.com/office/drawing/2014/main" id="{C5D8BDCB-C8FB-4EFB-9DBC-0977B5799BC2}"/>
              </a:ext>
            </a:extLst>
          </p:cNvPr>
          <p:cNvSpPr>
            <a:spLocks noGrp="1"/>
          </p:cNvSpPr>
          <p:nvPr>
            <p:ph type="title" hasCustomPrompt="1"/>
          </p:nvPr>
        </p:nvSpPr>
        <p:spPr>
          <a:xfrm>
            <a:off x="419711" y="1079502"/>
            <a:ext cx="3161689" cy="2752858"/>
          </a:xfrm>
        </p:spPr>
        <p:txBody>
          <a:bodyPr anchor="b">
            <a:noAutofit/>
          </a:bodyPr>
          <a:lstStyle>
            <a:lvl1pPr>
              <a:defRPr sz="3200">
                <a:solidFill>
                  <a:schemeClr val="bg1"/>
                </a:solidFill>
              </a:defRPr>
            </a:lvl1pPr>
          </a:lstStyle>
          <a:p>
            <a:r>
              <a:rPr lang="fr-FR"/>
              <a:t>Titre de la diapositive sur plusieurs lignes</a:t>
            </a: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a:t>
            </a:fld>
            <a:endParaRPr lang="fr-FR"/>
          </a:p>
        </p:txBody>
      </p:sp>
      <p:cxnSp>
        <p:nvCxnSpPr>
          <p:cNvPr id="9" name="Connecteur droit 8">
            <a:extLst>
              <a:ext uri="{FF2B5EF4-FFF2-40B4-BE49-F238E27FC236}">
                <a16:creationId xmlns:a16="http://schemas.microsoft.com/office/drawing/2014/main" id="{5EA8BE6E-A4FC-4C68-98FA-8480F31913AD}"/>
              </a:ext>
            </a:extLst>
          </p:cNvPr>
          <p:cNvCxnSpPr>
            <a:cxnSpLocks/>
          </p:cNvCxnSpPr>
          <p:nvPr/>
        </p:nvCxnSpPr>
        <p:spPr>
          <a:xfrm>
            <a:off x="407988" y="4098967"/>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14" name="Espace réservé du texte 4">
            <a:extLst>
              <a:ext uri="{FF2B5EF4-FFF2-40B4-BE49-F238E27FC236}">
                <a16:creationId xmlns:a16="http://schemas.microsoft.com/office/drawing/2014/main" id="{02400E8D-B825-4937-B652-02D5BA7DB0ED}"/>
              </a:ext>
            </a:extLst>
          </p:cNvPr>
          <p:cNvSpPr>
            <a:spLocks noGrp="1"/>
          </p:cNvSpPr>
          <p:nvPr>
            <p:ph type="body" sz="quarter" idx="12" hasCustomPrompt="1"/>
          </p:nvPr>
        </p:nvSpPr>
        <p:spPr>
          <a:xfrm>
            <a:off x="419711" y="4458825"/>
            <a:ext cx="3162927" cy="1319672"/>
          </a:xfrm>
        </p:spPr>
        <p:txBody>
          <a:bodyPr lIns="0" tIns="0" rIns="0" bIns="0" anchor="t" anchorCtr="0">
            <a:noAutofit/>
          </a:bodyPr>
          <a:lstStyle>
            <a:lvl1pPr>
              <a:defRPr sz="1600">
                <a:solidFill>
                  <a:schemeClr val="bg1"/>
                </a:solidFill>
              </a:defRPr>
            </a:lvl1pPr>
            <a:lvl2pPr>
              <a:defRPr sz="1600" b="1">
                <a:solidFill>
                  <a:schemeClr val="bg1"/>
                </a:solidFill>
                <a:latin typeface="Lato" panose="020B0604020202020204" charset="0"/>
              </a:defRPr>
            </a:lvl2pPr>
            <a:lvl3pPr>
              <a:defRPr sz="1600" b="1">
                <a:solidFill>
                  <a:schemeClr val="bg1"/>
                </a:solidFill>
                <a:latin typeface="Lato" panose="020B0604020202020204" charset="0"/>
              </a:defRPr>
            </a:lvl3pPr>
            <a:lvl4pPr>
              <a:buFontTx/>
              <a:buNone/>
              <a:defRPr sz="1600" b="1">
                <a:solidFill>
                  <a:schemeClr val="bg1"/>
                </a:solidFill>
                <a:latin typeface="Lato" panose="020B0604020202020204" charset="0"/>
              </a:defRPr>
            </a:lvl4pPr>
            <a:lvl5pPr marL="0" indent="0">
              <a:buFontTx/>
              <a:buNone/>
              <a:defRPr sz="1600" b="1">
                <a:solidFill>
                  <a:schemeClr val="bg1"/>
                </a:solidFill>
                <a:latin typeface="Lato" panose="020B0604020202020204" charset="0"/>
              </a:defRPr>
            </a:lvl5pPr>
            <a:lvl6pPr>
              <a:defRPr sz="1600" b="1">
                <a:solidFill>
                  <a:schemeClr val="bg1"/>
                </a:solidFill>
                <a:latin typeface="Lato" panose="020B0604020202020204" charset="0"/>
              </a:defRPr>
            </a:lvl6pPr>
            <a:lvl7pPr>
              <a:defRPr sz="1600" b="1" i="0">
                <a:solidFill>
                  <a:schemeClr val="bg1"/>
                </a:solidFill>
                <a:latin typeface="Lato" panose="020B0604020202020204" charset="0"/>
              </a:defRPr>
            </a:lvl7pPr>
            <a:lvl8pPr>
              <a:defRPr sz="1600" b="1" i="0">
                <a:solidFill>
                  <a:schemeClr val="bg1"/>
                </a:solidFill>
                <a:latin typeface="Lato" panose="020B0604020202020204" charset="0"/>
              </a:defRPr>
            </a:lvl8pPr>
            <a:lvl9pPr>
              <a:defRPr sz="1600" b="1" i="0">
                <a:solidFill>
                  <a:schemeClr val="bg1"/>
                </a:solidFill>
                <a:latin typeface="Lato" panose="020B0604020202020204" charset="0"/>
              </a:defRPr>
            </a:lvl9pPr>
          </a:lstStyle>
          <a:p>
            <a:pPr lvl="0"/>
            <a:r>
              <a:rPr lang="fr-FR"/>
              <a:t>Sous-titre</a:t>
            </a:r>
          </a:p>
        </p:txBody>
      </p:sp>
      <p:sp>
        <p:nvSpPr>
          <p:cNvPr id="13" name="Espace réservé du texte 4">
            <a:extLst>
              <a:ext uri="{FF2B5EF4-FFF2-40B4-BE49-F238E27FC236}">
                <a16:creationId xmlns:a16="http://schemas.microsoft.com/office/drawing/2014/main" id="{71C866A6-AE35-41B7-BC42-9EE60E031620}"/>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bg1">
                    <a:alpha val="50000"/>
                  </a:schemeClr>
                </a:solidFill>
                <a:latin typeface="Lato" panose="020B0604020202020204" charset="0"/>
              </a:defRPr>
            </a:lvl1pPr>
            <a:lvl2pPr marL="0" indent="0">
              <a:spcAft>
                <a:spcPts val="0"/>
              </a:spcAft>
              <a:defRPr lang="fr-FR" sz="1400" b="0" i="0" kern="1200" dirty="0" smtClean="0">
                <a:solidFill>
                  <a:schemeClr val="bg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bg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bg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bg1">
                    <a:alpha val="50000"/>
                  </a:schemeClr>
                </a:solidFill>
                <a:latin typeface="Lato" panose="020B0604020202020204" charset="0"/>
                <a:ea typeface="+mn-ea"/>
                <a:cs typeface="+mn-cs"/>
              </a:defRPr>
            </a:lvl7pPr>
            <a:lvl8pPr>
              <a:spcAft>
                <a:spcPts val="0"/>
              </a:spcAft>
              <a:defRPr lang="fr-FR" sz="1400" b="0" i="0" kern="1200" dirty="0" smtClean="0">
                <a:solidFill>
                  <a:schemeClr val="bg1">
                    <a:alpha val="50000"/>
                  </a:schemeClr>
                </a:solidFill>
                <a:latin typeface="Lato" panose="020B0604020202020204" charset="0"/>
                <a:ea typeface="+mn-ea"/>
                <a:cs typeface="+mn-cs"/>
              </a:defRPr>
            </a:lvl8pPr>
            <a:lvl9pPr>
              <a:spcAft>
                <a:spcPts val="0"/>
              </a:spcAft>
              <a:defRPr lang="fr-FR" sz="1400" b="0" i="0" kern="1200" dirty="0" smtClean="0">
                <a:solidFill>
                  <a:schemeClr val="bg1">
                    <a:alpha val="50000"/>
                  </a:schemeClr>
                </a:solidFill>
                <a:latin typeface="Lato" panose="020B0604020202020204" charset="0"/>
                <a:ea typeface="+mn-ea"/>
                <a:cs typeface="+mn-cs"/>
              </a:defRPr>
            </a:lvl9pPr>
          </a:lstStyle>
          <a:p>
            <a:pPr lvl="0"/>
            <a:r>
              <a:rPr lang="fr-FR"/>
              <a:t>N°. Titre de la partie</a:t>
            </a:r>
          </a:p>
        </p:txBody>
      </p:sp>
      <p:sp>
        <p:nvSpPr>
          <p:cNvPr id="6" name="Espace réservé du texte 5">
            <a:extLst>
              <a:ext uri="{FF2B5EF4-FFF2-40B4-BE49-F238E27FC236}">
                <a16:creationId xmlns:a16="http://schemas.microsoft.com/office/drawing/2014/main" id="{C4101565-037C-435E-A555-076FE3EDC8CA}"/>
              </a:ext>
            </a:extLst>
          </p:cNvPr>
          <p:cNvSpPr>
            <a:spLocks noGrp="1"/>
          </p:cNvSpPr>
          <p:nvPr>
            <p:ph type="body" sz="quarter" idx="18" hasCustomPrompt="1"/>
          </p:nvPr>
        </p:nvSpPr>
        <p:spPr>
          <a:xfrm>
            <a:off x="4372775" y="749175"/>
            <a:ext cx="3250800" cy="1641600"/>
          </a:xfrm>
          <a:solidFill>
            <a:schemeClr val="accent1"/>
          </a:solidFill>
        </p:spPr>
        <p:txBody>
          <a:bodyPr lIns="720000" tIns="360000" rIns="360000" bIns="360000" anchor="ctr"/>
          <a:lstStyle>
            <a:lvl1pPr marL="0" indent="0">
              <a:spcAft>
                <a:spcPts val="600"/>
              </a:spcAft>
              <a:buFont typeface="Arial" panose="020B0604020202020204" pitchFamily="34" charset="0"/>
              <a:buNone/>
              <a:defRPr kumimoji="0" lang="fr-FR" sz="1200" b="0" i="0" u="none" strike="noStrike" kern="1200" cap="none" spc="0" normalizeH="0" baseline="0" dirty="0" smtClean="0">
                <a:ln>
                  <a:noFill/>
                </a:ln>
                <a:solidFill>
                  <a:schemeClr val="bg1"/>
                </a:solidFill>
                <a:effectLst/>
                <a:uLnTx/>
                <a:uFillTx/>
                <a:latin typeface="Lato Light" panose="020F0302020204030203" pitchFamily="34" charset="0"/>
                <a:ea typeface="+mn-ea"/>
                <a:cs typeface="+mn-cs"/>
              </a:defRPr>
            </a:lvl1pPr>
            <a:lvl2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2pPr>
            <a:lvl3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3pPr>
            <a:lvl4pPr marL="0" indent="0">
              <a:spcAft>
                <a:spcPts val="600"/>
              </a:spcAft>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4pPr>
            <a:lvl5pPr marL="0" indent="0">
              <a:spcAft>
                <a:spcPts val="600"/>
              </a:spcAft>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5pPr>
            <a:lvl6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6pPr>
            <a:lvl7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7pPr>
            <a:lvl8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8pPr>
            <a:lvl9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9pPr>
          </a:lstStyle>
          <a:p>
            <a:pPr lvl="0"/>
            <a:r>
              <a:rPr lang="fr-FR"/>
              <a:t>Lorem ipsum dolor</a:t>
            </a:r>
          </a:p>
          <a:p>
            <a:pPr lvl="1"/>
            <a:r>
              <a:rPr lang="fr-FR"/>
              <a:t>Sit amet consectetur adipiscing elit.</a:t>
            </a:r>
          </a:p>
        </p:txBody>
      </p:sp>
      <p:sp>
        <p:nvSpPr>
          <p:cNvPr id="26" name="Espace réservé du texte 5">
            <a:extLst>
              <a:ext uri="{FF2B5EF4-FFF2-40B4-BE49-F238E27FC236}">
                <a16:creationId xmlns:a16="http://schemas.microsoft.com/office/drawing/2014/main" id="{AD9BA157-D874-41E6-8247-9A4CA0674F5A}"/>
              </a:ext>
            </a:extLst>
          </p:cNvPr>
          <p:cNvSpPr>
            <a:spLocks noGrp="1"/>
          </p:cNvSpPr>
          <p:nvPr>
            <p:ph type="body" sz="quarter" idx="19" hasCustomPrompt="1"/>
          </p:nvPr>
        </p:nvSpPr>
        <p:spPr>
          <a:xfrm>
            <a:off x="8168618" y="2644574"/>
            <a:ext cx="3250800" cy="1641600"/>
          </a:xfrm>
          <a:solidFill>
            <a:schemeClr val="accent1"/>
          </a:solidFill>
        </p:spPr>
        <p:txBody>
          <a:bodyPr lIns="720000" tIns="360000" rIns="360000" bIns="360000" anchor="ctr"/>
          <a:lstStyle>
            <a:lvl1pPr marL="0" indent="0">
              <a:spcAft>
                <a:spcPts val="600"/>
              </a:spcAft>
              <a:buFont typeface="Arial" panose="020B0604020202020204" pitchFamily="34" charset="0"/>
              <a:buNone/>
              <a:defRPr kumimoji="0" lang="fr-FR" sz="1200" b="0" i="0" u="none" strike="noStrike" kern="1200" cap="none" spc="0" normalizeH="0" baseline="0" dirty="0" smtClean="0">
                <a:ln>
                  <a:noFill/>
                </a:ln>
                <a:solidFill>
                  <a:schemeClr val="bg1"/>
                </a:solidFill>
                <a:effectLst/>
                <a:uLnTx/>
                <a:uFillTx/>
                <a:latin typeface="Lato Light" panose="020F0302020204030203" pitchFamily="34" charset="0"/>
                <a:ea typeface="+mn-ea"/>
                <a:cs typeface="+mn-cs"/>
              </a:defRPr>
            </a:lvl1pPr>
            <a:lvl2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2pPr>
            <a:lvl3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3pPr>
            <a:lvl4pPr marL="0" indent="0">
              <a:spcAft>
                <a:spcPts val="600"/>
              </a:spcAft>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4pPr>
            <a:lvl5pPr marL="0" indent="0">
              <a:spcAft>
                <a:spcPts val="600"/>
              </a:spcAft>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5pPr>
            <a:lvl6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6pPr>
            <a:lvl7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7pPr>
            <a:lvl8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8pPr>
            <a:lvl9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9pPr>
          </a:lstStyle>
          <a:p>
            <a:pPr lvl="0"/>
            <a:r>
              <a:rPr lang="fr-FR"/>
              <a:t>Lorem ipsum dolor</a:t>
            </a:r>
          </a:p>
          <a:p>
            <a:pPr lvl="1"/>
            <a:r>
              <a:rPr lang="fr-FR"/>
              <a:t>Sit amet consectetur adipiscing elit. </a:t>
            </a:r>
          </a:p>
        </p:txBody>
      </p:sp>
      <p:sp>
        <p:nvSpPr>
          <p:cNvPr id="27" name="Espace réservé du texte 5">
            <a:extLst>
              <a:ext uri="{FF2B5EF4-FFF2-40B4-BE49-F238E27FC236}">
                <a16:creationId xmlns:a16="http://schemas.microsoft.com/office/drawing/2014/main" id="{77B1F794-78FB-4FC3-9BD8-04027103909C}"/>
              </a:ext>
            </a:extLst>
          </p:cNvPr>
          <p:cNvSpPr>
            <a:spLocks noGrp="1"/>
          </p:cNvSpPr>
          <p:nvPr>
            <p:ph type="body" sz="quarter" idx="20" hasCustomPrompt="1"/>
          </p:nvPr>
        </p:nvSpPr>
        <p:spPr>
          <a:xfrm>
            <a:off x="4372775" y="4535354"/>
            <a:ext cx="3250800" cy="1641600"/>
          </a:xfrm>
          <a:solidFill>
            <a:schemeClr val="accent2"/>
          </a:solidFill>
        </p:spPr>
        <p:txBody>
          <a:bodyPr lIns="720000" tIns="360000" rIns="360000" bIns="360000" anchor="ctr"/>
          <a:lstStyle>
            <a:lvl1pPr marL="0" indent="0">
              <a:spcAft>
                <a:spcPts val="600"/>
              </a:spcAft>
              <a:buFont typeface="Arial" panose="020B0604020202020204" pitchFamily="34" charset="0"/>
              <a:buNone/>
              <a:defRPr kumimoji="0" lang="fr-FR" sz="1200" b="0" i="0" u="none" strike="noStrike" kern="1200" cap="none" spc="0" normalizeH="0" baseline="0" dirty="0" smtClean="0">
                <a:ln>
                  <a:noFill/>
                </a:ln>
                <a:solidFill>
                  <a:schemeClr val="bg1"/>
                </a:solidFill>
                <a:effectLst/>
                <a:uLnTx/>
                <a:uFillTx/>
                <a:latin typeface="Lato Light" panose="020F0302020204030203" pitchFamily="34" charset="0"/>
                <a:ea typeface="+mn-ea"/>
                <a:cs typeface="+mn-cs"/>
              </a:defRPr>
            </a:lvl1pPr>
            <a:lvl2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2pPr>
            <a:lvl3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3pPr>
            <a:lvl4pPr marL="0" indent="0">
              <a:spcAft>
                <a:spcPts val="600"/>
              </a:spcAft>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4pPr>
            <a:lvl5pPr marL="0" indent="0">
              <a:spcAft>
                <a:spcPts val="600"/>
              </a:spcAft>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5pPr>
            <a:lvl6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6pPr>
            <a:lvl7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7pPr>
            <a:lvl8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8pPr>
            <a:lvl9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9pPr>
          </a:lstStyle>
          <a:p>
            <a:pPr lvl="0"/>
            <a:r>
              <a:rPr lang="fr-FR"/>
              <a:t>Lorem ipsum dolor</a:t>
            </a:r>
          </a:p>
          <a:p>
            <a:pPr lvl="1"/>
            <a:r>
              <a:rPr lang="fr-FR"/>
              <a:t>Sit amet consectetur adipiscing elit. </a:t>
            </a:r>
          </a:p>
        </p:txBody>
      </p:sp>
      <p:sp>
        <p:nvSpPr>
          <p:cNvPr id="28" name="Espace réservé du texte 5">
            <a:extLst>
              <a:ext uri="{FF2B5EF4-FFF2-40B4-BE49-F238E27FC236}">
                <a16:creationId xmlns:a16="http://schemas.microsoft.com/office/drawing/2014/main" id="{86F6E1A0-76B5-4D0A-8A3A-FF2FD29E0D29}"/>
              </a:ext>
            </a:extLst>
          </p:cNvPr>
          <p:cNvSpPr>
            <a:spLocks noGrp="1"/>
          </p:cNvSpPr>
          <p:nvPr>
            <p:ph type="body" sz="quarter" idx="21" hasCustomPrompt="1"/>
          </p:nvPr>
        </p:nvSpPr>
        <p:spPr>
          <a:xfrm>
            <a:off x="4372775" y="2644574"/>
            <a:ext cx="3250800" cy="1641600"/>
          </a:xfrm>
          <a:solidFill>
            <a:schemeClr val="accent3"/>
          </a:solidFill>
        </p:spPr>
        <p:txBody>
          <a:bodyPr lIns="720000" tIns="360000" rIns="360000" bIns="360000" anchor="ctr"/>
          <a:lstStyle>
            <a:lvl1pPr marL="0" indent="0">
              <a:spcAft>
                <a:spcPts val="600"/>
              </a:spcAft>
              <a:buFont typeface="Arial" panose="020B0604020202020204" pitchFamily="34" charset="0"/>
              <a:buNone/>
              <a:defRPr kumimoji="0" lang="fr-FR" sz="1200" b="0" i="0" u="none" strike="noStrike" kern="1200" cap="none" spc="0" normalizeH="0" baseline="0" dirty="0" smtClean="0">
                <a:ln>
                  <a:noFill/>
                </a:ln>
                <a:solidFill>
                  <a:schemeClr val="bg1"/>
                </a:solidFill>
                <a:effectLst/>
                <a:uLnTx/>
                <a:uFillTx/>
                <a:latin typeface="Lato Light" panose="020F0302020204030203" pitchFamily="34" charset="0"/>
                <a:ea typeface="+mn-ea"/>
                <a:cs typeface="+mn-cs"/>
              </a:defRPr>
            </a:lvl1pPr>
            <a:lvl2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2pPr>
            <a:lvl3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3pPr>
            <a:lvl4pPr marL="0" indent="0">
              <a:spcAft>
                <a:spcPts val="600"/>
              </a:spcAft>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4pPr>
            <a:lvl5pPr marL="0" indent="0">
              <a:spcAft>
                <a:spcPts val="600"/>
              </a:spcAft>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5pPr>
            <a:lvl6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6pPr>
            <a:lvl7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7pPr>
            <a:lvl8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8pPr>
            <a:lvl9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9pPr>
          </a:lstStyle>
          <a:p>
            <a:pPr lvl="0"/>
            <a:r>
              <a:rPr lang="fr-FR"/>
              <a:t>Lorem ipsum dolor</a:t>
            </a:r>
          </a:p>
          <a:p>
            <a:pPr lvl="1"/>
            <a:r>
              <a:rPr lang="fr-FR"/>
              <a:t>Sit amet consectetur adipiscing elit.</a:t>
            </a:r>
          </a:p>
        </p:txBody>
      </p:sp>
      <p:sp>
        <p:nvSpPr>
          <p:cNvPr id="29" name="Espace réservé du texte 5">
            <a:extLst>
              <a:ext uri="{FF2B5EF4-FFF2-40B4-BE49-F238E27FC236}">
                <a16:creationId xmlns:a16="http://schemas.microsoft.com/office/drawing/2014/main" id="{99CEBB11-6145-4FBB-BB80-872C81BD9C28}"/>
              </a:ext>
            </a:extLst>
          </p:cNvPr>
          <p:cNvSpPr>
            <a:spLocks noGrp="1"/>
          </p:cNvSpPr>
          <p:nvPr>
            <p:ph type="body" sz="quarter" idx="22" hasCustomPrompt="1"/>
          </p:nvPr>
        </p:nvSpPr>
        <p:spPr>
          <a:xfrm>
            <a:off x="8168618" y="749376"/>
            <a:ext cx="3250800" cy="1641600"/>
          </a:xfrm>
          <a:solidFill>
            <a:schemeClr val="accent2"/>
          </a:solidFill>
        </p:spPr>
        <p:txBody>
          <a:bodyPr lIns="720000" tIns="360000" rIns="360000" bIns="360000" anchor="ctr"/>
          <a:lstStyle>
            <a:lvl1pPr marL="0" indent="0">
              <a:spcAft>
                <a:spcPts val="600"/>
              </a:spcAft>
              <a:buFont typeface="Arial" panose="020B0604020202020204" pitchFamily="34" charset="0"/>
              <a:buNone/>
              <a:defRPr kumimoji="0" lang="fr-FR" sz="1200" b="0" i="0" u="none" strike="noStrike" kern="1200" cap="none" spc="0" normalizeH="0" baseline="0" dirty="0" smtClean="0">
                <a:ln>
                  <a:noFill/>
                </a:ln>
                <a:solidFill>
                  <a:schemeClr val="bg1"/>
                </a:solidFill>
                <a:effectLst/>
                <a:uLnTx/>
                <a:uFillTx/>
                <a:latin typeface="Lato Light" panose="020F0302020204030203" pitchFamily="34" charset="0"/>
                <a:ea typeface="+mn-ea"/>
                <a:cs typeface="+mn-cs"/>
              </a:defRPr>
            </a:lvl1pPr>
            <a:lvl2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2pPr>
            <a:lvl3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3pPr>
            <a:lvl4pPr marL="0" indent="0">
              <a:spcAft>
                <a:spcPts val="600"/>
              </a:spcAft>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4pPr>
            <a:lvl5pPr marL="0" indent="0">
              <a:spcAft>
                <a:spcPts val="600"/>
              </a:spcAft>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5pPr>
            <a:lvl6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6pPr>
            <a:lvl7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7pPr>
            <a:lvl8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8pPr>
            <a:lvl9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9pPr>
          </a:lstStyle>
          <a:p>
            <a:pPr lvl="0"/>
            <a:r>
              <a:rPr lang="fr-FR"/>
              <a:t>Lorem ipsum dolor</a:t>
            </a:r>
          </a:p>
          <a:p>
            <a:pPr lvl="1"/>
            <a:r>
              <a:rPr lang="fr-FR"/>
              <a:t>Sit amet consectetur adipiscing elit.</a:t>
            </a:r>
          </a:p>
        </p:txBody>
      </p:sp>
      <p:sp>
        <p:nvSpPr>
          <p:cNvPr id="30" name="Espace réservé du texte 5">
            <a:extLst>
              <a:ext uri="{FF2B5EF4-FFF2-40B4-BE49-F238E27FC236}">
                <a16:creationId xmlns:a16="http://schemas.microsoft.com/office/drawing/2014/main" id="{DFE40885-FDA7-4D54-B923-84F1407304F5}"/>
              </a:ext>
            </a:extLst>
          </p:cNvPr>
          <p:cNvSpPr>
            <a:spLocks noGrp="1"/>
          </p:cNvSpPr>
          <p:nvPr>
            <p:ph type="body" sz="quarter" idx="23" hasCustomPrompt="1"/>
          </p:nvPr>
        </p:nvSpPr>
        <p:spPr>
          <a:xfrm>
            <a:off x="8168618" y="4535354"/>
            <a:ext cx="3250800" cy="1641600"/>
          </a:xfrm>
          <a:solidFill>
            <a:schemeClr val="accent3"/>
          </a:solidFill>
        </p:spPr>
        <p:txBody>
          <a:bodyPr lIns="720000" tIns="360000" rIns="360000" bIns="360000" anchor="ctr"/>
          <a:lstStyle>
            <a:lvl1pPr marL="0" indent="0">
              <a:spcAft>
                <a:spcPts val="600"/>
              </a:spcAft>
              <a:buFont typeface="Arial" panose="020B0604020202020204" pitchFamily="34" charset="0"/>
              <a:buNone/>
              <a:defRPr kumimoji="0" lang="fr-FR" sz="1200" b="0" i="0" u="none" strike="noStrike" kern="1200" cap="none" spc="0" normalizeH="0" baseline="0" dirty="0" smtClean="0">
                <a:ln>
                  <a:noFill/>
                </a:ln>
                <a:solidFill>
                  <a:schemeClr val="bg1"/>
                </a:solidFill>
                <a:effectLst/>
                <a:uLnTx/>
                <a:uFillTx/>
                <a:latin typeface="Lato Light" panose="020F0302020204030203" pitchFamily="34" charset="0"/>
                <a:ea typeface="+mn-ea"/>
                <a:cs typeface="+mn-cs"/>
              </a:defRPr>
            </a:lvl1pPr>
            <a:lvl2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2pPr>
            <a:lvl3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3pPr>
            <a:lvl4pPr marL="0" indent="0">
              <a:spcAft>
                <a:spcPts val="600"/>
              </a:spcAft>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4pPr>
            <a:lvl5pPr marL="0" indent="0">
              <a:spcAft>
                <a:spcPts val="600"/>
              </a:spcAft>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5pPr>
            <a:lvl6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6pPr>
            <a:lvl7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7pPr>
            <a:lvl8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8pPr>
            <a:lvl9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9pPr>
          </a:lstStyle>
          <a:p>
            <a:pPr lvl="0"/>
            <a:r>
              <a:rPr lang="fr-FR"/>
              <a:t>Lorem ipsum dolor</a:t>
            </a:r>
          </a:p>
          <a:p>
            <a:pPr lvl="1"/>
            <a:r>
              <a:rPr lang="fr-FR"/>
              <a:t>Sit amet consectetur adipiscing elit. </a:t>
            </a:r>
          </a:p>
        </p:txBody>
      </p:sp>
      <p:pic>
        <p:nvPicPr>
          <p:cNvPr id="2" name="Image 1">
            <a:extLst>
              <a:ext uri="{FF2B5EF4-FFF2-40B4-BE49-F238E27FC236}">
                <a16:creationId xmlns:a16="http://schemas.microsoft.com/office/drawing/2014/main" id="{57B690CE-6B50-5E67-DDD0-B48FDC2C866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80680996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preserve="1">
  <p:cSld name="4 Points-clés">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sp>
        <p:nvSpPr>
          <p:cNvPr id="17" name="Forme libre : forme 19">
            <a:extLst>
              <a:ext uri="{FF2B5EF4-FFF2-40B4-BE49-F238E27FC236}">
                <a16:creationId xmlns:a16="http://schemas.microsoft.com/office/drawing/2014/main" id="{9DB5C925-91A3-49E3-A704-6C39D8AD0EE7}"/>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sp>
        <p:nvSpPr>
          <p:cNvPr id="5" name="Titre 4">
            <a:extLst>
              <a:ext uri="{FF2B5EF4-FFF2-40B4-BE49-F238E27FC236}">
                <a16:creationId xmlns:a16="http://schemas.microsoft.com/office/drawing/2014/main" id="{C5D8BDCB-C8FB-4EFB-9DBC-0977B5799BC2}"/>
              </a:ext>
            </a:extLst>
          </p:cNvPr>
          <p:cNvSpPr>
            <a:spLocks noGrp="1"/>
          </p:cNvSpPr>
          <p:nvPr>
            <p:ph type="title" hasCustomPrompt="1"/>
          </p:nvPr>
        </p:nvSpPr>
        <p:spPr>
          <a:xfrm>
            <a:off x="419711" y="1079502"/>
            <a:ext cx="3161689" cy="2752858"/>
          </a:xfrm>
        </p:spPr>
        <p:txBody>
          <a:bodyPr anchor="b">
            <a:noAutofit/>
          </a:bodyPr>
          <a:lstStyle>
            <a:lvl1pPr>
              <a:defRPr sz="3200">
                <a:solidFill>
                  <a:schemeClr val="bg1"/>
                </a:solidFill>
              </a:defRPr>
            </a:lvl1pPr>
          </a:lstStyle>
          <a:p>
            <a:r>
              <a:rPr lang="fr-FR"/>
              <a:t>Titre de la diapositive sur plusieurs lignes</a:t>
            </a: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a:t>
            </a:fld>
            <a:endParaRPr lang="fr-FR"/>
          </a:p>
        </p:txBody>
      </p:sp>
      <p:cxnSp>
        <p:nvCxnSpPr>
          <p:cNvPr id="9" name="Connecteur droit 8">
            <a:extLst>
              <a:ext uri="{FF2B5EF4-FFF2-40B4-BE49-F238E27FC236}">
                <a16:creationId xmlns:a16="http://schemas.microsoft.com/office/drawing/2014/main" id="{5EA8BE6E-A4FC-4C68-98FA-8480F31913AD}"/>
              </a:ext>
            </a:extLst>
          </p:cNvPr>
          <p:cNvCxnSpPr>
            <a:cxnSpLocks/>
          </p:cNvCxnSpPr>
          <p:nvPr/>
        </p:nvCxnSpPr>
        <p:spPr>
          <a:xfrm>
            <a:off x="407988" y="4098967"/>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14" name="Espace réservé du texte 4">
            <a:extLst>
              <a:ext uri="{FF2B5EF4-FFF2-40B4-BE49-F238E27FC236}">
                <a16:creationId xmlns:a16="http://schemas.microsoft.com/office/drawing/2014/main" id="{02400E8D-B825-4937-B652-02D5BA7DB0ED}"/>
              </a:ext>
            </a:extLst>
          </p:cNvPr>
          <p:cNvSpPr>
            <a:spLocks noGrp="1"/>
          </p:cNvSpPr>
          <p:nvPr>
            <p:ph type="body" sz="quarter" idx="12" hasCustomPrompt="1"/>
          </p:nvPr>
        </p:nvSpPr>
        <p:spPr>
          <a:xfrm>
            <a:off x="419711" y="4458825"/>
            <a:ext cx="3162927" cy="1319672"/>
          </a:xfrm>
        </p:spPr>
        <p:txBody>
          <a:bodyPr lIns="0" tIns="0" rIns="0" bIns="0" anchor="t" anchorCtr="0">
            <a:noAutofit/>
          </a:bodyPr>
          <a:lstStyle>
            <a:lvl1pPr>
              <a:defRPr sz="1600">
                <a:solidFill>
                  <a:schemeClr val="bg1"/>
                </a:solidFill>
              </a:defRPr>
            </a:lvl1pPr>
            <a:lvl2pPr>
              <a:defRPr sz="1600" b="1">
                <a:solidFill>
                  <a:schemeClr val="bg1"/>
                </a:solidFill>
                <a:latin typeface="Lato" panose="020B0604020202020204" charset="0"/>
              </a:defRPr>
            </a:lvl2pPr>
            <a:lvl3pPr>
              <a:defRPr sz="1600" b="1">
                <a:solidFill>
                  <a:schemeClr val="bg1"/>
                </a:solidFill>
                <a:latin typeface="Lato" panose="020B0604020202020204" charset="0"/>
              </a:defRPr>
            </a:lvl3pPr>
            <a:lvl4pPr>
              <a:buFontTx/>
              <a:buNone/>
              <a:defRPr sz="1600" b="1">
                <a:solidFill>
                  <a:schemeClr val="bg1"/>
                </a:solidFill>
                <a:latin typeface="Lato" panose="020B0604020202020204" charset="0"/>
              </a:defRPr>
            </a:lvl4pPr>
            <a:lvl5pPr marL="0" indent="0">
              <a:buFontTx/>
              <a:buNone/>
              <a:defRPr sz="1600" b="1">
                <a:solidFill>
                  <a:schemeClr val="bg1"/>
                </a:solidFill>
                <a:latin typeface="Lato" panose="020B0604020202020204" charset="0"/>
              </a:defRPr>
            </a:lvl5pPr>
            <a:lvl6pPr>
              <a:defRPr sz="1600" b="1">
                <a:solidFill>
                  <a:schemeClr val="bg1"/>
                </a:solidFill>
                <a:latin typeface="Lato" panose="020B0604020202020204" charset="0"/>
              </a:defRPr>
            </a:lvl6pPr>
            <a:lvl7pPr>
              <a:defRPr sz="1600" b="1" i="0">
                <a:solidFill>
                  <a:schemeClr val="bg1"/>
                </a:solidFill>
                <a:latin typeface="Lato" panose="020B0604020202020204" charset="0"/>
              </a:defRPr>
            </a:lvl7pPr>
            <a:lvl8pPr>
              <a:defRPr sz="1600" b="1" i="0">
                <a:solidFill>
                  <a:schemeClr val="bg1"/>
                </a:solidFill>
                <a:latin typeface="Lato" panose="020B0604020202020204" charset="0"/>
              </a:defRPr>
            </a:lvl8pPr>
            <a:lvl9pPr>
              <a:defRPr sz="1600" b="1" i="0">
                <a:solidFill>
                  <a:schemeClr val="bg1"/>
                </a:solidFill>
                <a:latin typeface="Lato" panose="020B0604020202020204" charset="0"/>
              </a:defRPr>
            </a:lvl9pPr>
          </a:lstStyle>
          <a:p>
            <a:pPr lvl="0"/>
            <a:r>
              <a:rPr lang="fr-FR"/>
              <a:t>Sous-titre</a:t>
            </a:r>
          </a:p>
        </p:txBody>
      </p:sp>
      <p:sp>
        <p:nvSpPr>
          <p:cNvPr id="13" name="Espace réservé du texte 4">
            <a:extLst>
              <a:ext uri="{FF2B5EF4-FFF2-40B4-BE49-F238E27FC236}">
                <a16:creationId xmlns:a16="http://schemas.microsoft.com/office/drawing/2014/main" id="{71C866A6-AE35-41B7-BC42-9EE60E031620}"/>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bg1">
                    <a:alpha val="50000"/>
                  </a:schemeClr>
                </a:solidFill>
                <a:latin typeface="Lato" panose="020B0604020202020204" charset="0"/>
              </a:defRPr>
            </a:lvl1pPr>
            <a:lvl2pPr marL="0" indent="0">
              <a:spcAft>
                <a:spcPts val="0"/>
              </a:spcAft>
              <a:defRPr lang="fr-FR" sz="1400" b="0" i="0" kern="1200" dirty="0" smtClean="0">
                <a:solidFill>
                  <a:schemeClr val="bg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bg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bg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bg1">
                    <a:alpha val="50000"/>
                  </a:schemeClr>
                </a:solidFill>
                <a:latin typeface="Lato" panose="020B0604020202020204" charset="0"/>
                <a:ea typeface="+mn-ea"/>
                <a:cs typeface="+mn-cs"/>
              </a:defRPr>
            </a:lvl7pPr>
            <a:lvl8pPr>
              <a:spcAft>
                <a:spcPts val="0"/>
              </a:spcAft>
              <a:defRPr lang="fr-FR" sz="1400" b="0" i="0" kern="1200" dirty="0" smtClean="0">
                <a:solidFill>
                  <a:schemeClr val="bg1">
                    <a:alpha val="50000"/>
                  </a:schemeClr>
                </a:solidFill>
                <a:latin typeface="Lato" panose="020B0604020202020204" charset="0"/>
                <a:ea typeface="+mn-ea"/>
                <a:cs typeface="+mn-cs"/>
              </a:defRPr>
            </a:lvl8pPr>
            <a:lvl9pPr>
              <a:spcAft>
                <a:spcPts val="0"/>
              </a:spcAft>
              <a:defRPr lang="fr-FR" sz="1400" b="0" i="0" kern="1200" dirty="0" smtClean="0">
                <a:solidFill>
                  <a:schemeClr val="bg1">
                    <a:alpha val="50000"/>
                  </a:schemeClr>
                </a:solidFill>
                <a:latin typeface="Lato" panose="020B0604020202020204" charset="0"/>
                <a:ea typeface="+mn-ea"/>
                <a:cs typeface="+mn-cs"/>
              </a:defRPr>
            </a:lvl9pPr>
          </a:lstStyle>
          <a:p>
            <a:pPr lvl="0"/>
            <a:r>
              <a:rPr lang="fr-FR"/>
              <a:t>N°. Titre de la partie</a:t>
            </a:r>
          </a:p>
        </p:txBody>
      </p:sp>
      <p:sp>
        <p:nvSpPr>
          <p:cNvPr id="18" name="Espace réservé du texte 5">
            <a:extLst>
              <a:ext uri="{FF2B5EF4-FFF2-40B4-BE49-F238E27FC236}">
                <a16:creationId xmlns:a16="http://schemas.microsoft.com/office/drawing/2014/main" id="{E905B62A-C658-4B90-BD9A-271BEF665E1F}"/>
              </a:ext>
            </a:extLst>
          </p:cNvPr>
          <p:cNvSpPr>
            <a:spLocks noGrp="1"/>
          </p:cNvSpPr>
          <p:nvPr>
            <p:ph type="body" sz="quarter" idx="18" hasCustomPrompt="1"/>
          </p:nvPr>
        </p:nvSpPr>
        <p:spPr>
          <a:xfrm>
            <a:off x="4372775" y="1644864"/>
            <a:ext cx="3250800" cy="1641600"/>
          </a:xfrm>
          <a:solidFill>
            <a:schemeClr val="accent1"/>
          </a:solidFill>
        </p:spPr>
        <p:txBody>
          <a:bodyPr lIns="720000" tIns="360000" rIns="360000" bIns="360000" anchor="ctr"/>
          <a:lstStyle>
            <a:lvl1pPr marL="0" indent="0">
              <a:spcAft>
                <a:spcPts val="600"/>
              </a:spcAft>
              <a:buFont typeface="Arial" panose="020B0604020202020204" pitchFamily="34" charset="0"/>
              <a:buNone/>
              <a:defRPr kumimoji="0" lang="fr-FR" sz="1200" b="0" i="0" u="none" strike="noStrike" kern="1200" cap="none" spc="0" normalizeH="0" baseline="0" dirty="0" smtClean="0">
                <a:ln>
                  <a:noFill/>
                </a:ln>
                <a:solidFill>
                  <a:schemeClr val="bg1"/>
                </a:solidFill>
                <a:effectLst/>
                <a:uLnTx/>
                <a:uFillTx/>
                <a:latin typeface="Lato Light" panose="020F0302020204030203" pitchFamily="34" charset="0"/>
                <a:ea typeface="+mn-ea"/>
                <a:cs typeface="+mn-cs"/>
              </a:defRPr>
            </a:lvl1pPr>
            <a:lvl2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2pPr>
            <a:lvl3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3pPr>
            <a:lvl4pPr marL="0" indent="0">
              <a:spcAft>
                <a:spcPts val="600"/>
              </a:spcAft>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4pPr>
            <a:lvl5pPr marL="0" indent="0">
              <a:spcAft>
                <a:spcPts val="600"/>
              </a:spcAft>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5pPr>
            <a:lvl6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6pPr>
            <a:lvl7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7pPr>
            <a:lvl8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8pPr>
            <a:lvl9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9pPr>
          </a:lstStyle>
          <a:p>
            <a:pPr lvl="0"/>
            <a:r>
              <a:rPr lang="fr-FR"/>
              <a:t>Lorem ipsum dolor</a:t>
            </a:r>
          </a:p>
          <a:p>
            <a:pPr lvl="1"/>
            <a:r>
              <a:rPr lang="fr-FR"/>
              <a:t>Sit amet consectetur adipiscing elit.</a:t>
            </a:r>
          </a:p>
        </p:txBody>
      </p:sp>
      <p:sp>
        <p:nvSpPr>
          <p:cNvPr id="20" name="Espace réservé du texte 5">
            <a:extLst>
              <a:ext uri="{FF2B5EF4-FFF2-40B4-BE49-F238E27FC236}">
                <a16:creationId xmlns:a16="http://schemas.microsoft.com/office/drawing/2014/main" id="{7036953E-4AE9-4A19-85AA-B85C4789A375}"/>
              </a:ext>
            </a:extLst>
          </p:cNvPr>
          <p:cNvSpPr>
            <a:spLocks noGrp="1"/>
          </p:cNvSpPr>
          <p:nvPr>
            <p:ph type="body" sz="quarter" idx="21" hasCustomPrompt="1"/>
          </p:nvPr>
        </p:nvSpPr>
        <p:spPr>
          <a:xfrm>
            <a:off x="4372775" y="3738258"/>
            <a:ext cx="3250800" cy="1641600"/>
          </a:xfrm>
          <a:solidFill>
            <a:schemeClr val="accent2"/>
          </a:solidFill>
        </p:spPr>
        <p:txBody>
          <a:bodyPr lIns="720000" tIns="360000" rIns="360000" bIns="360000" anchor="ctr"/>
          <a:lstStyle>
            <a:lvl1pPr marL="0" indent="0">
              <a:spcAft>
                <a:spcPts val="600"/>
              </a:spcAft>
              <a:buFont typeface="Arial" panose="020B0604020202020204" pitchFamily="34" charset="0"/>
              <a:buNone/>
              <a:defRPr kumimoji="0" lang="fr-FR" sz="1200" b="0" i="0" u="none" strike="noStrike" kern="1200" cap="none" spc="0" normalizeH="0" baseline="0" dirty="0" smtClean="0">
                <a:ln>
                  <a:noFill/>
                </a:ln>
                <a:solidFill>
                  <a:schemeClr val="bg1"/>
                </a:solidFill>
                <a:effectLst/>
                <a:uLnTx/>
                <a:uFillTx/>
                <a:latin typeface="Lato Light" panose="020F0302020204030203" pitchFamily="34" charset="0"/>
                <a:ea typeface="+mn-ea"/>
                <a:cs typeface="+mn-cs"/>
              </a:defRPr>
            </a:lvl1pPr>
            <a:lvl2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2pPr>
            <a:lvl3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3pPr>
            <a:lvl4pPr marL="0" indent="0">
              <a:spcAft>
                <a:spcPts val="600"/>
              </a:spcAft>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4pPr>
            <a:lvl5pPr marL="0" indent="0">
              <a:spcAft>
                <a:spcPts val="600"/>
              </a:spcAft>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5pPr>
            <a:lvl6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6pPr>
            <a:lvl7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7pPr>
            <a:lvl8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8pPr>
            <a:lvl9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9pPr>
          </a:lstStyle>
          <a:p>
            <a:pPr lvl="0"/>
            <a:r>
              <a:rPr lang="fr-FR"/>
              <a:t>Lorem ipsum dolor</a:t>
            </a:r>
          </a:p>
          <a:p>
            <a:pPr lvl="1"/>
            <a:r>
              <a:rPr lang="fr-FR"/>
              <a:t>Sit amet consectetur adipiscing elit.</a:t>
            </a:r>
          </a:p>
        </p:txBody>
      </p:sp>
      <p:sp>
        <p:nvSpPr>
          <p:cNvPr id="21" name="Espace réservé du texte 5">
            <a:extLst>
              <a:ext uri="{FF2B5EF4-FFF2-40B4-BE49-F238E27FC236}">
                <a16:creationId xmlns:a16="http://schemas.microsoft.com/office/drawing/2014/main" id="{7CC84AA0-3621-4B31-9C2D-DDDB9608820A}"/>
              </a:ext>
            </a:extLst>
          </p:cNvPr>
          <p:cNvSpPr>
            <a:spLocks noGrp="1"/>
          </p:cNvSpPr>
          <p:nvPr>
            <p:ph type="body" sz="quarter" idx="22" hasCustomPrompt="1"/>
          </p:nvPr>
        </p:nvSpPr>
        <p:spPr>
          <a:xfrm>
            <a:off x="8168618" y="1644864"/>
            <a:ext cx="3250800" cy="1641600"/>
          </a:xfrm>
          <a:solidFill>
            <a:schemeClr val="accent3"/>
          </a:solidFill>
        </p:spPr>
        <p:txBody>
          <a:bodyPr lIns="720000" tIns="360000" rIns="360000" bIns="360000" anchor="ctr"/>
          <a:lstStyle>
            <a:lvl1pPr marL="0" indent="0">
              <a:spcAft>
                <a:spcPts val="600"/>
              </a:spcAft>
              <a:buFont typeface="Arial" panose="020B0604020202020204" pitchFamily="34" charset="0"/>
              <a:buNone/>
              <a:defRPr kumimoji="0" lang="fr-FR" sz="1200" b="0" i="0" u="none" strike="noStrike" kern="1200" cap="none" spc="0" normalizeH="0" baseline="0" dirty="0" smtClean="0">
                <a:ln>
                  <a:noFill/>
                </a:ln>
                <a:solidFill>
                  <a:schemeClr val="bg1"/>
                </a:solidFill>
                <a:effectLst/>
                <a:uLnTx/>
                <a:uFillTx/>
                <a:latin typeface="Lato Light" panose="020F0302020204030203" pitchFamily="34" charset="0"/>
                <a:ea typeface="+mn-ea"/>
                <a:cs typeface="+mn-cs"/>
              </a:defRPr>
            </a:lvl1pPr>
            <a:lvl2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2pPr>
            <a:lvl3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3pPr>
            <a:lvl4pPr marL="0" indent="0">
              <a:spcAft>
                <a:spcPts val="600"/>
              </a:spcAft>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4pPr>
            <a:lvl5pPr marL="0" indent="0">
              <a:spcAft>
                <a:spcPts val="600"/>
              </a:spcAft>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5pPr>
            <a:lvl6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6pPr>
            <a:lvl7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7pPr>
            <a:lvl8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8pPr>
            <a:lvl9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9pPr>
          </a:lstStyle>
          <a:p>
            <a:pPr lvl="0"/>
            <a:r>
              <a:rPr lang="fr-FR"/>
              <a:t>Lorem ipsum dolor</a:t>
            </a:r>
          </a:p>
          <a:p>
            <a:pPr lvl="1"/>
            <a:r>
              <a:rPr lang="fr-FR"/>
              <a:t>Sit amet consectetur adipiscing elit.</a:t>
            </a:r>
          </a:p>
        </p:txBody>
      </p:sp>
      <p:sp>
        <p:nvSpPr>
          <p:cNvPr id="19" name="Espace réservé du texte 5">
            <a:extLst>
              <a:ext uri="{FF2B5EF4-FFF2-40B4-BE49-F238E27FC236}">
                <a16:creationId xmlns:a16="http://schemas.microsoft.com/office/drawing/2014/main" id="{C20A29AF-7843-4715-A4B6-6A44356F0E14}"/>
              </a:ext>
            </a:extLst>
          </p:cNvPr>
          <p:cNvSpPr>
            <a:spLocks noGrp="1"/>
          </p:cNvSpPr>
          <p:nvPr>
            <p:ph type="body" sz="quarter" idx="19" hasCustomPrompt="1"/>
          </p:nvPr>
        </p:nvSpPr>
        <p:spPr>
          <a:xfrm>
            <a:off x="8168618" y="3738258"/>
            <a:ext cx="3250800" cy="1641600"/>
          </a:xfrm>
          <a:solidFill>
            <a:schemeClr val="bg1"/>
          </a:solidFill>
        </p:spPr>
        <p:txBody>
          <a:bodyPr lIns="720000" tIns="360000" rIns="360000" bIns="360000" anchor="ctr"/>
          <a:lstStyle>
            <a:lvl1pPr marL="0" indent="0">
              <a:spcAft>
                <a:spcPts val="600"/>
              </a:spcAft>
              <a:buFont typeface="Arial" panose="020B0604020202020204" pitchFamily="34" charset="0"/>
              <a:buNone/>
              <a:defRPr kumimoji="0" lang="fr-FR" sz="1200" b="0" i="0" u="none" strike="noStrike" kern="1200" cap="none" spc="0" normalizeH="0" baseline="0" dirty="0" smtClean="0">
                <a:ln>
                  <a:noFill/>
                </a:ln>
                <a:solidFill>
                  <a:schemeClr val="accent1"/>
                </a:solidFill>
                <a:effectLst/>
                <a:uLnTx/>
                <a:uFillTx/>
                <a:latin typeface="Lato Light" panose="020F0302020204030203" pitchFamily="34" charset="0"/>
                <a:ea typeface="+mn-ea"/>
                <a:cs typeface="+mn-cs"/>
              </a:defRPr>
            </a:lvl1pPr>
            <a:lvl2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accent1"/>
                </a:solidFill>
                <a:effectLst/>
                <a:uLnTx/>
                <a:uFillTx/>
                <a:latin typeface="Lato" panose="020F0502020204030203" pitchFamily="34" charset="0"/>
                <a:ea typeface="+mn-ea"/>
                <a:cs typeface="+mn-cs"/>
              </a:defRPr>
            </a:lvl2pPr>
            <a:lvl3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accent1"/>
                </a:solidFill>
                <a:effectLst/>
                <a:uLnTx/>
                <a:uFillTx/>
                <a:latin typeface="Lato" panose="020F0502020204030203" pitchFamily="34" charset="0"/>
                <a:ea typeface="+mn-ea"/>
                <a:cs typeface="+mn-cs"/>
              </a:defRPr>
            </a:lvl3pPr>
            <a:lvl4pPr marL="0" indent="0">
              <a:spcAft>
                <a:spcPts val="600"/>
              </a:spcAft>
              <a:buNone/>
              <a:defRPr kumimoji="0" lang="fr-FR" sz="1800" b="1" i="0" u="none" strike="noStrike" kern="1200" cap="none" spc="0" normalizeH="0" baseline="0" dirty="0" smtClean="0">
                <a:ln>
                  <a:noFill/>
                </a:ln>
                <a:solidFill>
                  <a:schemeClr val="accent1"/>
                </a:solidFill>
                <a:effectLst/>
                <a:uLnTx/>
                <a:uFillTx/>
                <a:latin typeface="Lato" panose="020F0502020204030203" pitchFamily="34" charset="0"/>
                <a:ea typeface="+mn-ea"/>
                <a:cs typeface="+mn-cs"/>
              </a:defRPr>
            </a:lvl4pPr>
            <a:lvl5pPr marL="0" indent="0">
              <a:spcAft>
                <a:spcPts val="600"/>
              </a:spcAft>
              <a:buNone/>
              <a:defRPr kumimoji="0" lang="fr-FR" sz="1800" b="1" i="0" u="none" strike="noStrike" kern="1200" cap="none" spc="0" normalizeH="0" baseline="0" dirty="0" smtClean="0">
                <a:ln>
                  <a:noFill/>
                </a:ln>
                <a:solidFill>
                  <a:schemeClr val="accent1"/>
                </a:solidFill>
                <a:effectLst/>
                <a:uLnTx/>
                <a:uFillTx/>
                <a:latin typeface="Lato" panose="020F0502020204030203" pitchFamily="34" charset="0"/>
                <a:ea typeface="+mn-ea"/>
                <a:cs typeface="+mn-cs"/>
              </a:defRPr>
            </a:lvl5pPr>
            <a:lvl6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accent1"/>
                </a:solidFill>
                <a:effectLst/>
                <a:uLnTx/>
                <a:uFillTx/>
                <a:latin typeface="Lato" panose="020F0502020204030203" pitchFamily="34" charset="0"/>
                <a:ea typeface="+mn-ea"/>
                <a:cs typeface="+mn-cs"/>
              </a:defRPr>
            </a:lvl6pPr>
            <a:lvl7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accent1"/>
                </a:solidFill>
                <a:effectLst/>
                <a:uLnTx/>
                <a:uFillTx/>
                <a:latin typeface="Lato" panose="020F0502020204030203" pitchFamily="34" charset="0"/>
                <a:ea typeface="+mn-ea"/>
                <a:cs typeface="+mn-cs"/>
              </a:defRPr>
            </a:lvl7pPr>
            <a:lvl8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accent1"/>
                </a:solidFill>
                <a:effectLst/>
                <a:uLnTx/>
                <a:uFillTx/>
                <a:latin typeface="Lato" panose="020F0502020204030203" pitchFamily="34" charset="0"/>
                <a:ea typeface="+mn-ea"/>
                <a:cs typeface="+mn-cs"/>
              </a:defRPr>
            </a:lvl8pPr>
            <a:lvl9pPr marL="0" indent="0">
              <a:spcAft>
                <a:spcPts val="600"/>
              </a:spcAft>
              <a:buFont typeface="Arial" panose="020B0604020202020204" pitchFamily="34" charset="0"/>
              <a:buNone/>
              <a:defRPr kumimoji="0" lang="fr-FR" sz="1800" b="1" i="0" u="none" strike="noStrike" kern="1200" cap="none" spc="0" normalizeH="0" baseline="0" dirty="0" smtClean="0">
                <a:ln>
                  <a:noFill/>
                </a:ln>
                <a:solidFill>
                  <a:schemeClr val="accent1"/>
                </a:solidFill>
                <a:effectLst/>
                <a:uLnTx/>
                <a:uFillTx/>
                <a:latin typeface="Lato" panose="020F0502020204030203" pitchFamily="34" charset="0"/>
                <a:ea typeface="+mn-ea"/>
                <a:cs typeface="+mn-cs"/>
              </a:defRPr>
            </a:lvl9pPr>
          </a:lstStyle>
          <a:p>
            <a:pPr lvl="0"/>
            <a:r>
              <a:rPr lang="fr-FR"/>
              <a:t>Lorem ipsum dolor</a:t>
            </a:r>
          </a:p>
          <a:p>
            <a:pPr lvl="1"/>
            <a:r>
              <a:rPr lang="fr-FR"/>
              <a:t>Sit amet consectetur adipiscing elit. </a:t>
            </a:r>
          </a:p>
        </p:txBody>
      </p:sp>
      <p:pic>
        <p:nvPicPr>
          <p:cNvPr id="2" name="Image 1">
            <a:extLst>
              <a:ext uri="{FF2B5EF4-FFF2-40B4-BE49-F238E27FC236}">
                <a16:creationId xmlns:a16="http://schemas.microsoft.com/office/drawing/2014/main" id="{798268E7-CFC8-AF68-0329-04DBA19A964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298976242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preserve="1">
  <p:cSld name="Contact">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pic>
        <p:nvPicPr>
          <p:cNvPr id="3" name="Image 2">
            <a:extLst>
              <a:ext uri="{FF2B5EF4-FFF2-40B4-BE49-F238E27FC236}">
                <a16:creationId xmlns:a16="http://schemas.microsoft.com/office/drawing/2014/main" id="{9D550D7C-E92C-212E-B62F-FC5A90B8611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302456" y="581495"/>
            <a:ext cx="1747305" cy="856038"/>
          </a:xfrm>
          <a:prstGeom prst="rect">
            <a:avLst/>
          </a:prstGeom>
        </p:spPr>
      </p:pic>
      <p:sp>
        <p:nvSpPr>
          <p:cNvPr id="5" name="Forme libre : forme 19">
            <a:extLst>
              <a:ext uri="{FF2B5EF4-FFF2-40B4-BE49-F238E27FC236}">
                <a16:creationId xmlns:a16="http://schemas.microsoft.com/office/drawing/2014/main" id="{0709630B-427F-480C-8761-0E18531C02E5}"/>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cxnSp>
        <p:nvCxnSpPr>
          <p:cNvPr id="11" name="Connecteur droit 10">
            <a:extLst>
              <a:ext uri="{FF2B5EF4-FFF2-40B4-BE49-F238E27FC236}">
                <a16:creationId xmlns:a16="http://schemas.microsoft.com/office/drawing/2014/main" id="{A688D061-DDCF-498B-AEE5-44258EF0EB8E}"/>
              </a:ext>
            </a:extLst>
          </p:cNvPr>
          <p:cNvCxnSpPr>
            <a:cxnSpLocks/>
          </p:cNvCxnSpPr>
          <p:nvPr/>
        </p:nvCxnSpPr>
        <p:spPr>
          <a:xfrm>
            <a:off x="5734850" y="2937222"/>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12" name="ZoneTexte 11">
            <a:hlinkClick r:id="rId3"/>
            <a:extLst>
              <a:ext uri="{FF2B5EF4-FFF2-40B4-BE49-F238E27FC236}">
                <a16:creationId xmlns:a16="http://schemas.microsoft.com/office/drawing/2014/main" id="{DDB7DB26-81AF-48A7-8611-21883B86EAE4}"/>
              </a:ext>
            </a:extLst>
          </p:cNvPr>
          <p:cNvSpPr txBox="1"/>
          <p:nvPr/>
        </p:nvSpPr>
        <p:spPr>
          <a:xfrm>
            <a:off x="2181225" y="5174246"/>
            <a:ext cx="7829550" cy="246221"/>
          </a:xfrm>
          <a:prstGeom prst="rect">
            <a:avLst/>
          </a:prstGeom>
          <a:noFill/>
        </p:spPr>
        <p:txBody>
          <a:bodyPr wrap="square" lIns="0" tIns="0" rIns="0" bIns="0" rtlCol="0">
            <a:spAutoFit/>
          </a:bodyPr>
          <a:lstStyle/>
          <a:p>
            <a:pPr algn="ctr"/>
            <a:r>
              <a:rPr lang="fr-FR" sz="1600">
                <a:solidFill>
                  <a:schemeClr val="bg1"/>
                </a:solidFill>
                <a:latin typeface="Lato Light" panose="020F0302020204030203" pitchFamily="34" charset="0"/>
              </a:rPr>
              <a:t>www.bluesoft-group.com</a:t>
            </a:r>
          </a:p>
        </p:txBody>
      </p:sp>
      <p:sp>
        <p:nvSpPr>
          <p:cNvPr id="2" name="Titre 1">
            <a:extLst>
              <a:ext uri="{FF2B5EF4-FFF2-40B4-BE49-F238E27FC236}">
                <a16:creationId xmlns:a16="http://schemas.microsoft.com/office/drawing/2014/main" id="{0845006B-2A30-41F2-BE60-E4F40D0840A2}"/>
              </a:ext>
            </a:extLst>
          </p:cNvPr>
          <p:cNvSpPr>
            <a:spLocks noGrp="1"/>
          </p:cNvSpPr>
          <p:nvPr>
            <p:ph type="title" hasCustomPrompt="1"/>
          </p:nvPr>
        </p:nvSpPr>
        <p:spPr>
          <a:xfrm>
            <a:off x="838200" y="1611510"/>
            <a:ext cx="10515600" cy="1015663"/>
          </a:xfrm>
        </p:spPr>
        <p:txBody>
          <a:bodyPr/>
          <a:lstStyle>
            <a:lvl1pPr algn="ctr">
              <a:defRPr sz="6600">
                <a:solidFill>
                  <a:schemeClr val="bg1"/>
                </a:solidFill>
              </a:defRPr>
            </a:lvl1pPr>
          </a:lstStyle>
          <a:p>
            <a:r>
              <a:rPr lang="fr-FR"/>
              <a:t>Merci !</a:t>
            </a:r>
          </a:p>
        </p:txBody>
      </p:sp>
      <p:sp>
        <p:nvSpPr>
          <p:cNvPr id="21" name="Espace réservé du texte 20">
            <a:extLst>
              <a:ext uri="{FF2B5EF4-FFF2-40B4-BE49-F238E27FC236}">
                <a16:creationId xmlns:a16="http://schemas.microsoft.com/office/drawing/2014/main" id="{377832F0-EEEC-45CD-949F-E0A409E70377}"/>
              </a:ext>
            </a:extLst>
          </p:cNvPr>
          <p:cNvSpPr>
            <a:spLocks noGrp="1"/>
          </p:cNvSpPr>
          <p:nvPr>
            <p:ph type="body" sz="quarter" idx="10" hasCustomPrompt="1"/>
          </p:nvPr>
        </p:nvSpPr>
        <p:spPr>
          <a:xfrm>
            <a:off x="838200" y="3343275"/>
            <a:ext cx="10515600" cy="387798"/>
          </a:xfrm>
        </p:spPr>
        <p:txBody>
          <a:bodyPr wrap="square" anchor="t">
            <a:spAutoFit/>
          </a:bodyPr>
          <a:lstStyle>
            <a:lvl1pPr marL="0" indent="0" algn="ctr">
              <a:lnSpc>
                <a:spcPct val="90000"/>
              </a:lnSpc>
              <a:spcAft>
                <a:spcPts val="0"/>
              </a:spcAft>
              <a:buFont typeface="Arial" panose="020B0604020202020204" pitchFamily="34" charset="0"/>
              <a:buNone/>
              <a:defRPr lang="fr-FR" sz="2800" b="1" i="0" kern="1200" cap="all" baseline="0" dirty="0" smtClean="0">
                <a:solidFill>
                  <a:schemeClr val="bg1"/>
                </a:solidFill>
                <a:latin typeface="Continuum" pitchFamily="2" charset="0"/>
                <a:ea typeface="+mn-ea"/>
                <a:cs typeface="+mn-cs"/>
              </a:defRPr>
            </a:lvl1pPr>
            <a:lvl2pPr marL="0" indent="0" algn="ctr">
              <a:lnSpc>
                <a:spcPct val="90000"/>
              </a:lnSpc>
              <a:spcAft>
                <a:spcPts val="0"/>
              </a:spcAft>
              <a:buFont typeface="Arial" panose="020B0604020202020204" pitchFamily="34" charset="0"/>
              <a:buNone/>
              <a:defRPr lang="fr-FR" sz="2800" b="1" i="0" kern="1200" dirty="0" smtClean="0">
                <a:solidFill>
                  <a:schemeClr val="bg1"/>
                </a:solidFill>
                <a:latin typeface="Continuum" pitchFamily="2" charset="0"/>
                <a:ea typeface="+mn-ea"/>
                <a:cs typeface="+mn-cs"/>
              </a:defRPr>
            </a:lvl2pPr>
            <a:lvl3pPr marL="0" indent="0" algn="ctr">
              <a:lnSpc>
                <a:spcPct val="90000"/>
              </a:lnSpc>
              <a:spcAft>
                <a:spcPts val="0"/>
              </a:spcAft>
              <a:buFont typeface="Arial" panose="020B0604020202020204" pitchFamily="34" charset="0"/>
              <a:buNone/>
              <a:defRPr lang="fr-FR" sz="2800" b="1" i="0" kern="1200" dirty="0" smtClean="0">
                <a:solidFill>
                  <a:schemeClr val="bg1"/>
                </a:solidFill>
                <a:latin typeface="Continuum" pitchFamily="2" charset="0"/>
                <a:ea typeface="+mn-ea"/>
                <a:cs typeface="+mn-cs"/>
              </a:defRPr>
            </a:lvl3pPr>
            <a:lvl4pPr marL="0" indent="0" algn="ctr">
              <a:lnSpc>
                <a:spcPct val="90000"/>
              </a:lnSpc>
              <a:spcAft>
                <a:spcPts val="0"/>
              </a:spcAft>
              <a:buNone/>
              <a:defRPr lang="fr-FR" sz="2800" b="1" i="0" kern="1200" dirty="0" smtClean="0">
                <a:solidFill>
                  <a:schemeClr val="bg1"/>
                </a:solidFill>
                <a:latin typeface="Continuum" pitchFamily="2" charset="0"/>
                <a:ea typeface="+mn-ea"/>
                <a:cs typeface="+mn-cs"/>
              </a:defRPr>
            </a:lvl4pPr>
            <a:lvl5pPr marL="0" indent="0" algn="ctr">
              <a:lnSpc>
                <a:spcPct val="90000"/>
              </a:lnSpc>
              <a:spcAft>
                <a:spcPts val="0"/>
              </a:spcAft>
              <a:buNone/>
              <a:defRPr lang="fr-FR" sz="2800" b="1" i="0" kern="1200" dirty="0" smtClean="0">
                <a:solidFill>
                  <a:schemeClr val="bg1"/>
                </a:solidFill>
                <a:latin typeface="Continuum" pitchFamily="2" charset="0"/>
                <a:ea typeface="+mn-ea"/>
                <a:cs typeface="+mn-cs"/>
              </a:defRPr>
            </a:lvl5pPr>
            <a:lvl6pPr marL="0" indent="0" algn="ctr">
              <a:lnSpc>
                <a:spcPct val="90000"/>
              </a:lnSpc>
              <a:spcAft>
                <a:spcPts val="0"/>
              </a:spcAft>
              <a:buFont typeface="Arial" panose="020B0604020202020204" pitchFamily="34" charset="0"/>
              <a:buNone/>
              <a:defRPr lang="fr-FR" sz="2800" b="1" i="0" kern="1200" dirty="0" smtClean="0">
                <a:solidFill>
                  <a:schemeClr val="bg1"/>
                </a:solidFill>
                <a:latin typeface="Continuum" pitchFamily="2" charset="0"/>
                <a:ea typeface="+mn-ea"/>
                <a:cs typeface="+mn-cs"/>
              </a:defRPr>
            </a:lvl6pPr>
            <a:lvl7pPr marL="0" indent="0" algn="ctr">
              <a:lnSpc>
                <a:spcPct val="90000"/>
              </a:lnSpc>
              <a:spcAft>
                <a:spcPts val="0"/>
              </a:spcAft>
              <a:buFont typeface="Arial" panose="020B0604020202020204" pitchFamily="34" charset="0"/>
              <a:buNone/>
              <a:defRPr lang="fr-FR" sz="2800" b="1" i="0" kern="1200" dirty="0" smtClean="0">
                <a:solidFill>
                  <a:schemeClr val="bg1"/>
                </a:solidFill>
                <a:latin typeface="Continuum" pitchFamily="2" charset="0"/>
                <a:ea typeface="+mn-ea"/>
                <a:cs typeface="+mn-cs"/>
              </a:defRPr>
            </a:lvl7pPr>
            <a:lvl8pPr marL="0" indent="0" algn="ctr">
              <a:lnSpc>
                <a:spcPct val="90000"/>
              </a:lnSpc>
              <a:spcAft>
                <a:spcPts val="0"/>
              </a:spcAft>
              <a:buFont typeface="Arial" panose="020B0604020202020204" pitchFamily="34" charset="0"/>
              <a:buNone/>
              <a:defRPr lang="fr-FR" sz="2800" b="1" i="0" kern="1200" dirty="0" smtClean="0">
                <a:solidFill>
                  <a:schemeClr val="bg1"/>
                </a:solidFill>
                <a:latin typeface="Continuum" pitchFamily="2" charset="0"/>
                <a:ea typeface="+mn-ea"/>
                <a:cs typeface="+mn-cs"/>
              </a:defRPr>
            </a:lvl8pPr>
            <a:lvl9pPr marL="0" indent="0" algn="ctr">
              <a:lnSpc>
                <a:spcPct val="90000"/>
              </a:lnSpc>
              <a:spcAft>
                <a:spcPts val="0"/>
              </a:spcAft>
              <a:buFont typeface="Arial" panose="020B0604020202020204" pitchFamily="34" charset="0"/>
              <a:buNone/>
              <a:defRPr lang="fr-FR" sz="2800" b="1" i="0" kern="1200" dirty="0" smtClean="0">
                <a:solidFill>
                  <a:schemeClr val="bg1"/>
                </a:solidFill>
                <a:latin typeface="Continuum" pitchFamily="2" charset="0"/>
                <a:ea typeface="+mn-ea"/>
                <a:cs typeface="+mn-cs"/>
              </a:defRPr>
            </a:lvl9pPr>
          </a:lstStyle>
          <a:p>
            <a:pPr lvl="0"/>
            <a:r>
              <a:rPr lang="fr-FR"/>
              <a:t>CONTACT</a:t>
            </a:r>
          </a:p>
        </p:txBody>
      </p:sp>
      <p:sp>
        <p:nvSpPr>
          <p:cNvPr id="24" name="Espace réservé du texte 20">
            <a:extLst>
              <a:ext uri="{FF2B5EF4-FFF2-40B4-BE49-F238E27FC236}">
                <a16:creationId xmlns:a16="http://schemas.microsoft.com/office/drawing/2014/main" id="{2432240D-121C-45DF-92B7-C197DDCA8879}"/>
              </a:ext>
            </a:extLst>
          </p:cNvPr>
          <p:cNvSpPr>
            <a:spLocks noGrp="1"/>
          </p:cNvSpPr>
          <p:nvPr>
            <p:ph type="body" sz="quarter" idx="11" hasCustomPrompt="1"/>
          </p:nvPr>
        </p:nvSpPr>
        <p:spPr>
          <a:xfrm>
            <a:off x="838200" y="4322743"/>
            <a:ext cx="10515600" cy="193899"/>
          </a:xfrm>
        </p:spPr>
        <p:txBody>
          <a:bodyPr wrap="square" anchor="t">
            <a:spAutoFit/>
          </a:bodyPr>
          <a:lstStyle>
            <a:lvl1pPr marL="0" indent="0" algn="ctr">
              <a:lnSpc>
                <a:spcPct val="90000"/>
              </a:lnSpc>
              <a:spcAft>
                <a:spcPts val="0"/>
              </a:spcAft>
              <a:buFont typeface="Arial" panose="020B0604020202020204" pitchFamily="34" charset="0"/>
              <a:buNone/>
              <a:defRPr lang="fr-FR" sz="1400" b="0" kern="1200" dirty="0" smtClean="0">
                <a:solidFill>
                  <a:schemeClr val="bg1"/>
                </a:solidFill>
                <a:latin typeface="Lato Light" panose="020F0302020204030203" pitchFamily="34" charset="0"/>
                <a:ea typeface="+mn-ea"/>
                <a:cs typeface="+mn-cs"/>
              </a:defRPr>
            </a:lvl1pPr>
            <a:lvl2pPr marL="0" indent="0" algn="ctr">
              <a:lnSpc>
                <a:spcPct val="90000"/>
              </a:lnSpc>
              <a:spcAft>
                <a:spcPts val="0"/>
              </a:spcAft>
              <a:buFont typeface="Arial" panose="020B0604020202020204" pitchFamily="34" charset="0"/>
              <a:buNone/>
              <a:defRPr lang="fr-FR" sz="1400" b="0" kern="1200" dirty="0" smtClean="0">
                <a:solidFill>
                  <a:schemeClr val="bg1"/>
                </a:solidFill>
                <a:latin typeface="Lato Light" panose="020F0302020204030203" pitchFamily="34" charset="0"/>
                <a:ea typeface="+mn-ea"/>
                <a:cs typeface="+mn-cs"/>
              </a:defRPr>
            </a:lvl2pPr>
            <a:lvl3pPr marL="0" indent="0" algn="ctr">
              <a:lnSpc>
                <a:spcPct val="90000"/>
              </a:lnSpc>
              <a:spcAft>
                <a:spcPts val="0"/>
              </a:spcAft>
              <a:buFont typeface="Arial" panose="020B0604020202020204" pitchFamily="34" charset="0"/>
              <a:buNone/>
              <a:defRPr lang="fr-FR" sz="1400" kern="1200" dirty="0" smtClean="0">
                <a:solidFill>
                  <a:schemeClr val="bg1"/>
                </a:solidFill>
                <a:latin typeface="Lato Light" panose="020F0302020204030203" pitchFamily="34" charset="0"/>
                <a:ea typeface="+mn-ea"/>
                <a:cs typeface="+mn-cs"/>
              </a:defRPr>
            </a:lvl3pPr>
            <a:lvl4pPr marL="0" indent="0" algn="ctr">
              <a:lnSpc>
                <a:spcPct val="90000"/>
              </a:lnSpc>
              <a:spcAft>
                <a:spcPts val="0"/>
              </a:spcAft>
              <a:buNone/>
              <a:defRPr lang="fr-FR" sz="1400" kern="1200" dirty="0" smtClean="0">
                <a:solidFill>
                  <a:schemeClr val="bg1"/>
                </a:solidFill>
                <a:latin typeface="Lato Light" panose="020F0302020204030203" pitchFamily="34" charset="0"/>
                <a:ea typeface="+mn-ea"/>
                <a:cs typeface="+mn-cs"/>
              </a:defRPr>
            </a:lvl4pPr>
            <a:lvl5pPr marL="0" indent="0" algn="ctr">
              <a:lnSpc>
                <a:spcPct val="90000"/>
              </a:lnSpc>
              <a:spcAft>
                <a:spcPts val="0"/>
              </a:spcAft>
              <a:buNone/>
              <a:defRPr lang="fr-FR" sz="1400" kern="1200" dirty="0" smtClean="0">
                <a:solidFill>
                  <a:schemeClr val="bg1"/>
                </a:solidFill>
                <a:latin typeface="Lato Light" panose="020F0302020204030203" pitchFamily="34" charset="0"/>
                <a:ea typeface="+mn-ea"/>
                <a:cs typeface="+mn-cs"/>
              </a:defRPr>
            </a:lvl5pPr>
            <a:lvl6pPr marL="0" indent="0" algn="ctr">
              <a:lnSpc>
                <a:spcPct val="90000"/>
              </a:lnSpc>
              <a:spcAft>
                <a:spcPts val="0"/>
              </a:spcAft>
              <a:buFont typeface="Arial" panose="020B0604020202020204" pitchFamily="34" charset="0"/>
              <a:buNone/>
              <a:defRPr lang="fr-FR" sz="1400" kern="1200" dirty="0" smtClean="0">
                <a:solidFill>
                  <a:schemeClr val="bg1"/>
                </a:solidFill>
                <a:latin typeface="Lato Light" panose="020F0302020204030203" pitchFamily="34" charset="0"/>
                <a:ea typeface="+mn-ea"/>
                <a:cs typeface="+mn-cs"/>
              </a:defRPr>
            </a:lvl6pPr>
            <a:lvl7pPr marL="0" indent="0" algn="ctr">
              <a:lnSpc>
                <a:spcPct val="90000"/>
              </a:lnSpc>
              <a:spcAft>
                <a:spcPts val="0"/>
              </a:spcAft>
              <a:buFont typeface="Arial" panose="020B0604020202020204" pitchFamily="34" charset="0"/>
              <a:buNone/>
              <a:defRPr lang="fr-FR" sz="1400" i="0" kern="1200" dirty="0" smtClean="0">
                <a:solidFill>
                  <a:schemeClr val="bg1"/>
                </a:solidFill>
                <a:latin typeface="Lato Light" panose="020F0302020204030203" pitchFamily="34" charset="0"/>
                <a:ea typeface="+mn-ea"/>
                <a:cs typeface="+mn-cs"/>
              </a:defRPr>
            </a:lvl7pPr>
            <a:lvl8pPr marL="0" indent="0" algn="ctr">
              <a:lnSpc>
                <a:spcPct val="90000"/>
              </a:lnSpc>
              <a:spcAft>
                <a:spcPts val="0"/>
              </a:spcAft>
              <a:buFont typeface="Arial" panose="020B0604020202020204" pitchFamily="34" charset="0"/>
              <a:buNone/>
              <a:defRPr lang="fr-FR" sz="1400" i="0" kern="1200" dirty="0" smtClean="0">
                <a:solidFill>
                  <a:schemeClr val="bg1"/>
                </a:solidFill>
                <a:latin typeface="Lato Light" panose="020F0302020204030203" pitchFamily="34" charset="0"/>
                <a:ea typeface="+mn-ea"/>
                <a:cs typeface="+mn-cs"/>
              </a:defRPr>
            </a:lvl8pPr>
            <a:lvl9pPr marL="0" indent="0" algn="ctr">
              <a:lnSpc>
                <a:spcPct val="90000"/>
              </a:lnSpc>
              <a:spcAft>
                <a:spcPts val="0"/>
              </a:spcAft>
              <a:buFont typeface="Arial" panose="020B0604020202020204" pitchFamily="34" charset="0"/>
              <a:buNone/>
              <a:defRPr lang="fr-FR" sz="1400" kern="1200" dirty="0" smtClean="0">
                <a:solidFill>
                  <a:schemeClr val="bg1"/>
                </a:solidFill>
                <a:latin typeface="Lato Light" panose="020F0302020204030203" pitchFamily="34" charset="0"/>
                <a:ea typeface="+mn-ea"/>
                <a:cs typeface="+mn-cs"/>
              </a:defRPr>
            </a:lvl9pPr>
          </a:lstStyle>
          <a:p>
            <a:pPr lvl="0"/>
            <a:r>
              <a:rPr lang="fr-FR"/>
              <a:t>01.00.00.00.00</a:t>
            </a:r>
          </a:p>
        </p:txBody>
      </p:sp>
      <p:sp>
        <p:nvSpPr>
          <p:cNvPr id="25" name="Espace réservé du texte 20">
            <a:extLst>
              <a:ext uri="{FF2B5EF4-FFF2-40B4-BE49-F238E27FC236}">
                <a16:creationId xmlns:a16="http://schemas.microsoft.com/office/drawing/2014/main" id="{84C7981C-0FE4-47AB-87FA-5209B992EDCB}"/>
              </a:ext>
            </a:extLst>
          </p:cNvPr>
          <p:cNvSpPr>
            <a:spLocks noGrp="1"/>
          </p:cNvSpPr>
          <p:nvPr>
            <p:ph type="body" sz="quarter" idx="12" hasCustomPrompt="1"/>
          </p:nvPr>
        </p:nvSpPr>
        <p:spPr>
          <a:xfrm>
            <a:off x="838200" y="3891229"/>
            <a:ext cx="10515600" cy="221599"/>
          </a:xfrm>
        </p:spPr>
        <p:txBody>
          <a:bodyPr wrap="square" anchor="t">
            <a:spAutoFit/>
          </a:bodyPr>
          <a:lstStyle>
            <a:lvl1pPr marL="0" indent="0" algn="ctr">
              <a:lnSpc>
                <a:spcPct val="90000"/>
              </a:lnSpc>
              <a:spcAft>
                <a:spcPts val="0"/>
              </a:spcAft>
              <a:buFont typeface="Arial" panose="020B0604020202020204" pitchFamily="34" charset="0"/>
              <a:buNone/>
              <a:defRPr lang="fr-FR" sz="1600" b="0" kern="1200" dirty="0" smtClean="0">
                <a:solidFill>
                  <a:schemeClr val="bg1"/>
                </a:solidFill>
                <a:latin typeface="Lato Light" panose="020F0302020204030203" pitchFamily="34" charset="0"/>
                <a:ea typeface="+mn-ea"/>
                <a:cs typeface="+mn-cs"/>
              </a:defRPr>
            </a:lvl1pPr>
            <a:lvl2pPr marL="0" indent="0" algn="ctr">
              <a:lnSpc>
                <a:spcPct val="90000"/>
              </a:lnSpc>
              <a:spcAft>
                <a:spcPts val="0"/>
              </a:spcAft>
              <a:buFont typeface="Arial" panose="020B0604020202020204" pitchFamily="34" charset="0"/>
              <a:buNone/>
              <a:defRPr lang="fr-FR" sz="1600" b="0" kern="1200" dirty="0" smtClean="0">
                <a:solidFill>
                  <a:schemeClr val="bg1"/>
                </a:solidFill>
                <a:latin typeface="Lato Light" panose="020F0302020204030203" pitchFamily="34" charset="0"/>
                <a:ea typeface="+mn-ea"/>
                <a:cs typeface="+mn-cs"/>
              </a:defRPr>
            </a:lvl2pPr>
            <a:lvl3pPr marL="0" indent="0" algn="ctr">
              <a:lnSpc>
                <a:spcPct val="90000"/>
              </a:lnSpc>
              <a:spcAft>
                <a:spcPts val="0"/>
              </a:spcAft>
              <a:buFont typeface="Arial" panose="020B0604020202020204" pitchFamily="34" charset="0"/>
              <a:buNone/>
              <a:defRPr lang="fr-FR" sz="1600" kern="1200" dirty="0" smtClean="0">
                <a:solidFill>
                  <a:schemeClr val="bg1"/>
                </a:solidFill>
                <a:latin typeface="Lato Light" panose="020F0302020204030203" pitchFamily="34" charset="0"/>
                <a:ea typeface="+mn-ea"/>
                <a:cs typeface="+mn-cs"/>
              </a:defRPr>
            </a:lvl3pPr>
            <a:lvl4pPr marL="0" indent="0" algn="ctr">
              <a:lnSpc>
                <a:spcPct val="90000"/>
              </a:lnSpc>
              <a:spcAft>
                <a:spcPts val="0"/>
              </a:spcAft>
              <a:buNone/>
              <a:defRPr lang="fr-FR" sz="1600" kern="1200" dirty="0" smtClean="0">
                <a:solidFill>
                  <a:schemeClr val="bg1"/>
                </a:solidFill>
                <a:latin typeface="Lato Light" panose="020F0302020204030203" pitchFamily="34" charset="0"/>
                <a:ea typeface="+mn-ea"/>
                <a:cs typeface="+mn-cs"/>
              </a:defRPr>
            </a:lvl4pPr>
            <a:lvl5pPr marL="0" indent="0" algn="ctr">
              <a:lnSpc>
                <a:spcPct val="90000"/>
              </a:lnSpc>
              <a:spcAft>
                <a:spcPts val="0"/>
              </a:spcAft>
              <a:buNone/>
              <a:defRPr lang="fr-FR" sz="1600" kern="1200" dirty="0" smtClean="0">
                <a:solidFill>
                  <a:schemeClr val="bg1"/>
                </a:solidFill>
                <a:latin typeface="Lato Light" panose="020F0302020204030203" pitchFamily="34" charset="0"/>
                <a:ea typeface="+mn-ea"/>
                <a:cs typeface="+mn-cs"/>
              </a:defRPr>
            </a:lvl5pPr>
            <a:lvl6pPr marL="0" indent="0" algn="ctr">
              <a:lnSpc>
                <a:spcPct val="90000"/>
              </a:lnSpc>
              <a:spcAft>
                <a:spcPts val="0"/>
              </a:spcAft>
              <a:buFont typeface="Arial" panose="020B0604020202020204" pitchFamily="34" charset="0"/>
              <a:buNone/>
              <a:defRPr lang="fr-FR" sz="1600" kern="1200" dirty="0" smtClean="0">
                <a:solidFill>
                  <a:schemeClr val="bg1"/>
                </a:solidFill>
                <a:latin typeface="Lato Light" panose="020F0302020204030203" pitchFamily="34" charset="0"/>
                <a:ea typeface="+mn-ea"/>
                <a:cs typeface="+mn-cs"/>
              </a:defRPr>
            </a:lvl6pPr>
            <a:lvl7pPr marL="0" indent="0" algn="ctr">
              <a:lnSpc>
                <a:spcPct val="90000"/>
              </a:lnSpc>
              <a:spcAft>
                <a:spcPts val="0"/>
              </a:spcAft>
              <a:buFont typeface="Arial" panose="020B0604020202020204" pitchFamily="34" charset="0"/>
              <a:buNone/>
              <a:defRPr lang="fr-FR" sz="1600" i="0" kern="1200" dirty="0" smtClean="0">
                <a:solidFill>
                  <a:schemeClr val="bg1"/>
                </a:solidFill>
                <a:latin typeface="Lato Light" panose="020F0302020204030203" pitchFamily="34" charset="0"/>
                <a:ea typeface="+mn-ea"/>
                <a:cs typeface="+mn-cs"/>
              </a:defRPr>
            </a:lvl7pPr>
            <a:lvl8pPr marL="0" indent="0" algn="ctr">
              <a:lnSpc>
                <a:spcPct val="90000"/>
              </a:lnSpc>
              <a:spcAft>
                <a:spcPts val="0"/>
              </a:spcAft>
              <a:buFont typeface="Arial" panose="020B0604020202020204" pitchFamily="34" charset="0"/>
              <a:buNone/>
              <a:defRPr lang="fr-FR" sz="1600" i="0" kern="1200" dirty="0" smtClean="0">
                <a:solidFill>
                  <a:schemeClr val="bg1"/>
                </a:solidFill>
                <a:latin typeface="Lato Light" panose="020F0302020204030203" pitchFamily="34" charset="0"/>
                <a:ea typeface="+mn-ea"/>
                <a:cs typeface="+mn-cs"/>
              </a:defRPr>
            </a:lvl8pPr>
            <a:lvl9pPr marL="0" indent="0" algn="ctr">
              <a:lnSpc>
                <a:spcPct val="90000"/>
              </a:lnSpc>
              <a:spcAft>
                <a:spcPts val="0"/>
              </a:spcAft>
              <a:buFont typeface="Arial" panose="020B0604020202020204" pitchFamily="34" charset="0"/>
              <a:buNone/>
              <a:defRPr lang="fr-FR" sz="1600" kern="1200" dirty="0" smtClean="0">
                <a:solidFill>
                  <a:schemeClr val="bg1"/>
                </a:solidFill>
                <a:latin typeface="Lato Light" panose="020F0302020204030203" pitchFamily="34" charset="0"/>
                <a:ea typeface="+mn-ea"/>
                <a:cs typeface="+mn-cs"/>
              </a:defRPr>
            </a:lvl9pPr>
          </a:lstStyle>
          <a:p>
            <a:pPr lvl="0"/>
            <a:r>
              <a:rPr lang="fr-FR"/>
              <a:t>Mail</a:t>
            </a:r>
          </a:p>
        </p:txBody>
      </p:sp>
      <p:grpSp>
        <p:nvGrpSpPr>
          <p:cNvPr id="4" name="Groupe 3">
            <a:extLst>
              <a:ext uri="{FF2B5EF4-FFF2-40B4-BE49-F238E27FC236}">
                <a16:creationId xmlns:a16="http://schemas.microsoft.com/office/drawing/2014/main" id="{A5C97DA1-2EB4-79C6-2ED0-7C6EE643414B}"/>
              </a:ext>
            </a:extLst>
          </p:cNvPr>
          <p:cNvGrpSpPr/>
          <p:nvPr/>
        </p:nvGrpSpPr>
        <p:grpSpPr>
          <a:xfrm>
            <a:off x="5178842" y="5695220"/>
            <a:ext cx="370800" cy="370800"/>
            <a:chOff x="5645091" y="5638216"/>
            <a:chExt cx="370800" cy="370800"/>
          </a:xfrm>
        </p:grpSpPr>
        <p:pic>
          <p:nvPicPr>
            <p:cNvPr id="6" name="Graphique 5">
              <a:extLst>
                <a:ext uri="{FF2B5EF4-FFF2-40B4-BE49-F238E27FC236}">
                  <a16:creationId xmlns:a16="http://schemas.microsoft.com/office/drawing/2014/main" id="{597A7919-0474-02CA-3ECC-11001F5A2D3B}"/>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5645150" y="5638276"/>
              <a:ext cx="370741" cy="370740"/>
            </a:xfrm>
            <a:prstGeom prst="rect">
              <a:avLst/>
            </a:prstGeom>
          </p:spPr>
        </p:pic>
        <p:sp>
          <p:nvSpPr>
            <p:cNvPr id="7" name="Ellipse 6">
              <a:hlinkClick r:id="rId6"/>
              <a:extLst>
                <a:ext uri="{FF2B5EF4-FFF2-40B4-BE49-F238E27FC236}">
                  <a16:creationId xmlns:a16="http://schemas.microsoft.com/office/drawing/2014/main" id="{07984F2B-E21D-BACF-B822-1B3E4B1DCD3A}"/>
                </a:ext>
              </a:extLst>
            </p:cNvPr>
            <p:cNvSpPr>
              <a:spLocks noChangeAspect="1"/>
            </p:cNvSpPr>
            <p:nvPr/>
          </p:nvSpPr>
          <p:spPr>
            <a:xfrm>
              <a:off x="5645091" y="5638216"/>
              <a:ext cx="370800" cy="37080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8" name="Groupe 7">
            <a:extLst>
              <a:ext uri="{FF2B5EF4-FFF2-40B4-BE49-F238E27FC236}">
                <a16:creationId xmlns:a16="http://schemas.microsoft.com/office/drawing/2014/main" id="{F7C14C44-53AF-7330-C412-30FDD5C69F10}"/>
              </a:ext>
            </a:extLst>
          </p:cNvPr>
          <p:cNvGrpSpPr/>
          <p:nvPr/>
        </p:nvGrpSpPr>
        <p:grpSpPr>
          <a:xfrm>
            <a:off x="5709859" y="5695220"/>
            <a:ext cx="370800" cy="370800"/>
            <a:chOff x="6176109" y="5638216"/>
            <a:chExt cx="370800" cy="370800"/>
          </a:xfrm>
        </p:grpSpPr>
        <p:pic>
          <p:nvPicPr>
            <p:cNvPr id="9" name="Graphique 8">
              <a:extLst>
                <a:ext uri="{FF2B5EF4-FFF2-40B4-BE49-F238E27FC236}">
                  <a16:creationId xmlns:a16="http://schemas.microsoft.com/office/drawing/2014/main" id="{52015286-E83F-5FF1-9B9E-3F94F65545AB}"/>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6176109" y="5638276"/>
              <a:ext cx="370741" cy="370740"/>
            </a:xfrm>
            <a:prstGeom prst="rect">
              <a:avLst/>
            </a:prstGeom>
          </p:spPr>
        </p:pic>
        <p:sp>
          <p:nvSpPr>
            <p:cNvPr id="10" name="Ellipse 9">
              <a:hlinkClick r:id="rId9"/>
              <a:extLst>
                <a:ext uri="{FF2B5EF4-FFF2-40B4-BE49-F238E27FC236}">
                  <a16:creationId xmlns:a16="http://schemas.microsoft.com/office/drawing/2014/main" id="{C58E2A6C-5CE3-00E5-24FA-33CEB6D74277}"/>
                </a:ext>
              </a:extLst>
            </p:cNvPr>
            <p:cNvSpPr>
              <a:spLocks noChangeAspect="1"/>
            </p:cNvSpPr>
            <p:nvPr/>
          </p:nvSpPr>
          <p:spPr>
            <a:xfrm>
              <a:off x="6176109" y="5638216"/>
              <a:ext cx="370800" cy="37080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pic>
        <p:nvPicPr>
          <p:cNvPr id="13" name="Graphique 12">
            <a:extLst>
              <a:ext uri="{FF2B5EF4-FFF2-40B4-BE49-F238E27FC236}">
                <a16:creationId xmlns:a16="http://schemas.microsoft.com/office/drawing/2014/main" id="{26D1191D-60E7-A455-3FB1-3D08760DF0A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240818" y="5695279"/>
            <a:ext cx="370741" cy="370741"/>
          </a:xfrm>
          <a:prstGeom prst="rect">
            <a:avLst/>
          </a:prstGeom>
        </p:spPr>
      </p:pic>
      <p:pic>
        <p:nvPicPr>
          <p:cNvPr id="20" name="Graphique 19">
            <a:extLst>
              <a:ext uri="{FF2B5EF4-FFF2-40B4-BE49-F238E27FC236}">
                <a16:creationId xmlns:a16="http://schemas.microsoft.com/office/drawing/2014/main" id="{3FEA530A-1ECF-E3F8-05A7-FAA1426E6C86}"/>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6771718" y="5695220"/>
            <a:ext cx="370741" cy="370741"/>
          </a:xfrm>
          <a:prstGeom prst="rect">
            <a:avLst/>
          </a:prstGeom>
        </p:spPr>
      </p:pic>
    </p:spTree>
    <p:extLst>
      <p:ext uri="{BB962C8B-B14F-4D97-AF65-F5344CB8AC3E}">
        <p14:creationId xmlns:p14="http://schemas.microsoft.com/office/powerpoint/2010/main" val="41592206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preserve="1">
  <p:cSld name="1_Contact">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sp>
        <p:nvSpPr>
          <p:cNvPr id="5" name="Forme libre : forme 19">
            <a:extLst>
              <a:ext uri="{FF2B5EF4-FFF2-40B4-BE49-F238E27FC236}">
                <a16:creationId xmlns:a16="http://schemas.microsoft.com/office/drawing/2014/main" id="{0709630B-427F-480C-8761-0E18531C02E5}"/>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cxnSp>
        <p:nvCxnSpPr>
          <p:cNvPr id="11" name="Connecteur droit 10">
            <a:extLst>
              <a:ext uri="{FF2B5EF4-FFF2-40B4-BE49-F238E27FC236}">
                <a16:creationId xmlns:a16="http://schemas.microsoft.com/office/drawing/2014/main" id="{A688D061-DDCF-498B-AEE5-44258EF0EB8E}"/>
              </a:ext>
            </a:extLst>
          </p:cNvPr>
          <p:cNvCxnSpPr>
            <a:cxnSpLocks/>
          </p:cNvCxnSpPr>
          <p:nvPr/>
        </p:nvCxnSpPr>
        <p:spPr>
          <a:xfrm>
            <a:off x="5734850" y="2937222"/>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12" name="ZoneTexte 11">
            <a:hlinkClick r:id="rId2"/>
            <a:extLst>
              <a:ext uri="{FF2B5EF4-FFF2-40B4-BE49-F238E27FC236}">
                <a16:creationId xmlns:a16="http://schemas.microsoft.com/office/drawing/2014/main" id="{DDB7DB26-81AF-48A7-8611-21883B86EAE4}"/>
              </a:ext>
            </a:extLst>
          </p:cNvPr>
          <p:cNvSpPr txBox="1"/>
          <p:nvPr/>
        </p:nvSpPr>
        <p:spPr>
          <a:xfrm>
            <a:off x="2181225" y="5174246"/>
            <a:ext cx="7829550" cy="246221"/>
          </a:xfrm>
          <a:prstGeom prst="rect">
            <a:avLst/>
          </a:prstGeom>
          <a:noFill/>
        </p:spPr>
        <p:txBody>
          <a:bodyPr wrap="square" lIns="0" tIns="0" rIns="0" bIns="0" rtlCol="0">
            <a:spAutoFit/>
          </a:bodyPr>
          <a:lstStyle/>
          <a:p>
            <a:pPr algn="ctr"/>
            <a:r>
              <a:rPr lang="fr-FR" sz="1600">
                <a:solidFill>
                  <a:schemeClr val="bg1"/>
                </a:solidFill>
                <a:latin typeface="Lato Light" panose="020F0302020204030203" pitchFamily="34" charset="0"/>
              </a:rPr>
              <a:t>www.bluesoft-group.com</a:t>
            </a:r>
          </a:p>
        </p:txBody>
      </p:sp>
      <p:grpSp>
        <p:nvGrpSpPr>
          <p:cNvPr id="14" name="Groupe 13">
            <a:extLst>
              <a:ext uri="{FF2B5EF4-FFF2-40B4-BE49-F238E27FC236}">
                <a16:creationId xmlns:a16="http://schemas.microsoft.com/office/drawing/2014/main" id="{8813491E-972B-4F47-B48C-CEECA8FB0D63}"/>
              </a:ext>
            </a:extLst>
          </p:cNvPr>
          <p:cNvGrpSpPr/>
          <p:nvPr/>
        </p:nvGrpSpPr>
        <p:grpSpPr>
          <a:xfrm>
            <a:off x="5178842" y="5695220"/>
            <a:ext cx="370800" cy="370800"/>
            <a:chOff x="5645091" y="5638216"/>
            <a:chExt cx="370800" cy="370800"/>
          </a:xfrm>
        </p:grpSpPr>
        <p:pic>
          <p:nvPicPr>
            <p:cNvPr id="15" name="Graphique 14">
              <a:extLst>
                <a:ext uri="{FF2B5EF4-FFF2-40B4-BE49-F238E27FC236}">
                  <a16:creationId xmlns:a16="http://schemas.microsoft.com/office/drawing/2014/main" id="{8DC3B050-9BDD-45D7-84E0-3CA12F34F1B1}"/>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5645150" y="5638276"/>
              <a:ext cx="370741" cy="370740"/>
            </a:xfrm>
            <a:prstGeom prst="rect">
              <a:avLst/>
            </a:prstGeom>
          </p:spPr>
        </p:pic>
        <p:sp>
          <p:nvSpPr>
            <p:cNvPr id="16" name="Ellipse 15">
              <a:hlinkClick r:id="rId5"/>
              <a:extLst>
                <a:ext uri="{FF2B5EF4-FFF2-40B4-BE49-F238E27FC236}">
                  <a16:creationId xmlns:a16="http://schemas.microsoft.com/office/drawing/2014/main" id="{2D0E176F-36E2-43A6-B44E-D5410E3EBD80}"/>
                </a:ext>
              </a:extLst>
            </p:cNvPr>
            <p:cNvSpPr>
              <a:spLocks noChangeAspect="1"/>
            </p:cNvSpPr>
            <p:nvPr/>
          </p:nvSpPr>
          <p:spPr>
            <a:xfrm>
              <a:off x="5645091" y="5638216"/>
              <a:ext cx="370800" cy="37080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17" name="Groupe 16">
            <a:extLst>
              <a:ext uri="{FF2B5EF4-FFF2-40B4-BE49-F238E27FC236}">
                <a16:creationId xmlns:a16="http://schemas.microsoft.com/office/drawing/2014/main" id="{498C0459-B52D-4AD0-B121-F2D7FBF6DD4E}"/>
              </a:ext>
            </a:extLst>
          </p:cNvPr>
          <p:cNvGrpSpPr/>
          <p:nvPr/>
        </p:nvGrpSpPr>
        <p:grpSpPr>
          <a:xfrm>
            <a:off x="5709859" y="5695220"/>
            <a:ext cx="370800" cy="370800"/>
            <a:chOff x="6176109" y="5638216"/>
            <a:chExt cx="370800" cy="370800"/>
          </a:xfrm>
        </p:grpSpPr>
        <p:pic>
          <p:nvPicPr>
            <p:cNvPr id="18" name="Graphique 17">
              <a:extLst>
                <a:ext uri="{FF2B5EF4-FFF2-40B4-BE49-F238E27FC236}">
                  <a16:creationId xmlns:a16="http://schemas.microsoft.com/office/drawing/2014/main" id="{B552A28E-E4F8-4C6B-9251-E55313503D20}"/>
                </a:ext>
              </a:extLst>
            </p:cNvPr>
            <p:cNvPicPr>
              <a:picLocks noChangeAspect="1"/>
            </p:cNvPicPr>
            <p:nvPr/>
          </p:nvPicPr>
          <p:blipFill>
            <a:blip r:embed="rId6" cstate="screen">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6176109" y="5638276"/>
              <a:ext cx="370741" cy="370740"/>
            </a:xfrm>
            <a:prstGeom prst="rect">
              <a:avLst/>
            </a:prstGeom>
          </p:spPr>
        </p:pic>
        <p:sp>
          <p:nvSpPr>
            <p:cNvPr id="19" name="Ellipse 18">
              <a:hlinkClick r:id="rId8"/>
              <a:extLst>
                <a:ext uri="{FF2B5EF4-FFF2-40B4-BE49-F238E27FC236}">
                  <a16:creationId xmlns:a16="http://schemas.microsoft.com/office/drawing/2014/main" id="{BB0FA5D7-5EA6-437F-B0D8-0CF336CB07D3}"/>
                </a:ext>
              </a:extLst>
            </p:cNvPr>
            <p:cNvSpPr>
              <a:spLocks noChangeAspect="1"/>
            </p:cNvSpPr>
            <p:nvPr/>
          </p:nvSpPr>
          <p:spPr>
            <a:xfrm>
              <a:off x="6176109" y="5638216"/>
              <a:ext cx="370800" cy="37080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21" name="Espace réservé du texte 20">
            <a:extLst>
              <a:ext uri="{FF2B5EF4-FFF2-40B4-BE49-F238E27FC236}">
                <a16:creationId xmlns:a16="http://schemas.microsoft.com/office/drawing/2014/main" id="{377832F0-EEEC-45CD-949F-E0A409E70377}"/>
              </a:ext>
            </a:extLst>
          </p:cNvPr>
          <p:cNvSpPr>
            <a:spLocks noGrp="1"/>
          </p:cNvSpPr>
          <p:nvPr>
            <p:ph type="body" sz="quarter" idx="10" hasCustomPrompt="1"/>
          </p:nvPr>
        </p:nvSpPr>
        <p:spPr>
          <a:xfrm>
            <a:off x="838200" y="3343275"/>
            <a:ext cx="10515600" cy="387798"/>
          </a:xfrm>
        </p:spPr>
        <p:txBody>
          <a:bodyPr wrap="square" anchor="t">
            <a:spAutoFit/>
          </a:bodyPr>
          <a:lstStyle>
            <a:lvl1pPr marL="0" indent="0" algn="ctr">
              <a:lnSpc>
                <a:spcPct val="90000"/>
              </a:lnSpc>
              <a:spcAft>
                <a:spcPts val="0"/>
              </a:spcAft>
              <a:buFont typeface="Arial" panose="020B0604020202020204" pitchFamily="34" charset="0"/>
              <a:buNone/>
              <a:defRPr lang="fr-FR" sz="2800" b="1" i="0" kern="1200" cap="all" baseline="0" dirty="0" smtClean="0">
                <a:solidFill>
                  <a:schemeClr val="bg1"/>
                </a:solidFill>
                <a:latin typeface="Continuum" pitchFamily="2" charset="0"/>
                <a:ea typeface="+mn-ea"/>
                <a:cs typeface="+mn-cs"/>
              </a:defRPr>
            </a:lvl1pPr>
            <a:lvl2pPr marL="0" indent="0" algn="ctr">
              <a:lnSpc>
                <a:spcPct val="90000"/>
              </a:lnSpc>
              <a:spcAft>
                <a:spcPts val="0"/>
              </a:spcAft>
              <a:buFont typeface="Arial" panose="020B0604020202020204" pitchFamily="34" charset="0"/>
              <a:buNone/>
              <a:defRPr lang="fr-FR" sz="2800" b="1" i="0" kern="1200" dirty="0" smtClean="0">
                <a:solidFill>
                  <a:schemeClr val="bg1"/>
                </a:solidFill>
                <a:latin typeface="Continuum" pitchFamily="2" charset="0"/>
                <a:ea typeface="+mn-ea"/>
                <a:cs typeface="+mn-cs"/>
              </a:defRPr>
            </a:lvl2pPr>
            <a:lvl3pPr marL="0" indent="0" algn="ctr">
              <a:lnSpc>
                <a:spcPct val="90000"/>
              </a:lnSpc>
              <a:spcAft>
                <a:spcPts val="0"/>
              </a:spcAft>
              <a:buFont typeface="Arial" panose="020B0604020202020204" pitchFamily="34" charset="0"/>
              <a:buNone/>
              <a:defRPr lang="fr-FR" sz="2800" b="1" i="0" kern="1200" dirty="0" smtClean="0">
                <a:solidFill>
                  <a:schemeClr val="bg1"/>
                </a:solidFill>
                <a:latin typeface="Continuum" pitchFamily="2" charset="0"/>
                <a:ea typeface="+mn-ea"/>
                <a:cs typeface="+mn-cs"/>
              </a:defRPr>
            </a:lvl3pPr>
            <a:lvl4pPr marL="0" indent="0" algn="ctr">
              <a:lnSpc>
                <a:spcPct val="90000"/>
              </a:lnSpc>
              <a:spcAft>
                <a:spcPts val="0"/>
              </a:spcAft>
              <a:buNone/>
              <a:defRPr lang="fr-FR" sz="2800" b="1" i="0" kern="1200" dirty="0" smtClean="0">
                <a:solidFill>
                  <a:schemeClr val="bg1"/>
                </a:solidFill>
                <a:latin typeface="Continuum" pitchFamily="2" charset="0"/>
                <a:ea typeface="+mn-ea"/>
                <a:cs typeface="+mn-cs"/>
              </a:defRPr>
            </a:lvl4pPr>
            <a:lvl5pPr marL="0" indent="0" algn="ctr">
              <a:lnSpc>
                <a:spcPct val="90000"/>
              </a:lnSpc>
              <a:spcAft>
                <a:spcPts val="0"/>
              </a:spcAft>
              <a:buNone/>
              <a:defRPr lang="fr-FR" sz="2800" b="1" i="0" kern="1200" dirty="0" smtClean="0">
                <a:solidFill>
                  <a:schemeClr val="bg1"/>
                </a:solidFill>
                <a:latin typeface="Continuum" pitchFamily="2" charset="0"/>
                <a:ea typeface="+mn-ea"/>
                <a:cs typeface="+mn-cs"/>
              </a:defRPr>
            </a:lvl5pPr>
            <a:lvl6pPr marL="0" indent="0" algn="ctr">
              <a:lnSpc>
                <a:spcPct val="90000"/>
              </a:lnSpc>
              <a:spcAft>
                <a:spcPts val="0"/>
              </a:spcAft>
              <a:buFont typeface="Arial" panose="020B0604020202020204" pitchFamily="34" charset="0"/>
              <a:buNone/>
              <a:defRPr lang="fr-FR" sz="2800" b="1" i="0" kern="1200" dirty="0" smtClean="0">
                <a:solidFill>
                  <a:schemeClr val="bg1"/>
                </a:solidFill>
                <a:latin typeface="Continuum" pitchFamily="2" charset="0"/>
                <a:ea typeface="+mn-ea"/>
                <a:cs typeface="+mn-cs"/>
              </a:defRPr>
            </a:lvl6pPr>
            <a:lvl7pPr marL="0" indent="0" algn="ctr">
              <a:lnSpc>
                <a:spcPct val="90000"/>
              </a:lnSpc>
              <a:spcAft>
                <a:spcPts val="0"/>
              </a:spcAft>
              <a:buFont typeface="Arial" panose="020B0604020202020204" pitchFamily="34" charset="0"/>
              <a:buNone/>
              <a:defRPr lang="fr-FR" sz="2800" b="1" i="0" kern="1200" dirty="0" smtClean="0">
                <a:solidFill>
                  <a:schemeClr val="bg1"/>
                </a:solidFill>
                <a:latin typeface="Continuum" pitchFamily="2" charset="0"/>
                <a:ea typeface="+mn-ea"/>
                <a:cs typeface="+mn-cs"/>
              </a:defRPr>
            </a:lvl7pPr>
            <a:lvl8pPr marL="0" indent="0" algn="ctr">
              <a:lnSpc>
                <a:spcPct val="90000"/>
              </a:lnSpc>
              <a:spcAft>
                <a:spcPts val="0"/>
              </a:spcAft>
              <a:buFont typeface="Arial" panose="020B0604020202020204" pitchFamily="34" charset="0"/>
              <a:buNone/>
              <a:defRPr lang="fr-FR" sz="2800" b="1" i="0" kern="1200" dirty="0" smtClean="0">
                <a:solidFill>
                  <a:schemeClr val="bg1"/>
                </a:solidFill>
                <a:latin typeface="Continuum" pitchFamily="2" charset="0"/>
                <a:ea typeface="+mn-ea"/>
                <a:cs typeface="+mn-cs"/>
              </a:defRPr>
            </a:lvl8pPr>
            <a:lvl9pPr marL="0" indent="0" algn="ctr">
              <a:lnSpc>
                <a:spcPct val="90000"/>
              </a:lnSpc>
              <a:spcAft>
                <a:spcPts val="0"/>
              </a:spcAft>
              <a:buFont typeface="Arial" panose="020B0604020202020204" pitchFamily="34" charset="0"/>
              <a:buNone/>
              <a:defRPr lang="fr-FR" sz="2800" b="1" i="0" kern="1200" dirty="0" smtClean="0">
                <a:solidFill>
                  <a:schemeClr val="bg1"/>
                </a:solidFill>
                <a:latin typeface="Continuum" pitchFamily="2" charset="0"/>
                <a:ea typeface="+mn-ea"/>
                <a:cs typeface="+mn-cs"/>
              </a:defRPr>
            </a:lvl9pPr>
          </a:lstStyle>
          <a:p>
            <a:pPr lvl="0"/>
            <a:r>
              <a:rPr lang="fr-FR"/>
              <a:t>CONTACT</a:t>
            </a:r>
          </a:p>
        </p:txBody>
      </p:sp>
      <p:sp>
        <p:nvSpPr>
          <p:cNvPr id="24" name="Espace réservé du texte 20">
            <a:extLst>
              <a:ext uri="{FF2B5EF4-FFF2-40B4-BE49-F238E27FC236}">
                <a16:creationId xmlns:a16="http://schemas.microsoft.com/office/drawing/2014/main" id="{2432240D-121C-45DF-92B7-C197DDCA8879}"/>
              </a:ext>
            </a:extLst>
          </p:cNvPr>
          <p:cNvSpPr>
            <a:spLocks noGrp="1"/>
          </p:cNvSpPr>
          <p:nvPr>
            <p:ph type="body" sz="quarter" idx="11" hasCustomPrompt="1"/>
          </p:nvPr>
        </p:nvSpPr>
        <p:spPr>
          <a:xfrm>
            <a:off x="838200" y="4322743"/>
            <a:ext cx="10515600" cy="193899"/>
          </a:xfrm>
        </p:spPr>
        <p:txBody>
          <a:bodyPr wrap="square" anchor="t">
            <a:spAutoFit/>
          </a:bodyPr>
          <a:lstStyle>
            <a:lvl1pPr marL="0" indent="0" algn="ctr">
              <a:lnSpc>
                <a:spcPct val="90000"/>
              </a:lnSpc>
              <a:spcAft>
                <a:spcPts val="0"/>
              </a:spcAft>
              <a:buFont typeface="Arial" panose="020B0604020202020204" pitchFamily="34" charset="0"/>
              <a:buNone/>
              <a:defRPr lang="fr-FR" sz="1400" b="0" kern="1200" dirty="0" smtClean="0">
                <a:solidFill>
                  <a:schemeClr val="bg1"/>
                </a:solidFill>
                <a:latin typeface="Lato Light" panose="020F0302020204030203" pitchFamily="34" charset="0"/>
                <a:ea typeface="+mn-ea"/>
                <a:cs typeface="+mn-cs"/>
              </a:defRPr>
            </a:lvl1pPr>
            <a:lvl2pPr marL="0" indent="0" algn="ctr">
              <a:lnSpc>
                <a:spcPct val="90000"/>
              </a:lnSpc>
              <a:spcAft>
                <a:spcPts val="0"/>
              </a:spcAft>
              <a:buFont typeface="Arial" panose="020B0604020202020204" pitchFamily="34" charset="0"/>
              <a:buNone/>
              <a:defRPr lang="fr-FR" sz="1400" b="0" kern="1200" dirty="0" smtClean="0">
                <a:solidFill>
                  <a:schemeClr val="bg1"/>
                </a:solidFill>
                <a:latin typeface="Lato Light" panose="020F0302020204030203" pitchFamily="34" charset="0"/>
                <a:ea typeface="+mn-ea"/>
                <a:cs typeface="+mn-cs"/>
              </a:defRPr>
            </a:lvl2pPr>
            <a:lvl3pPr marL="0" indent="0" algn="ctr">
              <a:lnSpc>
                <a:spcPct val="90000"/>
              </a:lnSpc>
              <a:spcAft>
                <a:spcPts val="0"/>
              </a:spcAft>
              <a:buFont typeface="Arial" panose="020B0604020202020204" pitchFamily="34" charset="0"/>
              <a:buNone/>
              <a:defRPr lang="fr-FR" sz="1400" kern="1200" dirty="0" smtClean="0">
                <a:solidFill>
                  <a:schemeClr val="bg1"/>
                </a:solidFill>
                <a:latin typeface="Lato Light" panose="020F0302020204030203" pitchFamily="34" charset="0"/>
                <a:ea typeface="+mn-ea"/>
                <a:cs typeface="+mn-cs"/>
              </a:defRPr>
            </a:lvl3pPr>
            <a:lvl4pPr marL="0" indent="0" algn="ctr">
              <a:lnSpc>
                <a:spcPct val="90000"/>
              </a:lnSpc>
              <a:spcAft>
                <a:spcPts val="0"/>
              </a:spcAft>
              <a:buNone/>
              <a:defRPr lang="fr-FR" sz="1400" kern="1200" dirty="0" smtClean="0">
                <a:solidFill>
                  <a:schemeClr val="bg1"/>
                </a:solidFill>
                <a:latin typeface="Lato Light" panose="020F0302020204030203" pitchFamily="34" charset="0"/>
                <a:ea typeface="+mn-ea"/>
                <a:cs typeface="+mn-cs"/>
              </a:defRPr>
            </a:lvl4pPr>
            <a:lvl5pPr marL="0" indent="0" algn="ctr">
              <a:lnSpc>
                <a:spcPct val="90000"/>
              </a:lnSpc>
              <a:spcAft>
                <a:spcPts val="0"/>
              </a:spcAft>
              <a:buNone/>
              <a:defRPr lang="fr-FR" sz="1400" kern="1200" dirty="0" smtClean="0">
                <a:solidFill>
                  <a:schemeClr val="bg1"/>
                </a:solidFill>
                <a:latin typeface="Lato Light" panose="020F0302020204030203" pitchFamily="34" charset="0"/>
                <a:ea typeface="+mn-ea"/>
                <a:cs typeface="+mn-cs"/>
              </a:defRPr>
            </a:lvl5pPr>
            <a:lvl6pPr marL="0" indent="0" algn="ctr">
              <a:lnSpc>
                <a:spcPct val="90000"/>
              </a:lnSpc>
              <a:spcAft>
                <a:spcPts val="0"/>
              </a:spcAft>
              <a:buFont typeface="Arial" panose="020B0604020202020204" pitchFamily="34" charset="0"/>
              <a:buNone/>
              <a:defRPr lang="fr-FR" sz="1400" kern="1200" dirty="0" smtClean="0">
                <a:solidFill>
                  <a:schemeClr val="bg1"/>
                </a:solidFill>
                <a:latin typeface="Lato Light" panose="020F0302020204030203" pitchFamily="34" charset="0"/>
                <a:ea typeface="+mn-ea"/>
                <a:cs typeface="+mn-cs"/>
              </a:defRPr>
            </a:lvl6pPr>
            <a:lvl7pPr marL="0" indent="0" algn="ctr">
              <a:lnSpc>
                <a:spcPct val="90000"/>
              </a:lnSpc>
              <a:spcAft>
                <a:spcPts val="0"/>
              </a:spcAft>
              <a:buFont typeface="Arial" panose="020B0604020202020204" pitchFamily="34" charset="0"/>
              <a:buNone/>
              <a:defRPr lang="fr-FR" sz="1400" i="0" kern="1200" dirty="0" smtClean="0">
                <a:solidFill>
                  <a:schemeClr val="bg1"/>
                </a:solidFill>
                <a:latin typeface="Lato Light" panose="020F0302020204030203" pitchFamily="34" charset="0"/>
                <a:ea typeface="+mn-ea"/>
                <a:cs typeface="+mn-cs"/>
              </a:defRPr>
            </a:lvl7pPr>
            <a:lvl8pPr marL="0" indent="0" algn="ctr">
              <a:lnSpc>
                <a:spcPct val="90000"/>
              </a:lnSpc>
              <a:spcAft>
                <a:spcPts val="0"/>
              </a:spcAft>
              <a:buFont typeface="Arial" panose="020B0604020202020204" pitchFamily="34" charset="0"/>
              <a:buNone/>
              <a:defRPr lang="fr-FR" sz="1400" i="0" kern="1200" dirty="0" smtClean="0">
                <a:solidFill>
                  <a:schemeClr val="bg1"/>
                </a:solidFill>
                <a:latin typeface="Lato Light" panose="020F0302020204030203" pitchFamily="34" charset="0"/>
                <a:ea typeface="+mn-ea"/>
                <a:cs typeface="+mn-cs"/>
              </a:defRPr>
            </a:lvl8pPr>
            <a:lvl9pPr marL="0" indent="0" algn="ctr">
              <a:lnSpc>
                <a:spcPct val="90000"/>
              </a:lnSpc>
              <a:spcAft>
                <a:spcPts val="0"/>
              </a:spcAft>
              <a:buFont typeface="Arial" panose="020B0604020202020204" pitchFamily="34" charset="0"/>
              <a:buNone/>
              <a:defRPr lang="fr-FR" sz="1400" kern="1200" dirty="0" smtClean="0">
                <a:solidFill>
                  <a:schemeClr val="bg1"/>
                </a:solidFill>
                <a:latin typeface="Lato Light" panose="020F0302020204030203" pitchFamily="34" charset="0"/>
                <a:ea typeface="+mn-ea"/>
                <a:cs typeface="+mn-cs"/>
              </a:defRPr>
            </a:lvl9pPr>
          </a:lstStyle>
          <a:p>
            <a:pPr lvl="0"/>
            <a:r>
              <a:rPr lang="fr-FR"/>
              <a:t>01.00.00.00.00</a:t>
            </a:r>
          </a:p>
        </p:txBody>
      </p:sp>
      <p:sp>
        <p:nvSpPr>
          <p:cNvPr id="25" name="Espace réservé du texte 20">
            <a:extLst>
              <a:ext uri="{FF2B5EF4-FFF2-40B4-BE49-F238E27FC236}">
                <a16:creationId xmlns:a16="http://schemas.microsoft.com/office/drawing/2014/main" id="{84C7981C-0FE4-47AB-87FA-5209B992EDCB}"/>
              </a:ext>
            </a:extLst>
          </p:cNvPr>
          <p:cNvSpPr>
            <a:spLocks noGrp="1"/>
          </p:cNvSpPr>
          <p:nvPr>
            <p:ph type="body" sz="quarter" idx="12" hasCustomPrompt="1"/>
          </p:nvPr>
        </p:nvSpPr>
        <p:spPr>
          <a:xfrm>
            <a:off x="838200" y="3891229"/>
            <a:ext cx="10515600" cy="221599"/>
          </a:xfrm>
        </p:spPr>
        <p:txBody>
          <a:bodyPr wrap="square" anchor="t">
            <a:spAutoFit/>
          </a:bodyPr>
          <a:lstStyle>
            <a:lvl1pPr marL="0" indent="0" algn="ctr">
              <a:lnSpc>
                <a:spcPct val="90000"/>
              </a:lnSpc>
              <a:spcAft>
                <a:spcPts val="0"/>
              </a:spcAft>
              <a:buFont typeface="Arial" panose="020B0604020202020204" pitchFamily="34" charset="0"/>
              <a:buNone/>
              <a:defRPr lang="fr-FR" sz="1600" b="0" kern="1200" dirty="0" smtClean="0">
                <a:solidFill>
                  <a:schemeClr val="bg1"/>
                </a:solidFill>
                <a:latin typeface="Lato Light" panose="020F0302020204030203" pitchFamily="34" charset="0"/>
                <a:ea typeface="+mn-ea"/>
                <a:cs typeface="+mn-cs"/>
              </a:defRPr>
            </a:lvl1pPr>
            <a:lvl2pPr marL="0" indent="0" algn="ctr">
              <a:lnSpc>
                <a:spcPct val="90000"/>
              </a:lnSpc>
              <a:spcAft>
                <a:spcPts val="0"/>
              </a:spcAft>
              <a:buFont typeface="Arial" panose="020B0604020202020204" pitchFamily="34" charset="0"/>
              <a:buNone/>
              <a:defRPr lang="fr-FR" sz="1600" b="0" kern="1200" dirty="0" smtClean="0">
                <a:solidFill>
                  <a:schemeClr val="bg1"/>
                </a:solidFill>
                <a:latin typeface="Lato Light" panose="020F0302020204030203" pitchFamily="34" charset="0"/>
                <a:ea typeface="+mn-ea"/>
                <a:cs typeface="+mn-cs"/>
              </a:defRPr>
            </a:lvl2pPr>
            <a:lvl3pPr marL="0" indent="0" algn="ctr">
              <a:lnSpc>
                <a:spcPct val="90000"/>
              </a:lnSpc>
              <a:spcAft>
                <a:spcPts val="0"/>
              </a:spcAft>
              <a:buFont typeface="Arial" panose="020B0604020202020204" pitchFamily="34" charset="0"/>
              <a:buNone/>
              <a:defRPr lang="fr-FR" sz="1600" kern="1200" dirty="0" smtClean="0">
                <a:solidFill>
                  <a:schemeClr val="bg1"/>
                </a:solidFill>
                <a:latin typeface="Lato Light" panose="020F0302020204030203" pitchFamily="34" charset="0"/>
                <a:ea typeface="+mn-ea"/>
                <a:cs typeface="+mn-cs"/>
              </a:defRPr>
            </a:lvl3pPr>
            <a:lvl4pPr marL="0" indent="0" algn="ctr">
              <a:lnSpc>
                <a:spcPct val="90000"/>
              </a:lnSpc>
              <a:spcAft>
                <a:spcPts val="0"/>
              </a:spcAft>
              <a:buNone/>
              <a:defRPr lang="fr-FR" sz="1600" kern="1200" dirty="0" smtClean="0">
                <a:solidFill>
                  <a:schemeClr val="bg1"/>
                </a:solidFill>
                <a:latin typeface="Lato Light" panose="020F0302020204030203" pitchFamily="34" charset="0"/>
                <a:ea typeface="+mn-ea"/>
                <a:cs typeface="+mn-cs"/>
              </a:defRPr>
            </a:lvl4pPr>
            <a:lvl5pPr marL="0" indent="0" algn="ctr">
              <a:lnSpc>
                <a:spcPct val="90000"/>
              </a:lnSpc>
              <a:spcAft>
                <a:spcPts val="0"/>
              </a:spcAft>
              <a:buNone/>
              <a:defRPr lang="fr-FR" sz="1600" kern="1200" dirty="0" smtClean="0">
                <a:solidFill>
                  <a:schemeClr val="bg1"/>
                </a:solidFill>
                <a:latin typeface="Lato Light" panose="020F0302020204030203" pitchFamily="34" charset="0"/>
                <a:ea typeface="+mn-ea"/>
                <a:cs typeface="+mn-cs"/>
              </a:defRPr>
            </a:lvl5pPr>
            <a:lvl6pPr marL="0" indent="0" algn="ctr">
              <a:lnSpc>
                <a:spcPct val="90000"/>
              </a:lnSpc>
              <a:spcAft>
                <a:spcPts val="0"/>
              </a:spcAft>
              <a:buFont typeface="Arial" panose="020B0604020202020204" pitchFamily="34" charset="0"/>
              <a:buNone/>
              <a:defRPr lang="fr-FR" sz="1600" kern="1200" dirty="0" smtClean="0">
                <a:solidFill>
                  <a:schemeClr val="bg1"/>
                </a:solidFill>
                <a:latin typeface="Lato Light" panose="020F0302020204030203" pitchFamily="34" charset="0"/>
                <a:ea typeface="+mn-ea"/>
                <a:cs typeface="+mn-cs"/>
              </a:defRPr>
            </a:lvl6pPr>
            <a:lvl7pPr marL="0" indent="0" algn="ctr">
              <a:lnSpc>
                <a:spcPct val="90000"/>
              </a:lnSpc>
              <a:spcAft>
                <a:spcPts val="0"/>
              </a:spcAft>
              <a:buFont typeface="Arial" panose="020B0604020202020204" pitchFamily="34" charset="0"/>
              <a:buNone/>
              <a:defRPr lang="fr-FR" sz="1600" i="0" kern="1200" dirty="0" smtClean="0">
                <a:solidFill>
                  <a:schemeClr val="bg1"/>
                </a:solidFill>
                <a:latin typeface="Lato Light" panose="020F0302020204030203" pitchFamily="34" charset="0"/>
                <a:ea typeface="+mn-ea"/>
                <a:cs typeface="+mn-cs"/>
              </a:defRPr>
            </a:lvl7pPr>
            <a:lvl8pPr marL="0" indent="0" algn="ctr">
              <a:lnSpc>
                <a:spcPct val="90000"/>
              </a:lnSpc>
              <a:spcAft>
                <a:spcPts val="0"/>
              </a:spcAft>
              <a:buFont typeface="Arial" panose="020B0604020202020204" pitchFamily="34" charset="0"/>
              <a:buNone/>
              <a:defRPr lang="fr-FR" sz="1600" i="0" kern="1200" dirty="0" smtClean="0">
                <a:solidFill>
                  <a:schemeClr val="bg1"/>
                </a:solidFill>
                <a:latin typeface="Lato Light" panose="020F0302020204030203" pitchFamily="34" charset="0"/>
                <a:ea typeface="+mn-ea"/>
                <a:cs typeface="+mn-cs"/>
              </a:defRPr>
            </a:lvl8pPr>
            <a:lvl9pPr marL="0" indent="0" algn="ctr">
              <a:lnSpc>
                <a:spcPct val="90000"/>
              </a:lnSpc>
              <a:spcAft>
                <a:spcPts val="0"/>
              </a:spcAft>
              <a:buFont typeface="Arial" panose="020B0604020202020204" pitchFamily="34" charset="0"/>
              <a:buNone/>
              <a:defRPr lang="fr-FR" sz="1600" kern="1200" dirty="0" smtClean="0">
                <a:solidFill>
                  <a:schemeClr val="bg1"/>
                </a:solidFill>
                <a:latin typeface="Lato Light" panose="020F0302020204030203" pitchFamily="34" charset="0"/>
                <a:ea typeface="+mn-ea"/>
                <a:cs typeface="+mn-cs"/>
              </a:defRPr>
            </a:lvl9pPr>
          </a:lstStyle>
          <a:p>
            <a:pPr lvl="0"/>
            <a:r>
              <a:rPr lang="fr-FR"/>
              <a:t>Mail</a:t>
            </a:r>
          </a:p>
        </p:txBody>
      </p:sp>
      <p:sp>
        <p:nvSpPr>
          <p:cNvPr id="3" name="Rectangle 2">
            <a:extLst>
              <a:ext uri="{FF2B5EF4-FFF2-40B4-BE49-F238E27FC236}">
                <a16:creationId xmlns:a16="http://schemas.microsoft.com/office/drawing/2014/main" id="{E21F0707-9398-E487-D857-DD41ED31A080}"/>
              </a:ext>
            </a:extLst>
          </p:cNvPr>
          <p:cNvSpPr/>
          <p:nvPr/>
        </p:nvSpPr>
        <p:spPr>
          <a:xfrm rot="21363854">
            <a:off x="4820496" y="1657566"/>
            <a:ext cx="2652747" cy="85693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 name="ZoneTexte 3">
            <a:extLst>
              <a:ext uri="{FF2B5EF4-FFF2-40B4-BE49-F238E27FC236}">
                <a16:creationId xmlns:a16="http://schemas.microsoft.com/office/drawing/2014/main" id="{4387B1F3-EE5C-000A-C247-AD0401C0B33C}"/>
              </a:ext>
            </a:extLst>
          </p:cNvPr>
          <p:cNvSpPr txBox="1"/>
          <p:nvPr/>
        </p:nvSpPr>
        <p:spPr>
          <a:xfrm>
            <a:off x="4468022" y="1559606"/>
            <a:ext cx="3416174" cy="1015663"/>
          </a:xfrm>
          <a:prstGeom prst="rect">
            <a:avLst/>
          </a:prstGeom>
          <a:noFill/>
        </p:spPr>
        <p:txBody>
          <a:bodyPr wrap="square" lIns="0" tIns="0" rIns="0" bIns="0" rtlCol="0">
            <a:spAutoFit/>
          </a:bodyPr>
          <a:lstStyle/>
          <a:p>
            <a:pPr algn="ctr"/>
            <a:r>
              <a:rPr lang="fr-FR" sz="6600">
                <a:solidFill>
                  <a:prstClr val="white"/>
                </a:solidFill>
                <a:latin typeface="Continuum Light" pitchFamily="2" charset="0"/>
              </a:rPr>
              <a:t>Merci !</a:t>
            </a:r>
          </a:p>
        </p:txBody>
      </p:sp>
      <p:pic>
        <p:nvPicPr>
          <p:cNvPr id="2" name="Image 1">
            <a:extLst>
              <a:ext uri="{FF2B5EF4-FFF2-40B4-BE49-F238E27FC236}">
                <a16:creationId xmlns:a16="http://schemas.microsoft.com/office/drawing/2014/main" id="{9DD8BFB3-245C-5D4A-4EC7-757D80FBF6D6}"/>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5302456" y="581495"/>
            <a:ext cx="1747305" cy="856038"/>
          </a:xfrm>
          <a:prstGeom prst="rect">
            <a:avLst/>
          </a:prstGeom>
        </p:spPr>
      </p:pic>
      <p:pic>
        <p:nvPicPr>
          <p:cNvPr id="26" name="Graphique 25">
            <a:extLst>
              <a:ext uri="{FF2B5EF4-FFF2-40B4-BE49-F238E27FC236}">
                <a16:creationId xmlns:a16="http://schemas.microsoft.com/office/drawing/2014/main" id="{A87B25A9-EFF0-7FAD-6B96-D8B14F587456}"/>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240818" y="5695279"/>
            <a:ext cx="370741" cy="370741"/>
          </a:xfrm>
          <a:prstGeom prst="rect">
            <a:avLst/>
          </a:prstGeom>
        </p:spPr>
      </p:pic>
      <p:pic>
        <p:nvPicPr>
          <p:cNvPr id="28" name="Graphique 27">
            <a:extLst>
              <a:ext uri="{FF2B5EF4-FFF2-40B4-BE49-F238E27FC236}">
                <a16:creationId xmlns:a16="http://schemas.microsoft.com/office/drawing/2014/main" id="{C281C6E1-D2FA-EE32-A37F-E38C6A526499}"/>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6771718" y="5695220"/>
            <a:ext cx="370741" cy="370741"/>
          </a:xfrm>
          <a:prstGeom prst="rect">
            <a:avLst/>
          </a:prstGeom>
        </p:spPr>
      </p:pic>
    </p:spTree>
    <p:extLst>
      <p:ext uri="{BB962C8B-B14F-4D97-AF65-F5344CB8AC3E}">
        <p14:creationId xmlns:p14="http://schemas.microsoft.com/office/powerpoint/2010/main" val="112822329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preserve="1">
  <p:cSld name="Cover 1">
    <p:bg>
      <p:bgPr>
        <a:solidFill>
          <a:schemeClr val="accent1"/>
        </a:solidFill>
        <a:effectLst/>
      </p:bgPr>
    </p:bg>
    <p:spTree>
      <p:nvGrpSpPr>
        <p:cNvPr id="1" name=""/>
        <p:cNvGrpSpPr/>
        <p:nvPr/>
      </p:nvGrpSpPr>
      <p:grpSpPr>
        <a:xfrm>
          <a:off x="0" y="0"/>
          <a:ext cx="0" cy="0"/>
          <a:chOff x="0" y="0"/>
          <a:chExt cx="0" cy="0"/>
        </a:xfrm>
      </p:grpSpPr>
      <p:pic>
        <p:nvPicPr>
          <p:cNvPr id="5" name="Image 4" descr="Une image contenant personne, plein air&#10;&#10;Description générée automatiquement">
            <a:extLst>
              <a:ext uri="{FF2B5EF4-FFF2-40B4-BE49-F238E27FC236}">
                <a16:creationId xmlns:a16="http://schemas.microsoft.com/office/drawing/2014/main" id="{2B797FBE-5196-4B71-C5BD-09DB9ACBFFE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92"/>
            <a:ext cx="12192000" cy="6856416"/>
          </a:xfrm>
          <a:prstGeom prst="rect">
            <a:avLst/>
          </a:prstGeom>
        </p:spPr>
      </p:pic>
      <p:pic>
        <p:nvPicPr>
          <p:cNvPr id="3" name="Image 2">
            <a:extLst>
              <a:ext uri="{FF2B5EF4-FFF2-40B4-BE49-F238E27FC236}">
                <a16:creationId xmlns:a16="http://schemas.microsoft.com/office/drawing/2014/main" id="{909785DE-7C62-172B-76DD-9BF01004E8C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058046" y="2492423"/>
            <a:ext cx="4417904" cy="2164417"/>
          </a:xfrm>
          <a:prstGeom prst="rect">
            <a:avLst/>
          </a:prstGeom>
        </p:spPr>
      </p:pic>
    </p:spTree>
    <p:extLst>
      <p:ext uri="{BB962C8B-B14F-4D97-AF65-F5344CB8AC3E}">
        <p14:creationId xmlns:p14="http://schemas.microsoft.com/office/powerpoint/2010/main" val="88425159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preserve="1">
  <p:cSld name="2_Cover 1">
    <p:bg>
      <p:bgPr>
        <a:solidFill>
          <a:schemeClr val="accent1"/>
        </a:solidFill>
        <a:effectLst/>
      </p:bgPr>
    </p:bg>
    <p:spTree>
      <p:nvGrpSpPr>
        <p:cNvPr id="1" name=""/>
        <p:cNvGrpSpPr/>
        <p:nvPr/>
      </p:nvGrpSpPr>
      <p:grpSpPr>
        <a:xfrm>
          <a:off x="0" y="0"/>
          <a:ext cx="0" cy="0"/>
          <a:chOff x="0" y="0"/>
          <a:chExt cx="0" cy="0"/>
        </a:xfrm>
      </p:grpSpPr>
      <p:pic>
        <p:nvPicPr>
          <p:cNvPr id="4" name="Image 3" descr="Une image contenant texte, personne&#10;&#10;Description générée automatiquement">
            <a:extLst>
              <a:ext uri="{FF2B5EF4-FFF2-40B4-BE49-F238E27FC236}">
                <a16:creationId xmlns:a16="http://schemas.microsoft.com/office/drawing/2014/main" id="{AEB7801A-7910-89AA-BFB7-11FF78D3585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92"/>
            <a:ext cx="12192000" cy="6856416"/>
          </a:xfrm>
          <a:prstGeom prst="rect">
            <a:avLst/>
          </a:prstGeom>
        </p:spPr>
      </p:pic>
      <p:pic>
        <p:nvPicPr>
          <p:cNvPr id="2" name="Image 1">
            <a:extLst>
              <a:ext uri="{FF2B5EF4-FFF2-40B4-BE49-F238E27FC236}">
                <a16:creationId xmlns:a16="http://schemas.microsoft.com/office/drawing/2014/main" id="{2CDA49FB-DEC5-B514-D9AA-C1C7BD91460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058046" y="2492423"/>
            <a:ext cx="4417904" cy="2164417"/>
          </a:xfrm>
          <a:prstGeom prst="rect">
            <a:avLst/>
          </a:prstGeom>
        </p:spPr>
      </p:pic>
    </p:spTree>
    <p:extLst>
      <p:ext uri="{BB962C8B-B14F-4D97-AF65-F5344CB8AC3E}">
        <p14:creationId xmlns:p14="http://schemas.microsoft.com/office/powerpoint/2010/main" val="335439810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preserve="1">
  <p:cSld name="1_Cover 1">
    <p:bg>
      <p:bgPr>
        <a:solidFill>
          <a:schemeClr val="accent1"/>
        </a:solidFill>
        <a:effectLst/>
      </p:bgPr>
    </p:bg>
    <p:spTree>
      <p:nvGrpSpPr>
        <p:cNvPr id="1" name=""/>
        <p:cNvGrpSpPr/>
        <p:nvPr/>
      </p:nvGrpSpPr>
      <p:grpSpPr>
        <a:xfrm>
          <a:off x="0" y="0"/>
          <a:ext cx="0" cy="0"/>
          <a:chOff x="0" y="0"/>
          <a:chExt cx="0" cy="0"/>
        </a:xfrm>
      </p:grpSpPr>
      <p:pic>
        <p:nvPicPr>
          <p:cNvPr id="4" name="Image 3" descr="Une image contenant personne, natation&#10;&#10;Description générée automatiquement">
            <a:extLst>
              <a:ext uri="{FF2B5EF4-FFF2-40B4-BE49-F238E27FC236}">
                <a16:creationId xmlns:a16="http://schemas.microsoft.com/office/drawing/2014/main" id="{794B4798-AD3E-9524-7F89-7D4AA3AA823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92"/>
            <a:ext cx="12192000" cy="6856416"/>
          </a:xfrm>
          <a:prstGeom prst="rect">
            <a:avLst/>
          </a:prstGeom>
        </p:spPr>
      </p:pic>
      <p:pic>
        <p:nvPicPr>
          <p:cNvPr id="2" name="Image 1">
            <a:extLst>
              <a:ext uri="{FF2B5EF4-FFF2-40B4-BE49-F238E27FC236}">
                <a16:creationId xmlns:a16="http://schemas.microsoft.com/office/drawing/2014/main" id="{D26AC147-7598-0C6A-8E17-523DC2750F3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058046" y="2492423"/>
            <a:ext cx="4417904" cy="2164417"/>
          </a:xfrm>
          <a:prstGeom prst="rect">
            <a:avLst/>
          </a:prstGeom>
        </p:spPr>
      </p:pic>
    </p:spTree>
    <p:extLst>
      <p:ext uri="{BB962C8B-B14F-4D97-AF65-F5344CB8AC3E}">
        <p14:creationId xmlns:p14="http://schemas.microsoft.com/office/powerpoint/2010/main" val="150580214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preserve="1">
  <p:cSld name="Cover 2">
    <p:bg>
      <p:bgPr>
        <a:solidFill>
          <a:schemeClr val="accent1"/>
        </a:solidFill>
        <a:effectLst/>
      </p:bgPr>
    </p:bg>
    <p:spTree>
      <p:nvGrpSpPr>
        <p:cNvPr id="1" name=""/>
        <p:cNvGrpSpPr/>
        <p:nvPr/>
      </p:nvGrpSpPr>
      <p:grpSpPr>
        <a:xfrm>
          <a:off x="0" y="0"/>
          <a:ext cx="0" cy="0"/>
          <a:chOff x="0" y="0"/>
          <a:chExt cx="0" cy="0"/>
        </a:xfrm>
      </p:grpSpPr>
      <p:pic>
        <p:nvPicPr>
          <p:cNvPr id="4" name="Image 3" descr="Une image contenant personne, plein air&#10;&#10;Description générée automatiquement">
            <a:extLst>
              <a:ext uri="{FF2B5EF4-FFF2-40B4-BE49-F238E27FC236}">
                <a16:creationId xmlns:a16="http://schemas.microsoft.com/office/drawing/2014/main" id="{5EDFD79B-857F-7F53-20AF-F17F03C26C4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92"/>
            <a:ext cx="12192000" cy="6856416"/>
          </a:xfrm>
          <a:prstGeom prst="rect">
            <a:avLst/>
          </a:prstGeom>
        </p:spPr>
      </p:pic>
      <p:sp>
        <p:nvSpPr>
          <p:cNvPr id="12" name="Titre 1">
            <a:extLst>
              <a:ext uri="{FF2B5EF4-FFF2-40B4-BE49-F238E27FC236}">
                <a16:creationId xmlns:a16="http://schemas.microsoft.com/office/drawing/2014/main" id="{946FAB4E-6A5F-453D-9543-2FAB6EEABC7C}"/>
              </a:ext>
            </a:extLst>
          </p:cNvPr>
          <p:cNvSpPr>
            <a:spLocks noGrp="1"/>
          </p:cNvSpPr>
          <p:nvPr>
            <p:ph type="title" hasCustomPrompt="1"/>
          </p:nvPr>
        </p:nvSpPr>
        <p:spPr>
          <a:xfrm>
            <a:off x="788166" y="2981792"/>
            <a:ext cx="5434834" cy="1846659"/>
          </a:xfrm>
        </p:spPr>
        <p:txBody>
          <a:bodyPr anchor="b" anchorCtr="0"/>
          <a:lstStyle>
            <a:lvl1pPr>
              <a:lnSpc>
                <a:spcPct val="100000"/>
              </a:lnSpc>
              <a:defRPr sz="6000">
                <a:solidFill>
                  <a:schemeClr val="bg1"/>
                </a:solidFill>
                <a:latin typeface="Gotham Black" pitchFamily="50" charset="0"/>
              </a:defRPr>
            </a:lvl1pPr>
          </a:lstStyle>
          <a:p>
            <a:r>
              <a:rPr lang="fr-FR"/>
              <a:t>Titre de la présentation</a:t>
            </a:r>
          </a:p>
        </p:txBody>
      </p:sp>
      <p:cxnSp>
        <p:nvCxnSpPr>
          <p:cNvPr id="9" name="Connecteur droit 8">
            <a:extLst>
              <a:ext uri="{FF2B5EF4-FFF2-40B4-BE49-F238E27FC236}">
                <a16:creationId xmlns:a16="http://schemas.microsoft.com/office/drawing/2014/main" id="{8198BB04-A750-4830-975D-5AC14DAD1C02}"/>
              </a:ext>
            </a:extLst>
          </p:cNvPr>
          <p:cNvCxnSpPr>
            <a:cxnSpLocks/>
          </p:cNvCxnSpPr>
          <p:nvPr/>
        </p:nvCxnSpPr>
        <p:spPr>
          <a:xfrm>
            <a:off x="788166" y="5110090"/>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8" name="Espace réservé du texte 4">
            <a:extLst>
              <a:ext uri="{FF2B5EF4-FFF2-40B4-BE49-F238E27FC236}">
                <a16:creationId xmlns:a16="http://schemas.microsoft.com/office/drawing/2014/main" id="{4DE79BBB-C48B-4238-83FF-667335F9CA08}"/>
              </a:ext>
            </a:extLst>
          </p:cNvPr>
          <p:cNvSpPr>
            <a:spLocks noGrp="1"/>
          </p:cNvSpPr>
          <p:nvPr>
            <p:ph type="body" sz="quarter" idx="12" hasCustomPrompt="1"/>
          </p:nvPr>
        </p:nvSpPr>
        <p:spPr>
          <a:xfrm>
            <a:off x="788166" y="5365125"/>
            <a:ext cx="5434834" cy="1238875"/>
          </a:xfrm>
        </p:spPr>
        <p:txBody>
          <a:bodyPr lIns="0" tIns="0" rIns="0" bIns="0" anchor="t" anchorCtr="0">
            <a:noAutofit/>
          </a:bodyPr>
          <a:lstStyle>
            <a:lvl1pPr>
              <a:defRPr sz="1600">
                <a:solidFill>
                  <a:schemeClr val="bg1"/>
                </a:solidFill>
              </a:defRPr>
            </a:lvl1pPr>
            <a:lvl2pPr>
              <a:defRPr sz="1600" b="1">
                <a:solidFill>
                  <a:schemeClr val="bg1"/>
                </a:solidFill>
                <a:latin typeface="Lato" panose="020B0604020202020204" charset="0"/>
              </a:defRPr>
            </a:lvl2pPr>
            <a:lvl3pPr>
              <a:defRPr sz="1600" b="1">
                <a:solidFill>
                  <a:schemeClr val="bg1"/>
                </a:solidFill>
                <a:latin typeface="Lato" panose="020B0604020202020204" charset="0"/>
              </a:defRPr>
            </a:lvl3pPr>
            <a:lvl4pPr>
              <a:buFontTx/>
              <a:buNone/>
              <a:defRPr sz="1600" b="1">
                <a:solidFill>
                  <a:schemeClr val="bg1"/>
                </a:solidFill>
                <a:latin typeface="Lato" panose="020B0604020202020204" charset="0"/>
              </a:defRPr>
            </a:lvl4pPr>
            <a:lvl5pPr marL="0" indent="0">
              <a:buFontTx/>
              <a:buNone/>
              <a:defRPr sz="1600" b="1">
                <a:solidFill>
                  <a:schemeClr val="bg1"/>
                </a:solidFill>
                <a:latin typeface="Lato" panose="020B0604020202020204" charset="0"/>
              </a:defRPr>
            </a:lvl5pPr>
            <a:lvl6pPr>
              <a:defRPr sz="1600" b="1">
                <a:solidFill>
                  <a:schemeClr val="bg1"/>
                </a:solidFill>
                <a:latin typeface="Lato" panose="020B0604020202020204" charset="0"/>
              </a:defRPr>
            </a:lvl6pPr>
            <a:lvl7pPr>
              <a:defRPr sz="1600" b="1" i="0">
                <a:solidFill>
                  <a:schemeClr val="bg1"/>
                </a:solidFill>
                <a:latin typeface="Lato" panose="020B0604020202020204" charset="0"/>
              </a:defRPr>
            </a:lvl7pPr>
            <a:lvl8pPr>
              <a:defRPr sz="1600" b="1" i="0">
                <a:solidFill>
                  <a:schemeClr val="bg1"/>
                </a:solidFill>
                <a:latin typeface="Lato" panose="020B0604020202020204" charset="0"/>
              </a:defRPr>
            </a:lvl8pPr>
            <a:lvl9pPr>
              <a:defRPr sz="1600" b="1" i="0">
                <a:solidFill>
                  <a:schemeClr val="bg1"/>
                </a:solidFill>
                <a:latin typeface="Lato" panose="020B0604020202020204" charset="0"/>
              </a:defRPr>
            </a:lvl9pPr>
          </a:lstStyle>
          <a:p>
            <a:pPr lvl="0"/>
            <a:r>
              <a:rPr lang="fr-FR"/>
              <a:t>Sous-titre</a:t>
            </a:r>
          </a:p>
        </p:txBody>
      </p:sp>
      <p:pic>
        <p:nvPicPr>
          <p:cNvPr id="2" name="Image 1">
            <a:extLst>
              <a:ext uri="{FF2B5EF4-FFF2-40B4-BE49-F238E27FC236}">
                <a16:creationId xmlns:a16="http://schemas.microsoft.com/office/drawing/2014/main" id="{611E0FF5-8A22-9C74-7D5C-C7894F84814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472444" y="2981792"/>
            <a:ext cx="2605194" cy="1276335"/>
          </a:xfrm>
          <a:prstGeom prst="rect">
            <a:avLst/>
          </a:prstGeom>
        </p:spPr>
      </p:pic>
    </p:spTree>
    <p:extLst>
      <p:ext uri="{BB962C8B-B14F-4D97-AF65-F5344CB8AC3E}">
        <p14:creationId xmlns:p14="http://schemas.microsoft.com/office/powerpoint/2010/main" val="125216403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preserve="1">
  <p:cSld name="2_Cover 2">
    <p:bg>
      <p:bgPr>
        <a:solidFill>
          <a:schemeClr val="accent1"/>
        </a:solidFill>
        <a:effectLst/>
      </p:bgPr>
    </p:bg>
    <p:spTree>
      <p:nvGrpSpPr>
        <p:cNvPr id="1" name=""/>
        <p:cNvGrpSpPr/>
        <p:nvPr/>
      </p:nvGrpSpPr>
      <p:grpSpPr>
        <a:xfrm>
          <a:off x="0" y="0"/>
          <a:ext cx="0" cy="0"/>
          <a:chOff x="0" y="0"/>
          <a:chExt cx="0" cy="0"/>
        </a:xfrm>
      </p:grpSpPr>
      <p:pic>
        <p:nvPicPr>
          <p:cNvPr id="7" name="Image 6" descr="Une image contenant texte, personne&#10;&#10;Description générée automatiquement">
            <a:extLst>
              <a:ext uri="{FF2B5EF4-FFF2-40B4-BE49-F238E27FC236}">
                <a16:creationId xmlns:a16="http://schemas.microsoft.com/office/drawing/2014/main" id="{896B771E-C9BF-A43B-39EA-8E202C16DCF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92"/>
            <a:ext cx="12192000" cy="6856416"/>
          </a:xfrm>
          <a:prstGeom prst="rect">
            <a:avLst/>
          </a:prstGeom>
        </p:spPr>
      </p:pic>
      <p:sp>
        <p:nvSpPr>
          <p:cNvPr id="12" name="Titre 1">
            <a:extLst>
              <a:ext uri="{FF2B5EF4-FFF2-40B4-BE49-F238E27FC236}">
                <a16:creationId xmlns:a16="http://schemas.microsoft.com/office/drawing/2014/main" id="{946FAB4E-6A5F-453D-9543-2FAB6EEABC7C}"/>
              </a:ext>
            </a:extLst>
          </p:cNvPr>
          <p:cNvSpPr>
            <a:spLocks noGrp="1"/>
          </p:cNvSpPr>
          <p:nvPr>
            <p:ph type="title" hasCustomPrompt="1"/>
          </p:nvPr>
        </p:nvSpPr>
        <p:spPr>
          <a:xfrm>
            <a:off x="788166" y="2981792"/>
            <a:ext cx="5434834" cy="1846659"/>
          </a:xfrm>
        </p:spPr>
        <p:txBody>
          <a:bodyPr anchor="b" anchorCtr="0"/>
          <a:lstStyle>
            <a:lvl1pPr>
              <a:lnSpc>
                <a:spcPct val="100000"/>
              </a:lnSpc>
              <a:defRPr sz="6000">
                <a:solidFill>
                  <a:schemeClr val="bg1"/>
                </a:solidFill>
                <a:latin typeface="Gotham Black" pitchFamily="50" charset="0"/>
              </a:defRPr>
            </a:lvl1pPr>
          </a:lstStyle>
          <a:p>
            <a:r>
              <a:rPr lang="fr-FR"/>
              <a:t>Titre de la présentation</a:t>
            </a:r>
          </a:p>
        </p:txBody>
      </p:sp>
      <p:cxnSp>
        <p:nvCxnSpPr>
          <p:cNvPr id="9" name="Connecteur droit 8">
            <a:extLst>
              <a:ext uri="{FF2B5EF4-FFF2-40B4-BE49-F238E27FC236}">
                <a16:creationId xmlns:a16="http://schemas.microsoft.com/office/drawing/2014/main" id="{8198BB04-A750-4830-975D-5AC14DAD1C02}"/>
              </a:ext>
            </a:extLst>
          </p:cNvPr>
          <p:cNvCxnSpPr>
            <a:cxnSpLocks/>
          </p:cNvCxnSpPr>
          <p:nvPr/>
        </p:nvCxnSpPr>
        <p:spPr>
          <a:xfrm>
            <a:off x="788166" y="5110090"/>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8" name="Espace réservé du texte 4">
            <a:extLst>
              <a:ext uri="{FF2B5EF4-FFF2-40B4-BE49-F238E27FC236}">
                <a16:creationId xmlns:a16="http://schemas.microsoft.com/office/drawing/2014/main" id="{4DE79BBB-C48B-4238-83FF-667335F9CA08}"/>
              </a:ext>
            </a:extLst>
          </p:cNvPr>
          <p:cNvSpPr>
            <a:spLocks noGrp="1"/>
          </p:cNvSpPr>
          <p:nvPr>
            <p:ph type="body" sz="quarter" idx="12" hasCustomPrompt="1"/>
          </p:nvPr>
        </p:nvSpPr>
        <p:spPr>
          <a:xfrm>
            <a:off x="788166" y="5365125"/>
            <a:ext cx="5434834" cy="1238875"/>
          </a:xfrm>
        </p:spPr>
        <p:txBody>
          <a:bodyPr lIns="0" tIns="0" rIns="0" bIns="0" anchor="t" anchorCtr="0">
            <a:noAutofit/>
          </a:bodyPr>
          <a:lstStyle>
            <a:lvl1pPr>
              <a:defRPr sz="1600">
                <a:solidFill>
                  <a:schemeClr val="bg1"/>
                </a:solidFill>
              </a:defRPr>
            </a:lvl1pPr>
            <a:lvl2pPr>
              <a:defRPr sz="1600" b="1">
                <a:solidFill>
                  <a:schemeClr val="bg1"/>
                </a:solidFill>
                <a:latin typeface="Lato" panose="020B0604020202020204" charset="0"/>
              </a:defRPr>
            </a:lvl2pPr>
            <a:lvl3pPr>
              <a:defRPr sz="1600" b="1">
                <a:solidFill>
                  <a:schemeClr val="bg1"/>
                </a:solidFill>
                <a:latin typeface="Lato" panose="020B0604020202020204" charset="0"/>
              </a:defRPr>
            </a:lvl3pPr>
            <a:lvl4pPr>
              <a:buFontTx/>
              <a:buNone/>
              <a:defRPr sz="1600" b="1">
                <a:solidFill>
                  <a:schemeClr val="bg1"/>
                </a:solidFill>
                <a:latin typeface="Lato" panose="020B0604020202020204" charset="0"/>
              </a:defRPr>
            </a:lvl4pPr>
            <a:lvl5pPr marL="0" indent="0">
              <a:buFontTx/>
              <a:buNone/>
              <a:defRPr sz="1600" b="1">
                <a:solidFill>
                  <a:schemeClr val="bg1"/>
                </a:solidFill>
                <a:latin typeface="Lato" panose="020B0604020202020204" charset="0"/>
              </a:defRPr>
            </a:lvl5pPr>
            <a:lvl6pPr>
              <a:defRPr sz="1600" b="1">
                <a:solidFill>
                  <a:schemeClr val="bg1"/>
                </a:solidFill>
                <a:latin typeface="Lato" panose="020B0604020202020204" charset="0"/>
              </a:defRPr>
            </a:lvl6pPr>
            <a:lvl7pPr>
              <a:defRPr sz="1600" b="1" i="0">
                <a:solidFill>
                  <a:schemeClr val="bg1"/>
                </a:solidFill>
                <a:latin typeface="Lato" panose="020B0604020202020204" charset="0"/>
              </a:defRPr>
            </a:lvl7pPr>
            <a:lvl8pPr>
              <a:defRPr sz="1600" b="1" i="0">
                <a:solidFill>
                  <a:schemeClr val="bg1"/>
                </a:solidFill>
                <a:latin typeface="Lato" panose="020B0604020202020204" charset="0"/>
              </a:defRPr>
            </a:lvl8pPr>
            <a:lvl9pPr>
              <a:defRPr sz="1600" b="1" i="0">
                <a:solidFill>
                  <a:schemeClr val="bg1"/>
                </a:solidFill>
                <a:latin typeface="Lato" panose="020B0604020202020204" charset="0"/>
              </a:defRPr>
            </a:lvl9pPr>
          </a:lstStyle>
          <a:p>
            <a:pPr lvl="0"/>
            <a:r>
              <a:rPr lang="fr-FR"/>
              <a:t>Sous-titre</a:t>
            </a:r>
          </a:p>
        </p:txBody>
      </p:sp>
      <p:pic>
        <p:nvPicPr>
          <p:cNvPr id="6" name="Image 5">
            <a:extLst>
              <a:ext uri="{FF2B5EF4-FFF2-40B4-BE49-F238E27FC236}">
                <a16:creationId xmlns:a16="http://schemas.microsoft.com/office/drawing/2014/main" id="{7D773D2C-730D-E5A7-CA2C-39E60C49863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472444" y="2981792"/>
            <a:ext cx="2605194" cy="1276335"/>
          </a:xfrm>
          <a:prstGeom prst="rect">
            <a:avLst/>
          </a:prstGeom>
        </p:spPr>
      </p:pic>
    </p:spTree>
    <p:extLst>
      <p:ext uri="{BB962C8B-B14F-4D97-AF65-F5344CB8AC3E}">
        <p14:creationId xmlns:p14="http://schemas.microsoft.com/office/powerpoint/2010/main" val="405169765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preserve="1">
  <p:cSld name="3_Cover 2">
    <p:bg>
      <p:bgPr>
        <a:solidFill>
          <a:schemeClr val="accent1"/>
        </a:solidFill>
        <a:effectLst/>
      </p:bgPr>
    </p:bg>
    <p:spTree>
      <p:nvGrpSpPr>
        <p:cNvPr id="1" name=""/>
        <p:cNvGrpSpPr/>
        <p:nvPr/>
      </p:nvGrpSpPr>
      <p:grpSpPr>
        <a:xfrm>
          <a:off x="0" y="0"/>
          <a:ext cx="0" cy="0"/>
          <a:chOff x="0" y="0"/>
          <a:chExt cx="0" cy="0"/>
        </a:xfrm>
      </p:grpSpPr>
      <p:pic>
        <p:nvPicPr>
          <p:cNvPr id="5" name="Image 4" descr="Une image contenant personne, natation&#10;&#10;Description générée automatiquement">
            <a:extLst>
              <a:ext uri="{FF2B5EF4-FFF2-40B4-BE49-F238E27FC236}">
                <a16:creationId xmlns:a16="http://schemas.microsoft.com/office/drawing/2014/main" id="{E8551366-1D7A-44C5-82F8-DFF24D7E17C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92"/>
            <a:ext cx="12192000" cy="6856416"/>
          </a:xfrm>
          <a:prstGeom prst="rect">
            <a:avLst/>
          </a:prstGeom>
        </p:spPr>
      </p:pic>
      <p:sp>
        <p:nvSpPr>
          <p:cNvPr id="12" name="Titre 1">
            <a:extLst>
              <a:ext uri="{FF2B5EF4-FFF2-40B4-BE49-F238E27FC236}">
                <a16:creationId xmlns:a16="http://schemas.microsoft.com/office/drawing/2014/main" id="{946FAB4E-6A5F-453D-9543-2FAB6EEABC7C}"/>
              </a:ext>
            </a:extLst>
          </p:cNvPr>
          <p:cNvSpPr>
            <a:spLocks noGrp="1"/>
          </p:cNvSpPr>
          <p:nvPr>
            <p:ph type="title" hasCustomPrompt="1"/>
          </p:nvPr>
        </p:nvSpPr>
        <p:spPr>
          <a:xfrm>
            <a:off x="788166" y="2981792"/>
            <a:ext cx="5434834" cy="1846659"/>
          </a:xfrm>
        </p:spPr>
        <p:txBody>
          <a:bodyPr anchor="b" anchorCtr="0"/>
          <a:lstStyle>
            <a:lvl1pPr>
              <a:lnSpc>
                <a:spcPct val="100000"/>
              </a:lnSpc>
              <a:defRPr sz="6000">
                <a:solidFill>
                  <a:schemeClr val="bg1"/>
                </a:solidFill>
                <a:latin typeface="Gotham Black" pitchFamily="50" charset="0"/>
              </a:defRPr>
            </a:lvl1pPr>
          </a:lstStyle>
          <a:p>
            <a:r>
              <a:rPr lang="fr-FR"/>
              <a:t>Titre de la présentation</a:t>
            </a:r>
          </a:p>
        </p:txBody>
      </p:sp>
      <p:cxnSp>
        <p:nvCxnSpPr>
          <p:cNvPr id="9" name="Connecteur droit 8">
            <a:extLst>
              <a:ext uri="{FF2B5EF4-FFF2-40B4-BE49-F238E27FC236}">
                <a16:creationId xmlns:a16="http://schemas.microsoft.com/office/drawing/2014/main" id="{8198BB04-A750-4830-975D-5AC14DAD1C02}"/>
              </a:ext>
            </a:extLst>
          </p:cNvPr>
          <p:cNvCxnSpPr>
            <a:cxnSpLocks/>
          </p:cNvCxnSpPr>
          <p:nvPr/>
        </p:nvCxnSpPr>
        <p:spPr>
          <a:xfrm>
            <a:off x="788166" y="5110090"/>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8" name="Espace réservé du texte 4">
            <a:extLst>
              <a:ext uri="{FF2B5EF4-FFF2-40B4-BE49-F238E27FC236}">
                <a16:creationId xmlns:a16="http://schemas.microsoft.com/office/drawing/2014/main" id="{4DE79BBB-C48B-4238-83FF-667335F9CA08}"/>
              </a:ext>
            </a:extLst>
          </p:cNvPr>
          <p:cNvSpPr>
            <a:spLocks noGrp="1"/>
          </p:cNvSpPr>
          <p:nvPr>
            <p:ph type="body" sz="quarter" idx="12" hasCustomPrompt="1"/>
          </p:nvPr>
        </p:nvSpPr>
        <p:spPr>
          <a:xfrm>
            <a:off x="788166" y="5365125"/>
            <a:ext cx="5434834" cy="1238875"/>
          </a:xfrm>
        </p:spPr>
        <p:txBody>
          <a:bodyPr lIns="0" tIns="0" rIns="0" bIns="0" anchor="t" anchorCtr="0">
            <a:noAutofit/>
          </a:bodyPr>
          <a:lstStyle>
            <a:lvl1pPr>
              <a:defRPr sz="1600">
                <a:solidFill>
                  <a:schemeClr val="bg1"/>
                </a:solidFill>
              </a:defRPr>
            </a:lvl1pPr>
            <a:lvl2pPr>
              <a:defRPr sz="1600" b="1">
                <a:solidFill>
                  <a:schemeClr val="bg1"/>
                </a:solidFill>
                <a:latin typeface="Lato" panose="020B0604020202020204" charset="0"/>
              </a:defRPr>
            </a:lvl2pPr>
            <a:lvl3pPr>
              <a:defRPr sz="1600" b="1">
                <a:solidFill>
                  <a:schemeClr val="bg1"/>
                </a:solidFill>
                <a:latin typeface="Lato" panose="020B0604020202020204" charset="0"/>
              </a:defRPr>
            </a:lvl3pPr>
            <a:lvl4pPr>
              <a:buFontTx/>
              <a:buNone/>
              <a:defRPr sz="1600" b="1">
                <a:solidFill>
                  <a:schemeClr val="bg1"/>
                </a:solidFill>
                <a:latin typeface="Lato" panose="020B0604020202020204" charset="0"/>
              </a:defRPr>
            </a:lvl4pPr>
            <a:lvl5pPr marL="0" indent="0">
              <a:buFontTx/>
              <a:buNone/>
              <a:defRPr sz="1600" b="1">
                <a:solidFill>
                  <a:schemeClr val="bg1"/>
                </a:solidFill>
                <a:latin typeface="Lato" panose="020B0604020202020204" charset="0"/>
              </a:defRPr>
            </a:lvl5pPr>
            <a:lvl6pPr>
              <a:defRPr sz="1600" b="1">
                <a:solidFill>
                  <a:schemeClr val="bg1"/>
                </a:solidFill>
                <a:latin typeface="Lato" panose="020B0604020202020204" charset="0"/>
              </a:defRPr>
            </a:lvl6pPr>
            <a:lvl7pPr>
              <a:defRPr sz="1600" b="1" i="0">
                <a:solidFill>
                  <a:schemeClr val="bg1"/>
                </a:solidFill>
                <a:latin typeface="Lato" panose="020B0604020202020204" charset="0"/>
              </a:defRPr>
            </a:lvl7pPr>
            <a:lvl8pPr>
              <a:defRPr sz="1600" b="1" i="0">
                <a:solidFill>
                  <a:schemeClr val="bg1"/>
                </a:solidFill>
                <a:latin typeface="Lato" panose="020B0604020202020204" charset="0"/>
              </a:defRPr>
            </a:lvl8pPr>
            <a:lvl9pPr>
              <a:defRPr sz="1600" b="1" i="0">
                <a:solidFill>
                  <a:schemeClr val="bg1"/>
                </a:solidFill>
                <a:latin typeface="Lato" panose="020B0604020202020204" charset="0"/>
              </a:defRPr>
            </a:lvl9pPr>
          </a:lstStyle>
          <a:p>
            <a:pPr lvl="0"/>
            <a:r>
              <a:rPr lang="fr-FR"/>
              <a:t>Sous-titre</a:t>
            </a:r>
          </a:p>
        </p:txBody>
      </p:sp>
      <p:pic>
        <p:nvPicPr>
          <p:cNvPr id="3" name="Image 2">
            <a:extLst>
              <a:ext uri="{FF2B5EF4-FFF2-40B4-BE49-F238E27FC236}">
                <a16:creationId xmlns:a16="http://schemas.microsoft.com/office/drawing/2014/main" id="{6FA874B6-C5A2-883F-861F-ECF979E5043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472444" y="2981792"/>
            <a:ext cx="2605194" cy="1276335"/>
          </a:xfrm>
          <a:prstGeom prst="rect">
            <a:avLst/>
          </a:prstGeom>
        </p:spPr>
      </p:pic>
    </p:spTree>
    <p:extLst>
      <p:ext uri="{BB962C8B-B14F-4D97-AF65-F5344CB8AC3E}">
        <p14:creationId xmlns:p14="http://schemas.microsoft.com/office/powerpoint/2010/main" val="201180222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p:cSld name="3_Cover 2">
    <p:bg>
      <p:bgPr>
        <a:solidFill>
          <a:schemeClr val="accent1"/>
        </a:solidFill>
        <a:effectLst/>
      </p:bgPr>
    </p:bg>
    <p:spTree>
      <p:nvGrpSpPr>
        <p:cNvPr id="1" name=""/>
        <p:cNvGrpSpPr/>
        <p:nvPr/>
      </p:nvGrpSpPr>
      <p:grpSpPr>
        <a:xfrm>
          <a:off x="0" y="0"/>
          <a:ext cx="0" cy="0"/>
          <a:chOff x="0" y="0"/>
          <a:chExt cx="0" cy="0"/>
        </a:xfrm>
      </p:grpSpPr>
      <p:pic>
        <p:nvPicPr>
          <p:cNvPr id="5" name="Image 4" descr="Une image contenant personne, natation&#10;&#10;Description générée automatiquement">
            <a:extLst>
              <a:ext uri="{FF2B5EF4-FFF2-40B4-BE49-F238E27FC236}">
                <a16:creationId xmlns:a16="http://schemas.microsoft.com/office/drawing/2014/main" id="{E8551366-1D7A-44C5-82F8-DFF24D7E17C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92"/>
            <a:ext cx="12192000" cy="6856416"/>
          </a:xfrm>
          <a:prstGeom prst="rect">
            <a:avLst/>
          </a:prstGeom>
        </p:spPr>
      </p:pic>
      <p:sp>
        <p:nvSpPr>
          <p:cNvPr id="12" name="Titre 1">
            <a:extLst>
              <a:ext uri="{FF2B5EF4-FFF2-40B4-BE49-F238E27FC236}">
                <a16:creationId xmlns:a16="http://schemas.microsoft.com/office/drawing/2014/main" id="{946FAB4E-6A5F-453D-9543-2FAB6EEABC7C}"/>
              </a:ext>
            </a:extLst>
          </p:cNvPr>
          <p:cNvSpPr>
            <a:spLocks noGrp="1"/>
          </p:cNvSpPr>
          <p:nvPr>
            <p:ph type="title" hasCustomPrompt="1"/>
          </p:nvPr>
        </p:nvSpPr>
        <p:spPr>
          <a:xfrm>
            <a:off x="788166" y="2981792"/>
            <a:ext cx="5434834" cy="1846659"/>
          </a:xfrm>
        </p:spPr>
        <p:txBody>
          <a:bodyPr anchor="b" anchorCtr="0"/>
          <a:lstStyle>
            <a:lvl1pPr>
              <a:lnSpc>
                <a:spcPct val="100000"/>
              </a:lnSpc>
              <a:defRPr sz="6000">
                <a:solidFill>
                  <a:schemeClr val="bg1"/>
                </a:solidFill>
              </a:defRPr>
            </a:lvl1pPr>
          </a:lstStyle>
          <a:p>
            <a:r>
              <a:rPr lang="fr-FR"/>
              <a:t>Titre de la présentation</a:t>
            </a:r>
          </a:p>
        </p:txBody>
      </p:sp>
      <p:cxnSp>
        <p:nvCxnSpPr>
          <p:cNvPr id="9" name="Connecteur droit 8">
            <a:extLst>
              <a:ext uri="{FF2B5EF4-FFF2-40B4-BE49-F238E27FC236}">
                <a16:creationId xmlns:a16="http://schemas.microsoft.com/office/drawing/2014/main" id="{8198BB04-A750-4830-975D-5AC14DAD1C02}"/>
              </a:ext>
            </a:extLst>
          </p:cNvPr>
          <p:cNvCxnSpPr>
            <a:cxnSpLocks/>
          </p:cNvCxnSpPr>
          <p:nvPr/>
        </p:nvCxnSpPr>
        <p:spPr>
          <a:xfrm>
            <a:off x="788166" y="5110090"/>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8" name="Espace réservé du texte 4">
            <a:extLst>
              <a:ext uri="{FF2B5EF4-FFF2-40B4-BE49-F238E27FC236}">
                <a16:creationId xmlns:a16="http://schemas.microsoft.com/office/drawing/2014/main" id="{4DE79BBB-C48B-4238-83FF-667335F9CA08}"/>
              </a:ext>
            </a:extLst>
          </p:cNvPr>
          <p:cNvSpPr>
            <a:spLocks noGrp="1"/>
          </p:cNvSpPr>
          <p:nvPr>
            <p:ph type="body" sz="quarter" idx="12" hasCustomPrompt="1"/>
          </p:nvPr>
        </p:nvSpPr>
        <p:spPr>
          <a:xfrm>
            <a:off x="788166" y="5365125"/>
            <a:ext cx="5434834" cy="1238875"/>
          </a:xfrm>
        </p:spPr>
        <p:txBody>
          <a:bodyPr lIns="0" tIns="0" rIns="0" bIns="0" anchor="t" anchorCtr="0">
            <a:noAutofit/>
          </a:bodyPr>
          <a:lstStyle>
            <a:lvl1pPr>
              <a:defRPr sz="1600">
                <a:solidFill>
                  <a:schemeClr val="bg1"/>
                </a:solidFill>
              </a:defRPr>
            </a:lvl1pPr>
            <a:lvl2pPr>
              <a:defRPr sz="1600" b="1">
                <a:solidFill>
                  <a:schemeClr val="bg1"/>
                </a:solidFill>
                <a:latin typeface="Lato" panose="020B0604020202020204" charset="0"/>
              </a:defRPr>
            </a:lvl2pPr>
            <a:lvl3pPr>
              <a:defRPr sz="1600" b="1">
                <a:solidFill>
                  <a:schemeClr val="bg1"/>
                </a:solidFill>
                <a:latin typeface="Lato" panose="020B0604020202020204" charset="0"/>
              </a:defRPr>
            </a:lvl3pPr>
            <a:lvl4pPr>
              <a:buFontTx/>
              <a:buNone/>
              <a:defRPr sz="1600" b="1">
                <a:solidFill>
                  <a:schemeClr val="bg1"/>
                </a:solidFill>
                <a:latin typeface="Lato" panose="020B0604020202020204" charset="0"/>
              </a:defRPr>
            </a:lvl4pPr>
            <a:lvl5pPr marL="0" indent="0">
              <a:buFontTx/>
              <a:buNone/>
              <a:defRPr sz="1600" b="1">
                <a:solidFill>
                  <a:schemeClr val="bg1"/>
                </a:solidFill>
                <a:latin typeface="Lato" panose="020B0604020202020204" charset="0"/>
              </a:defRPr>
            </a:lvl5pPr>
            <a:lvl6pPr>
              <a:defRPr sz="1600" b="1">
                <a:solidFill>
                  <a:schemeClr val="bg1"/>
                </a:solidFill>
                <a:latin typeface="Lato" panose="020B0604020202020204" charset="0"/>
              </a:defRPr>
            </a:lvl6pPr>
            <a:lvl7pPr>
              <a:defRPr sz="1600" b="1" i="0">
                <a:solidFill>
                  <a:schemeClr val="bg1"/>
                </a:solidFill>
                <a:latin typeface="Lato" panose="020B0604020202020204" charset="0"/>
              </a:defRPr>
            </a:lvl7pPr>
            <a:lvl8pPr>
              <a:defRPr sz="1600" b="1" i="0">
                <a:solidFill>
                  <a:schemeClr val="bg1"/>
                </a:solidFill>
                <a:latin typeface="Lato" panose="020B0604020202020204" charset="0"/>
              </a:defRPr>
            </a:lvl8pPr>
            <a:lvl9pPr>
              <a:defRPr sz="1600" b="1" i="0">
                <a:solidFill>
                  <a:schemeClr val="bg1"/>
                </a:solidFill>
                <a:latin typeface="Lato" panose="020B0604020202020204" charset="0"/>
              </a:defRPr>
            </a:lvl9pPr>
          </a:lstStyle>
          <a:p>
            <a:pPr lvl="0"/>
            <a:r>
              <a:rPr lang="fr-FR"/>
              <a:t>Sous-titre</a:t>
            </a:r>
          </a:p>
        </p:txBody>
      </p:sp>
      <p:pic>
        <p:nvPicPr>
          <p:cNvPr id="3" name="Image 2">
            <a:extLst>
              <a:ext uri="{FF2B5EF4-FFF2-40B4-BE49-F238E27FC236}">
                <a16:creationId xmlns:a16="http://schemas.microsoft.com/office/drawing/2014/main" id="{6FA874B6-C5A2-883F-861F-ECF979E5043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472444" y="2981792"/>
            <a:ext cx="2605194" cy="1276335"/>
          </a:xfrm>
          <a:prstGeom prst="rect">
            <a:avLst/>
          </a:prstGeom>
        </p:spPr>
      </p:pic>
    </p:spTree>
    <p:extLst>
      <p:ext uri="{BB962C8B-B14F-4D97-AF65-F5344CB8AC3E}">
        <p14:creationId xmlns:p14="http://schemas.microsoft.com/office/powerpoint/2010/main" val="389232395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p:cSld name="Sommaire - Blanc">
    <p:bg>
      <p:bgPr>
        <a:solidFill>
          <a:schemeClr val="bg1"/>
        </a:solidFill>
        <a:effectLst/>
      </p:bgPr>
    </p:bg>
    <p:spTree>
      <p:nvGrpSpPr>
        <p:cNvPr id="1" name=""/>
        <p:cNvGrpSpPr/>
        <p:nvPr/>
      </p:nvGrpSpPr>
      <p:grpSpPr>
        <a:xfrm>
          <a:off x="0" y="0"/>
          <a:ext cx="0" cy="0"/>
          <a:chOff x="0" y="0"/>
          <a:chExt cx="0" cy="0"/>
        </a:xfrm>
      </p:grpSpPr>
      <p:cxnSp>
        <p:nvCxnSpPr>
          <p:cNvPr id="3" name="Connecteur droit 2">
            <a:extLst>
              <a:ext uri="{FF2B5EF4-FFF2-40B4-BE49-F238E27FC236}">
                <a16:creationId xmlns:a16="http://schemas.microsoft.com/office/drawing/2014/main" id="{11A5E335-5CA8-4A53-81E0-AD042039158F}"/>
              </a:ext>
            </a:extLst>
          </p:cNvPr>
          <p:cNvCxnSpPr>
            <a:cxnSpLocks/>
          </p:cNvCxnSpPr>
          <p:nvPr/>
        </p:nvCxnSpPr>
        <p:spPr>
          <a:xfrm>
            <a:off x="413809" y="1905000"/>
            <a:ext cx="722299" cy="0"/>
          </a:xfrm>
          <a:prstGeom prst="line">
            <a:avLst/>
          </a:prstGeom>
          <a:ln cap="rnd">
            <a:solidFill>
              <a:schemeClr val="accent1"/>
            </a:solidFill>
            <a:round/>
          </a:ln>
        </p:spPr>
        <p:style>
          <a:lnRef idx="1">
            <a:schemeClr val="accent1"/>
          </a:lnRef>
          <a:fillRef idx="0">
            <a:schemeClr val="accent1"/>
          </a:fillRef>
          <a:effectRef idx="0">
            <a:schemeClr val="accent1"/>
          </a:effectRef>
          <a:fontRef idx="minor">
            <a:schemeClr val="tx1"/>
          </a:fontRef>
        </p:style>
      </p:cxnSp>
      <p:sp>
        <p:nvSpPr>
          <p:cNvPr id="46" name="Espace réservé du titre 2">
            <a:extLst>
              <a:ext uri="{FF2B5EF4-FFF2-40B4-BE49-F238E27FC236}">
                <a16:creationId xmlns:a16="http://schemas.microsoft.com/office/drawing/2014/main" id="{A00EB6B0-36F2-4F56-8977-8C2363CE44FB}"/>
              </a:ext>
            </a:extLst>
          </p:cNvPr>
          <p:cNvSpPr>
            <a:spLocks noGrp="1"/>
          </p:cNvSpPr>
          <p:nvPr>
            <p:ph type="title" hasCustomPrompt="1"/>
          </p:nvPr>
        </p:nvSpPr>
        <p:spPr>
          <a:xfrm>
            <a:off x="407988" y="759187"/>
            <a:ext cx="6754812" cy="923330"/>
          </a:xfrm>
          <a:prstGeom prst="rect">
            <a:avLst/>
          </a:prstGeom>
        </p:spPr>
        <p:txBody>
          <a:bodyPr vert="horz" wrap="square" lIns="0" tIns="0" rIns="0" bIns="0" rtlCol="0" anchor="ctr">
            <a:spAutoFit/>
          </a:bodyPr>
          <a:lstStyle>
            <a:lvl1pPr>
              <a:defRPr sz="6000">
                <a:latin typeface="Gotham Black" pitchFamily="50" charset="0"/>
              </a:defRPr>
            </a:lvl1pPr>
          </a:lstStyle>
          <a:p>
            <a:r>
              <a:rPr lang="fr-FR"/>
              <a:t>Sommaire</a:t>
            </a:r>
          </a:p>
        </p:txBody>
      </p:sp>
      <p:sp>
        <p:nvSpPr>
          <p:cNvPr id="51" name="Espace réservé du pied de page 3">
            <a:extLst>
              <a:ext uri="{FF2B5EF4-FFF2-40B4-BE49-F238E27FC236}">
                <a16:creationId xmlns:a16="http://schemas.microsoft.com/office/drawing/2014/main" id="{59F9F80A-7AC3-4B3A-A8A8-2B2A398F189F}"/>
              </a:ext>
            </a:extLst>
          </p:cNvPr>
          <p:cNvSpPr>
            <a:spLocks noGrp="1"/>
          </p:cNvSpPr>
          <p:nvPr>
            <p:ph type="ftr" sz="quarter" idx="3"/>
          </p:nvPr>
        </p:nvSpPr>
        <p:spPr>
          <a:xfrm>
            <a:off x="1447800" y="6481585"/>
            <a:ext cx="4114800" cy="169277"/>
          </a:xfrm>
          <a:prstGeom prst="rect">
            <a:avLst/>
          </a:prstGeom>
        </p:spPr>
        <p:txBody>
          <a:bodyPr vert="horz" lIns="0" tIns="0" rIns="0" bIns="0" rtlCol="0" anchor="ctr">
            <a:spAutoFit/>
          </a:bodyPr>
          <a:lstStyle>
            <a:lvl1pPr algn="l">
              <a:defRPr sz="1100">
                <a:solidFill>
                  <a:srgbClr val="96A0C6"/>
                </a:solidFill>
                <a:latin typeface="Lato" panose="020B0604020202020204" charset="0"/>
              </a:defRPr>
            </a:lvl1pPr>
          </a:lstStyle>
          <a:p>
            <a:endParaRPr lang="fr-FR"/>
          </a:p>
        </p:txBody>
      </p:sp>
      <p:sp>
        <p:nvSpPr>
          <p:cNvPr id="52" name="Espace réservé du numéro de diapositive 1">
            <a:extLst>
              <a:ext uri="{FF2B5EF4-FFF2-40B4-BE49-F238E27FC236}">
                <a16:creationId xmlns:a16="http://schemas.microsoft.com/office/drawing/2014/main" id="{26C95BF6-2A1E-4042-B20D-48B43C5A3FA1}"/>
              </a:ext>
            </a:extLst>
          </p:cNvPr>
          <p:cNvSpPr>
            <a:spLocks noGrp="1"/>
          </p:cNvSpPr>
          <p:nvPr>
            <p:ph type="sldNum" sz="quarter" idx="4"/>
          </p:nvPr>
        </p:nvSpPr>
        <p:spPr>
          <a:xfrm>
            <a:off x="9194800" y="6491058"/>
            <a:ext cx="2743200" cy="169277"/>
          </a:xfrm>
          <a:prstGeom prst="rect">
            <a:avLst/>
          </a:prstGeom>
        </p:spPr>
        <p:txBody>
          <a:bodyPr vert="horz" lIns="0" tIns="0" rIns="0" bIns="0" rtlCol="0" anchor="ctr">
            <a:spAutoFit/>
          </a:bodyPr>
          <a:lstStyle>
            <a:lvl1pPr algn="r">
              <a:defRPr lang="en-US" sz="1100" kern="1200" smtClean="0">
                <a:solidFill>
                  <a:srgbClr val="96A0C6"/>
                </a:solidFill>
                <a:latin typeface="Lato" panose="020B0604020202020204" charset="0"/>
                <a:ea typeface="+mn-ea"/>
                <a:cs typeface="+mn-cs"/>
              </a:defRPr>
            </a:lvl1pPr>
          </a:lstStyle>
          <a:p>
            <a:fld id="{DCFF6D3A-3277-42A1-9D8C-71F4574BBB66}" type="slidenum">
              <a:rPr lang="fr-FR" smtClean="0"/>
              <a:t>‹#›</a:t>
            </a:fld>
            <a:endParaRPr lang="fr-FR"/>
          </a:p>
        </p:txBody>
      </p:sp>
      <p:sp>
        <p:nvSpPr>
          <p:cNvPr id="25" name="Espace réservé du texte 33">
            <a:extLst>
              <a:ext uri="{FF2B5EF4-FFF2-40B4-BE49-F238E27FC236}">
                <a16:creationId xmlns:a16="http://schemas.microsoft.com/office/drawing/2014/main" id="{BCF594A2-A4D7-4C87-A9DA-960E5BAAD1EE}"/>
              </a:ext>
            </a:extLst>
          </p:cNvPr>
          <p:cNvSpPr>
            <a:spLocks noGrp="1"/>
          </p:cNvSpPr>
          <p:nvPr>
            <p:ph type="body" sz="quarter" idx="19" hasCustomPrompt="1"/>
          </p:nvPr>
        </p:nvSpPr>
        <p:spPr>
          <a:xfrm>
            <a:off x="4114800" y="3330575"/>
            <a:ext cx="559966" cy="401726"/>
          </a:xfrm>
        </p:spPr>
        <p:txBody>
          <a:bodyPr anchor="ctr" anchorCtr="0">
            <a:noAutofit/>
          </a:bodyPr>
          <a:lstStyle>
            <a:lvl1pPr algn="r">
              <a:defRPr sz="2400" b="0">
                <a:solidFill>
                  <a:schemeClr val="accent1"/>
                </a:solidFill>
                <a:latin typeface="Gotham Black" pitchFamily="50" charset="0"/>
              </a:defRPr>
            </a:lvl1pPr>
            <a:lvl2pPr algn="r">
              <a:defRPr sz="2800" b="0">
                <a:solidFill>
                  <a:schemeClr val="accent1"/>
                </a:solidFill>
                <a:latin typeface="Continuum Light" panose="020B0604020202020204" charset="0"/>
              </a:defRPr>
            </a:lvl2pPr>
            <a:lvl3pPr algn="r">
              <a:defRPr sz="2800" b="0">
                <a:solidFill>
                  <a:schemeClr val="accent1"/>
                </a:solidFill>
                <a:latin typeface="Continuum Light" panose="020B0604020202020204" charset="0"/>
              </a:defRPr>
            </a:lvl3pPr>
            <a:lvl4pPr marL="0" indent="0" algn="r">
              <a:buFontTx/>
              <a:buNone/>
              <a:defRPr sz="2800" b="0">
                <a:solidFill>
                  <a:schemeClr val="accent1"/>
                </a:solidFill>
                <a:latin typeface="Continuum Light" panose="020B0604020202020204" charset="0"/>
              </a:defRPr>
            </a:lvl4pPr>
            <a:lvl5pPr marL="0" indent="0" algn="r">
              <a:buFontTx/>
              <a:buNone/>
              <a:defRPr sz="2800" b="0">
                <a:solidFill>
                  <a:schemeClr val="accent1"/>
                </a:solidFill>
                <a:latin typeface="Continuum Light" panose="020B0604020202020204" charset="0"/>
              </a:defRPr>
            </a:lvl5pPr>
            <a:lvl6pPr algn="r">
              <a:defRPr sz="2800">
                <a:solidFill>
                  <a:schemeClr val="accent1"/>
                </a:solidFill>
                <a:latin typeface="Continuum Light" panose="020B0604020202020204" charset="0"/>
              </a:defRPr>
            </a:lvl6pPr>
            <a:lvl7pPr algn="r">
              <a:defRPr sz="2800" i="0">
                <a:solidFill>
                  <a:schemeClr val="accent1"/>
                </a:solidFill>
                <a:latin typeface="Continuum Light" panose="020B0604020202020204" charset="0"/>
              </a:defRPr>
            </a:lvl7pPr>
            <a:lvl8pPr algn="r">
              <a:defRPr sz="2800" i="0">
                <a:latin typeface="Continuum Light" panose="020B0604020202020204" charset="0"/>
              </a:defRPr>
            </a:lvl8pPr>
            <a:lvl9pPr algn="r">
              <a:defRPr sz="2800">
                <a:latin typeface="Continuum Light" panose="020B0604020202020204" charset="0"/>
              </a:defRPr>
            </a:lvl9pPr>
          </a:lstStyle>
          <a:p>
            <a:pPr lvl="0"/>
            <a:r>
              <a:rPr lang="fr-FR"/>
              <a:t>01.</a:t>
            </a:r>
          </a:p>
        </p:txBody>
      </p:sp>
      <p:sp>
        <p:nvSpPr>
          <p:cNvPr id="43" name="Espace réservé du texte 33">
            <a:extLst>
              <a:ext uri="{FF2B5EF4-FFF2-40B4-BE49-F238E27FC236}">
                <a16:creationId xmlns:a16="http://schemas.microsoft.com/office/drawing/2014/main" id="{18FB7437-801A-4FEE-ABB8-78B5BFA62FBE}"/>
              </a:ext>
            </a:extLst>
          </p:cNvPr>
          <p:cNvSpPr>
            <a:spLocks noGrp="1"/>
          </p:cNvSpPr>
          <p:nvPr>
            <p:ph type="body" sz="quarter" idx="34" hasCustomPrompt="1"/>
          </p:nvPr>
        </p:nvSpPr>
        <p:spPr>
          <a:xfrm>
            <a:off x="8055038" y="3330575"/>
            <a:ext cx="559966" cy="401726"/>
          </a:xfrm>
        </p:spPr>
        <p:txBody>
          <a:bodyPr anchor="ctr" anchorCtr="0">
            <a:noAutofit/>
          </a:bodyPr>
          <a:lstStyle>
            <a:lvl1pPr algn="r">
              <a:defRPr sz="2400" b="0">
                <a:solidFill>
                  <a:schemeClr val="accent1"/>
                </a:solidFill>
                <a:latin typeface="Gotham Black" pitchFamily="50" charset="0"/>
              </a:defRPr>
            </a:lvl1pPr>
            <a:lvl2pPr algn="r">
              <a:defRPr sz="2800" b="0">
                <a:solidFill>
                  <a:schemeClr val="accent1"/>
                </a:solidFill>
                <a:latin typeface="Continuum Light" panose="020B0604020202020204" charset="0"/>
              </a:defRPr>
            </a:lvl2pPr>
            <a:lvl3pPr algn="r">
              <a:defRPr sz="2800" b="0">
                <a:solidFill>
                  <a:schemeClr val="accent1"/>
                </a:solidFill>
                <a:latin typeface="Continuum Light" panose="020B0604020202020204" charset="0"/>
              </a:defRPr>
            </a:lvl3pPr>
            <a:lvl4pPr marL="0" indent="0" algn="r">
              <a:buFontTx/>
              <a:buNone/>
              <a:defRPr sz="2800" b="0">
                <a:solidFill>
                  <a:schemeClr val="accent1"/>
                </a:solidFill>
                <a:latin typeface="Continuum Light" panose="020B0604020202020204" charset="0"/>
              </a:defRPr>
            </a:lvl4pPr>
            <a:lvl5pPr marL="0" indent="0" algn="r">
              <a:buFontTx/>
              <a:buNone/>
              <a:defRPr sz="2800" b="0">
                <a:solidFill>
                  <a:schemeClr val="accent1"/>
                </a:solidFill>
                <a:latin typeface="Continuum Light" panose="020B0604020202020204" charset="0"/>
              </a:defRPr>
            </a:lvl5pPr>
            <a:lvl6pPr algn="r">
              <a:defRPr sz="2800">
                <a:solidFill>
                  <a:schemeClr val="accent1"/>
                </a:solidFill>
                <a:latin typeface="Continuum Light" panose="020B0604020202020204" charset="0"/>
              </a:defRPr>
            </a:lvl6pPr>
            <a:lvl7pPr algn="r">
              <a:defRPr sz="2800" i="0">
                <a:solidFill>
                  <a:schemeClr val="accent1"/>
                </a:solidFill>
                <a:latin typeface="Continuum Light" panose="020B0604020202020204" charset="0"/>
              </a:defRPr>
            </a:lvl7pPr>
            <a:lvl8pPr algn="r">
              <a:defRPr sz="2800" i="0">
                <a:latin typeface="Continuum Light" panose="020B0604020202020204" charset="0"/>
              </a:defRPr>
            </a:lvl8pPr>
            <a:lvl9pPr algn="r">
              <a:defRPr sz="2800">
                <a:latin typeface="Continuum Light" panose="020B0604020202020204" charset="0"/>
              </a:defRPr>
            </a:lvl9pPr>
          </a:lstStyle>
          <a:p>
            <a:pPr lvl="0"/>
            <a:r>
              <a:rPr lang="fr-FR"/>
              <a:t>02.</a:t>
            </a:r>
          </a:p>
        </p:txBody>
      </p:sp>
      <p:sp>
        <p:nvSpPr>
          <p:cNvPr id="45" name="Espace réservé du texte 33">
            <a:extLst>
              <a:ext uri="{FF2B5EF4-FFF2-40B4-BE49-F238E27FC236}">
                <a16:creationId xmlns:a16="http://schemas.microsoft.com/office/drawing/2014/main" id="{7CB3EB99-3635-4B77-9C64-F25B10B4B565}"/>
              </a:ext>
            </a:extLst>
          </p:cNvPr>
          <p:cNvSpPr>
            <a:spLocks noGrp="1"/>
          </p:cNvSpPr>
          <p:nvPr>
            <p:ph type="body" sz="quarter" idx="35" hasCustomPrompt="1"/>
          </p:nvPr>
        </p:nvSpPr>
        <p:spPr>
          <a:xfrm>
            <a:off x="8055038" y="4057684"/>
            <a:ext cx="559966" cy="401726"/>
          </a:xfrm>
        </p:spPr>
        <p:txBody>
          <a:bodyPr anchor="ctr" anchorCtr="0">
            <a:noAutofit/>
          </a:bodyPr>
          <a:lstStyle>
            <a:lvl1pPr algn="r">
              <a:defRPr sz="2400" b="0">
                <a:solidFill>
                  <a:schemeClr val="accent1"/>
                </a:solidFill>
                <a:latin typeface="Gotham Black" pitchFamily="50" charset="0"/>
              </a:defRPr>
            </a:lvl1pPr>
            <a:lvl2pPr algn="r">
              <a:defRPr sz="2800" b="0">
                <a:solidFill>
                  <a:schemeClr val="accent1"/>
                </a:solidFill>
                <a:latin typeface="Continuum Light" panose="020B0604020202020204" charset="0"/>
              </a:defRPr>
            </a:lvl2pPr>
            <a:lvl3pPr algn="r">
              <a:defRPr sz="2800" b="0">
                <a:solidFill>
                  <a:schemeClr val="accent1"/>
                </a:solidFill>
                <a:latin typeface="Continuum Light" panose="020B0604020202020204" charset="0"/>
              </a:defRPr>
            </a:lvl3pPr>
            <a:lvl4pPr marL="0" indent="0" algn="r">
              <a:buFontTx/>
              <a:buNone/>
              <a:defRPr sz="2800" b="0">
                <a:solidFill>
                  <a:schemeClr val="accent1"/>
                </a:solidFill>
                <a:latin typeface="Continuum Light" panose="020B0604020202020204" charset="0"/>
              </a:defRPr>
            </a:lvl4pPr>
            <a:lvl5pPr marL="0" indent="0" algn="r">
              <a:buFontTx/>
              <a:buNone/>
              <a:defRPr sz="2800" b="0">
                <a:solidFill>
                  <a:schemeClr val="accent1"/>
                </a:solidFill>
                <a:latin typeface="Continuum Light" panose="020B0604020202020204" charset="0"/>
              </a:defRPr>
            </a:lvl5pPr>
            <a:lvl6pPr algn="r">
              <a:defRPr sz="2800">
                <a:solidFill>
                  <a:schemeClr val="accent1"/>
                </a:solidFill>
                <a:latin typeface="Continuum Light" panose="020B0604020202020204" charset="0"/>
              </a:defRPr>
            </a:lvl6pPr>
            <a:lvl7pPr algn="r">
              <a:defRPr sz="2800" i="0">
                <a:solidFill>
                  <a:schemeClr val="accent1"/>
                </a:solidFill>
                <a:latin typeface="Continuum Light" panose="020B0604020202020204" charset="0"/>
              </a:defRPr>
            </a:lvl7pPr>
            <a:lvl8pPr algn="r">
              <a:defRPr sz="2800" i="0">
                <a:latin typeface="Continuum Light" panose="020B0604020202020204" charset="0"/>
              </a:defRPr>
            </a:lvl8pPr>
            <a:lvl9pPr algn="r">
              <a:defRPr sz="2800">
                <a:latin typeface="Continuum Light" panose="020B0604020202020204" charset="0"/>
              </a:defRPr>
            </a:lvl9pPr>
          </a:lstStyle>
          <a:p>
            <a:pPr lvl="0"/>
            <a:r>
              <a:rPr lang="fr-FR"/>
              <a:t>04.</a:t>
            </a:r>
          </a:p>
        </p:txBody>
      </p:sp>
      <p:sp>
        <p:nvSpPr>
          <p:cNvPr id="54" name="Espace réservé du texte 33">
            <a:extLst>
              <a:ext uri="{FF2B5EF4-FFF2-40B4-BE49-F238E27FC236}">
                <a16:creationId xmlns:a16="http://schemas.microsoft.com/office/drawing/2014/main" id="{A9667408-8C89-4DEA-83B5-5535869FD247}"/>
              </a:ext>
            </a:extLst>
          </p:cNvPr>
          <p:cNvSpPr>
            <a:spLocks noGrp="1"/>
          </p:cNvSpPr>
          <p:nvPr>
            <p:ph type="body" sz="quarter" idx="39" hasCustomPrompt="1"/>
          </p:nvPr>
        </p:nvSpPr>
        <p:spPr>
          <a:xfrm>
            <a:off x="8055038" y="4776978"/>
            <a:ext cx="559966" cy="401726"/>
          </a:xfrm>
        </p:spPr>
        <p:txBody>
          <a:bodyPr anchor="ctr" anchorCtr="0">
            <a:noAutofit/>
          </a:bodyPr>
          <a:lstStyle>
            <a:lvl1pPr algn="r">
              <a:defRPr sz="2400" b="0">
                <a:solidFill>
                  <a:schemeClr val="accent1"/>
                </a:solidFill>
                <a:latin typeface="Gotham Black" pitchFamily="50" charset="0"/>
              </a:defRPr>
            </a:lvl1pPr>
            <a:lvl2pPr algn="r">
              <a:defRPr sz="2800" b="0">
                <a:solidFill>
                  <a:schemeClr val="accent1"/>
                </a:solidFill>
                <a:latin typeface="Continuum Light" panose="020B0604020202020204" charset="0"/>
              </a:defRPr>
            </a:lvl2pPr>
            <a:lvl3pPr algn="r">
              <a:defRPr sz="2800" b="0">
                <a:solidFill>
                  <a:schemeClr val="accent1"/>
                </a:solidFill>
                <a:latin typeface="Continuum Light" panose="020B0604020202020204" charset="0"/>
              </a:defRPr>
            </a:lvl3pPr>
            <a:lvl4pPr marL="0" indent="0" algn="r">
              <a:buFontTx/>
              <a:buNone/>
              <a:defRPr sz="2800" b="0">
                <a:solidFill>
                  <a:schemeClr val="accent1"/>
                </a:solidFill>
                <a:latin typeface="Continuum Light" panose="020B0604020202020204" charset="0"/>
              </a:defRPr>
            </a:lvl4pPr>
            <a:lvl5pPr marL="0" indent="0" algn="r">
              <a:buFontTx/>
              <a:buNone/>
              <a:defRPr sz="2800" b="0">
                <a:solidFill>
                  <a:schemeClr val="accent1"/>
                </a:solidFill>
                <a:latin typeface="Continuum Light" panose="020B0604020202020204" charset="0"/>
              </a:defRPr>
            </a:lvl5pPr>
            <a:lvl6pPr algn="r">
              <a:defRPr sz="2800">
                <a:solidFill>
                  <a:schemeClr val="accent1"/>
                </a:solidFill>
                <a:latin typeface="Continuum Light" panose="020B0604020202020204" charset="0"/>
              </a:defRPr>
            </a:lvl6pPr>
            <a:lvl7pPr algn="r">
              <a:defRPr sz="2800" i="0">
                <a:solidFill>
                  <a:schemeClr val="accent1"/>
                </a:solidFill>
                <a:latin typeface="Continuum Light" panose="020B0604020202020204" charset="0"/>
              </a:defRPr>
            </a:lvl7pPr>
            <a:lvl8pPr algn="r">
              <a:defRPr sz="2800" i="0">
                <a:latin typeface="Continuum Light" panose="020B0604020202020204" charset="0"/>
              </a:defRPr>
            </a:lvl8pPr>
            <a:lvl9pPr algn="r">
              <a:defRPr sz="2800">
                <a:latin typeface="Continuum Light" panose="020B0604020202020204" charset="0"/>
              </a:defRPr>
            </a:lvl9pPr>
          </a:lstStyle>
          <a:p>
            <a:pPr lvl="0"/>
            <a:r>
              <a:rPr lang="fr-FR"/>
              <a:t>06.</a:t>
            </a:r>
          </a:p>
        </p:txBody>
      </p:sp>
      <p:sp>
        <p:nvSpPr>
          <p:cNvPr id="55" name="Espace réservé du texte 33">
            <a:extLst>
              <a:ext uri="{FF2B5EF4-FFF2-40B4-BE49-F238E27FC236}">
                <a16:creationId xmlns:a16="http://schemas.microsoft.com/office/drawing/2014/main" id="{309895EF-929E-4B63-BCA5-15A02C69093F}"/>
              </a:ext>
            </a:extLst>
          </p:cNvPr>
          <p:cNvSpPr>
            <a:spLocks noGrp="1"/>
          </p:cNvSpPr>
          <p:nvPr>
            <p:ph type="body" sz="quarter" idx="40" hasCustomPrompt="1"/>
          </p:nvPr>
        </p:nvSpPr>
        <p:spPr>
          <a:xfrm>
            <a:off x="8055038" y="5483851"/>
            <a:ext cx="559966" cy="401726"/>
          </a:xfrm>
        </p:spPr>
        <p:txBody>
          <a:bodyPr anchor="ctr" anchorCtr="0">
            <a:noAutofit/>
          </a:bodyPr>
          <a:lstStyle>
            <a:lvl1pPr algn="r">
              <a:defRPr sz="2400" b="0">
                <a:solidFill>
                  <a:schemeClr val="accent1"/>
                </a:solidFill>
                <a:latin typeface="Gotham Black" pitchFamily="50" charset="0"/>
              </a:defRPr>
            </a:lvl1pPr>
            <a:lvl2pPr algn="r">
              <a:defRPr sz="2800" b="0">
                <a:solidFill>
                  <a:schemeClr val="accent1"/>
                </a:solidFill>
                <a:latin typeface="Continuum Light" panose="020B0604020202020204" charset="0"/>
              </a:defRPr>
            </a:lvl2pPr>
            <a:lvl3pPr algn="r">
              <a:defRPr sz="2800" b="0">
                <a:solidFill>
                  <a:schemeClr val="accent1"/>
                </a:solidFill>
                <a:latin typeface="Continuum Light" panose="020B0604020202020204" charset="0"/>
              </a:defRPr>
            </a:lvl3pPr>
            <a:lvl4pPr marL="0" indent="0" algn="r">
              <a:buFontTx/>
              <a:buNone/>
              <a:defRPr sz="2800" b="0">
                <a:solidFill>
                  <a:schemeClr val="accent1"/>
                </a:solidFill>
                <a:latin typeface="Continuum Light" panose="020B0604020202020204" charset="0"/>
              </a:defRPr>
            </a:lvl4pPr>
            <a:lvl5pPr marL="0" indent="0" algn="r">
              <a:buFontTx/>
              <a:buNone/>
              <a:defRPr sz="2800" b="0">
                <a:solidFill>
                  <a:schemeClr val="accent1"/>
                </a:solidFill>
                <a:latin typeface="Continuum Light" panose="020B0604020202020204" charset="0"/>
              </a:defRPr>
            </a:lvl5pPr>
            <a:lvl6pPr algn="r">
              <a:defRPr sz="2800">
                <a:solidFill>
                  <a:schemeClr val="accent1"/>
                </a:solidFill>
                <a:latin typeface="Continuum Light" panose="020B0604020202020204" charset="0"/>
              </a:defRPr>
            </a:lvl6pPr>
            <a:lvl7pPr algn="r">
              <a:defRPr sz="2800" i="0">
                <a:solidFill>
                  <a:schemeClr val="accent1"/>
                </a:solidFill>
                <a:latin typeface="Continuum Light" panose="020B0604020202020204" charset="0"/>
              </a:defRPr>
            </a:lvl7pPr>
            <a:lvl8pPr algn="r">
              <a:defRPr sz="2800" i="0">
                <a:latin typeface="Continuum Light" panose="020B0604020202020204" charset="0"/>
              </a:defRPr>
            </a:lvl8pPr>
            <a:lvl9pPr algn="r">
              <a:defRPr sz="2800">
                <a:latin typeface="Continuum Light" panose="020B0604020202020204" charset="0"/>
              </a:defRPr>
            </a:lvl9pPr>
          </a:lstStyle>
          <a:p>
            <a:pPr lvl="0"/>
            <a:r>
              <a:rPr lang="fr-FR"/>
              <a:t>08.</a:t>
            </a:r>
          </a:p>
        </p:txBody>
      </p:sp>
      <p:sp>
        <p:nvSpPr>
          <p:cNvPr id="26" name="Espace réservé du texte 33">
            <a:extLst>
              <a:ext uri="{FF2B5EF4-FFF2-40B4-BE49-F238E27FC236}">
                <a16:creationId xmlns:a16="http://schemas.microsoft.com/office/drawing/2014/main" id="{06CA5EFB-C33F-4428-B307-355BB9C73C5F}"/>
              </a:ext>
            </a:extLst>
          </p:cNvPr>
          <p:cNvSpPr>
            <a:spLocks noGrp="1"/>
          </p:cNvSpPr>
          <p:nvPr>
            <p:ph type="body" sz="quarter" idx="41" hasCustomPrompt="1"/>
          </p:nvPr>
        </p:nvSpPr>
        <p:spPr>
          <a:xfrm>
            <a:off x="4114800" y="4057684"/>
            <a:ext cx="559966" cy="401726"/>
          </a:xfrm>
        </p:spPr>
        <p:txBody>
          <a:bodyPr anchor="ctr" anchorCtr="0">
            <a:noAutofit/>
          </a:bodyPr>
          <a:lstStyle>
            <a:lvl1pPr algn="r">
              <a:defRPr sz="2400" b="0">
                <a:solidFill>
                  <a:schemeClr val="accent1"/>
                </a:solidFill>
                <a:latin typeface="Gotham Black" pitchFamily="50" charset="0"/>
              </a:defRPr>
            </a:lvl1pPr>
            <a:lvl2pPr algn="r">
              <a:defRPr sz="2800" b="0">
                <a:solidFill>
                  <a:schemeClr val="accent1"/>
                </a:solidFill>
                <a:latin typeface="Continuum Light" panose="020B0604020202020204" charset="0"/>
              </a:defRPr>
            </a:lvl2pPr>
            <a:lvl3pPr algn="r">
              <a:defRPr sz="2800" b="0">
                <a:solidFill>
                  <a:schemeClr val="accent1"/>
                </a:solidFill>
                <a:latin typeface="Continuum Light" panose="020B0604020202020204" charset="0"/>
              </a:defRPr>
            </a:lvl3pPr>
            <a:lvl4pPr marL="0" indent="0" algn="r">
              <a:buFontTx/>
              <a:buNone/>
              <a:defRPr sz="2800" b="0">
                <a:solidFill>
                  <a:schemeClr val="accent1"/>
                </a:solidFill>
                <a:latin typeface="Continuum Light" panose="020B0604020202020204" charset="0"/>
              </a:defRPr>
            </a:lvl4pPr>
            <a:lvl5pPr marL="0" indent="0" algn="r">
              <a:buFontTx/>
              <a:buNone/>
              <a:defRPr sz="2800" b="0">
                <a:solidFill>
                  <a:schemeClr val="accent1"/>
                </a:solidFill>
                <a:latin typeface="Continuum Light" panose="020B0604020202020204" charset="0"/>
              </a:defRPr>
            </a:lvl5pPr>
            <a:lvl6pPr algn="r">
              <a:defRPr sz="2800">
                <a:solidFill>
                  <a:schemeClr val="accent1"/>
                </a:solidFill>
                <a:latin typeface="Continuum Light" panose="020B0604020202020204" charset="0"/>
              </a:defRPr>
            </a:lvl6pPr>
            <a:lvl7pPr algn="r">
              <a:defRPr sz="2800" i="0">
                <a:solidFill>
                  <a:schemeClr val="accent1"/>
                </a:solidFill>
                <a:latin typeface="Continuum Light" panose="020B0604020202020204" charset="0"/>
              </a:defRPr>
            </a:lvl7pPr>
            <a:lvl8pPr algn="r">
              <a:defRPr sz="2800" i="0">
                <a:latin typeface="Continuum Light" panose="020B0604020202020204" charset="0"/>
              </a:defRPr>
            </a:lvl8pPr>
            <a:lvl9pPr algn="r">
              <a:defRPr sz="2800">
                <a:latin typeface="Continuum Light" panose="020B0604020202020204" charset="0"/>
              </a:defRPr>
            </a:lvl9pPr>
          </a:lstStyle>
          <a:p>
            <a:pPr lvl="0"/>
            <a:r>
              <a:rPr lang="fr-FR"/>
              <a:t>03.</a:t>
            </a:r>
          </a:p>
        </p:txBody>
      </p:sp>
      <p:sp>
        <p:nvSpPr>
          <p:cNvPr id="29" name="Espace réservé du texte 33">
            <a:extLst>
              <a:ext uri="{FF2B5EF4-FFF2-40B4-BE49-F238E27FC236}">
                <a16:creationId xmlns:a16="http://schemas.microsoft.com/office/drawing/2014/main" id="{48EFD7B2-6A4E-4F08-A693-A4866CB37BAE}"/>
              </a:ext>
            </a:extLst>
          </p:cNvPr>
          <p:cNvSpPr>
            <a:spLocks noGrp="1"/>
          </p:cNvSpPr>
          <p:nvPr>
            <p:ph type="body" sz="quarter" idx="42" hasCustomPrompt="1"/>
          </p:nvPr>
        </p:nvSpPr>
        <p:spPr>
          <a:xfrm>
            <a:off x="4114800" y="4776978"/>
            <a:ext cx="559966" cy="401726"/>
          </a:xfrm>
        </p:spPr>
        <p:txBody>
          <a:bodyPr anchor="ctr" anchorCtr="0">
            <a:noAutofit/>
          </a:bodyPr>
          <a:lstStyle>
            <a:lvl1pPr algn="r">
              <a:defRPr sz="2400" b="0">
                <a:solidFill>
                  <a:schemeClr val="accent1"/>
                </a:solidFill>
                <a:latin typeface="Gotham Black" pitchFamily="50" charset="0"/>
              </a:defRPr>
            </a:lvl1pPr>
            <a:lvl2pPr algn="r">
              <a:defRPr sz="2800" b="0">
                <a:solidFill>
                  <a:schemeClr val="accent1"/>
                </a:solidFill>
                <a:latin typeface="Continuum Light" panose="020B0604020202020204" charset="0"/>
              </a:defRPr>
            </a:lvl2pPr>
            <a:lvl3pPr algn="r">
              <a:defRPr sz="2800" b="0">
                <a:solidFill>
                  <a:schemeClr val="accent1"/>
                </a:solidFill>
                <a:latin typeface="Continuum Light" panose="020B0604020202020204" charset="0"/>
              </a:defRPr>
            </a:lvl3pPr>
            <a:lvl4pPr marL="0" indent="0" algn="r">
              <a:buFontTx/>
              <a:buNone/>
              <a:defRPr sz="2800" b="0">
                <a:solidFill>
                  <a:schemeClr val="accent1"/>
                </a:solidFill>
                <a:latin typeface="Continuum Light" panose="020B0604020202020204" charset="0"/>
              </a:defRPr>
            </a:lvl4pPr>
            <a:lvl5pPr marL="0" indent="0" algn="r">
              <a:buFontTx/>
              <a:buNone/>
              <a:defRPr sz="2800" b="0">
                <a:solidFill>
                  <a:schemeClr val="accent1"/>
                </a:solidFill>
                <a:latin typeface="Continuum Light" panose="020B0604020202020204" charset="0"/>
              </a:defRPr>
            </a:lvl5pPr>
            <a:lvl6pPr algn="r">
              <a:defRPr sz="2800">
                <a:solidFill>
                  <a:schemeClr val="accent1"/>
                </a:solidFill>
                <a:latin typeface="Continuum Light" panose="020B0604020202020204" charset="0"/>
              </a:defRPr>
            </a:lvl6pPr>
            <a:lvl7pPr algn="r">
              <a:defRPr sz="2800" i="0">
                <a:solidFill>
                  <a:schemeClr val="accent1"/>
                </a:solidFill>
                <a:latin typeface="Continuum Light" panose="020B0604020202020204" charset="0"/>
              </a:defRPr>
            </a:lvl7pPr>
            <a:lvl8pPr algn="r">
              <a:defRPr sz="2800" i="0">
                <a:latin typeface="Continuum Light" panose="020B0604020202020204" charset="0"/>
              </a:defRPr>
            </a:lvl8pPr>
            <a:lvl9pPr algn="r">
              <a:defRPr sz="2800">
                <a:latin typeface="Continuum Light" panose="020B0604020202020204" charset="0"/>
              </a:defRPr>
            </a:lvl9pPr>
          </a:lstStyle>
          <a:p>
            <a:pPr lvl="0"/>
            <a:r>
              <a:rPr lang="fr-FR"/>
              <a:t>05.</a:t>
            </a:r>
          </a:p>
        </p:txBody>
      </p:sp>
      <p:sp>
        <p:nvSpPr>
          <p:cNvPr id="30" name="Espace réservé du texte 33">
            <a:extLst>
              <a:ext uri="{FF2B5EF4-FFF2-40B4-BE49-F238E27FC236}">
                <a16:creationId xmlns:a16="http://schemas.microsoft.com/office/drawing/2014/main" id="{D7008962-9FFC-414A-8E32-9970042EB815}"/>
              </a:ext>
            </a:extLst>
          </p:cNvPr>
          <p:cNvSpPr>
            <a:spLocks noGrp="1"/>
          </p:cNvSpPr>
          <p:nvPr>
            <p:ph type="body" sz="quarter" idx="43" hasCustomPrompt="1"/>
          </p:nvPr>
        </p:nvSpPr>
        <p:spPr>
          <a:xfrm>
            <a:off x="4114800" y="5483851"/>
            <a:ext cx="559966" cy="401726"/>
          </a:xfrm>
        </p:spPr>
        <p:txBody>
          <a:bodyPr anchor="ctr" anchorCtr="0">
            <a:noAutofit/>
          </a:bodyPr>
          <a:lstStyle>
            <a:lvl1pPr algn="r">
              <a:defRPr sz="2400" b="0">
                <a:solidFill>
                  <a:schemeClr val="accent1"/>
                </a:solidFill>
                <a:latin typeface="Gotham Black" pitchFamily="50" charset="0"/>
              </a:defRPr>
            </a:lvl1pPr>
            <a:lvl2pPr algn="r">
              <a:defRPr sz="2800" b="0">
                <a:solidFill>
                  <a:schemeClr val="accent1"/>
                </a:solidFill>
                <a:latin typeface="Continuum Light" panose="020B0604020202020204" charset="0"/>
              </a:defRPr>
            </a:lvl2pPr>
            <a:lvl3pPr algn="r">
              <a:defRPr sz="2800" b="0">
                <a:solidFill>
                  <a:schemeClr val="accent1"/>
                </a:solidFill>
                <a:latin typeface="Continuum Light" panose="020B0604020202020204" charset="0"/>
              </a:defRPr>
            </a:lvl3pPr>
            <a:lvl4pPr marL="0" indent="0" algn="r">
              <a:buFontTx/>
              <a:buNone/>
              <a:defRPr sz="2800" b="0">
                <a:solidFill>
                  <a:schemeClr val="accent1"/>
                </a:solidFill>
                <a:latin typeface="Continuum Light" panose="020B0604020202020204" charset="0"/>
              </a:defRPr>
            </a:lvl4pPr>
            <a:lvl5pPr marL="0" indent="0" algn="r">
              <a:buFontTx/>
              <a:buNone/>
              <a:defRPr sz="2800" b="0">
                <a:solidFill>
                  <a:schemeClr val="accent1"/>
                </a:solidFill>
                <a:latin typeface="Continuum Light" panose="020B0604020202020204" charset="0"/>
              </a:defRPr>
            </a:lvl5pPr>
            <a:lvl6pPr algn="r">
              <a:defRPr sz="2800">
                <a:solidFill>
                  <a:schemeClr val="accent1"/>
                </a:solidFill>
                <a:latin typeface="Continuum Light" panose="020B0604020202020204" charset="0"/>
              </a:defRPr>
            </a:lvl6pPr>
            <a:lvl7pPr algn="r">
              <a:defRPr sz="2800" i="0">
                <a:solidFill>
                  <a:schemeClr val="accent1"/>
                </a:solidFill>
                <a:latin typeface="Continuum Light" panose="020B0604020202020204" charset="0"/>
              </a:defRPr>
            </a:lvl7pPr>
            <a:lvl8pPr algn="r">
              <a:defRPr sz="2800" i="0">
                <a:latin typeface="Continuum Light" panose="020B0604020202020204" charset="0"/>
              </a:defRPr>
            </a:lvl8pPr>
            <a:lvl9pPr algn="r">
              <a:defRPr sz="2800">
                <a:latin typeface="Continuum Light" panose="020B0604020202020204" charset="0"/>
              </a:defRPr>
            </a:lvl9pPr>
          </a:lstStyle>
          <a:p>
            <a:pPr lvl="0"/>
            <a:r>
              <a:rPr lang="fr-FR"/>
              <a:t>07.</a:t>
            </a:r>
          </a:p>
        </p:txBody>
      </p:sp>
      <p:sp>
        <p:nvSpPr>
          <p:cNvPr id="31" name="Espace réservé du texte 4">
            <a:extLst>
              <a:ext uri="{FF2B5EF4-FFF2-40B4-BE49-F238E27FC236}">
                <a16:creationId xmlns:a16="http://schemas.microsoft.com/office/drawing/2014/main" id="{F24C663A-0E7A-4EBF-A14D-DC373AA978C2}"/>
              </a:ext>
            </a:extLst>
          </p:cNvPr>
          <p:cNvSpPr>
            <a:spLocks noGrp="1"/>
          </p:cNvSpPr>
          <p:nvPr>
            <p:ph type="body" sz="quarter" idx="11" hasCustomPrompt="1"/>
          </p:nvPr>
        </p:nvSpPr>
        <p:spPr>
          <a:xfrm>
            <a:off x="4851706" y="3455302"/>
            <a:ext cx="3038475" cy="276999"/>
          </a:xfrm>
        </p:spPr>
        <p:txBody>
          <a:bodyPr lIns="0" tIns="0" rIns="0" bIns="0" anchor="ctr" anchorCtr="0">
            <a:noAutofit/>
          </a:bodyPr>
          <a:lstStyle>
            <a:lvl1pPr marL="0" algn="l">
              <a:spcAft>
                <a:spcPts val="0"/>
              </a:spcAft>
              <a:defRPr sz="1800">
                <a:solidFill>
                  <a:schemeClr val="accent1"/>
                </a:solidFill>
              </a:defRPr>
            </a:lvl1pPr>
            <a:lvl2pPr marL="0" algn="l">
              <a:spcAft>
                <a:spcPts val="0"/>
              </a:spcAft>
              <a:defRPr sz="1800" b="1">
                <a:solidFill>
                  <a:schemeClr val="accent1"/>
                </a:solidFill>
                <a:latin typeface="Lato" panose="020B0604020202020204" charset="0"/>
              </a:defRPr>
            </a:lvl2pPr>
            <a:lvl3pPr marL="0" algn="l">
              <a:spcAft>
                <a:spcPts val="0"/>
              </a:spcAft>
              <a:defRPr sz="1800" b="1">
                <a:solidFill>
                  <a:schemeClr val="accent1"/>
                </a:solidFill>
                <a:latin typeface="Lato" panose="020B0604020202020204" charset="0"/>
              </a:defRPr>
            </a:lvl3pPr>
            <a:lvl4pPr marL="0" indent="0" algn="l">
              <a:spcAft>
                <a:spcPts val="0"/>
              </a:spcAft>
              <a:buFont typeface="Arial" panose="020B0604020202020204" pitchFamily="34" charset="0"/>
              <a:buNone/>
              <a:defRPr sz="1800" b="1">
                <a:solidFill>
                  <a:schemeClr val="accent1"/>
                </a:solidFill>
                <a:latin typeface="Lato" panose="020B0604020202020204" charset="0"/>
              </a:defRPr>
            </a:lvl4pPr>
            <a:lvl5pPr marL="0" indent="0" algn="l">
              <a:spcAft>
                <a:spcPts val="0"/>
              </a:spcAft>
              <a:buFont typeface="Arial" panose="020B0604020202020204" pitchFamily="34" charset="0"/>
              <a:buNone/>
              <a:defRPr sz="1800" b="1">
                <a:solidFill>
                  <a:schemeClr val="accent1"/>
                </a:solidFill>
                <a:latin typeface="Lato" panose="020B0604020202020204" charset="0"/>
              </a:defRPr>
            </a:lvl5pPr>
            <a:lvl6pPr marL="0" algn="l">
              <a:spcAft>
                <a:spcPts val="0"/>
              </a:spcAft>
              <a:defRPr sz="1800" b="1">
                <a:solidFill>
                  <a:schemeClr val="accent1"/>
                </a:solidFill>
                <a:latin typeface="Lato" panose="020B0604020202020204" charset="0"/>
              </a:defRPr>
            </a:lvl6pPr>
            <a:lvl7pPr marL="0" algn="l">
              <a:spcAft>
                <a:spcPts val="0"/>
              </a:spcAft>
              <a:defRPr sz="1800" b="1" i="0">
                <a:solidFill>
                  <a:schemeClr val="accent1"/>
                </a:solidFill>
                <a:latin typeface="Lato" panose="020B0604020202020204" charset="0"/>
              </a:defRPr>
            </a:lvl7pPr>
            <a:lvl8pPr marL="0" algn="l">
              <a:spcAft>
                <a:spcPts val="0"/>
              </a:spcAft>
              <a:defRPr sz="1800" b="1" i="0">
                <a:solidFill>
                  <a:schemeClr val="accent1"/>
                </a:solidFill>
                <a:latin typeface="Lato" panose="020B0604020202020204" charset="0"/>
              </a:defRPr>
            </a:lvl8pPr>
            <a:lvl9pPr marL="0" algn="l">
              <a:spcAft>
                <a:spcPts val="0"/>
              </a:spcAft>
              <a:defRPr sz="1800" b="1" i="0">
                <a:solidFill>
                  <a:schemeClr val="accent1"/>
                </a:solidFill>
                <a:latin typeface="Lato" panose="020B0604020202020204" charset="0"/>
              </a:defRPr>
            </a:lvl9pPr>
          </a:lstStyle>
          <a:p>
            <a:pPr lvl="0"/>
            <a:r>
              <a:rPr lang="fr-FR"/>
              <a:t>Titre de la partie</a:t>
            </a:r>
          </a:p>
        </p:txBody>
      </p:sp>
      <p:sp>
        <p:nvSpPr>
          <p:cNvPr id="32" name="Espace réservé du texte 4">
            <a:extLst>
              <a:ext uri="{FF2B5EF4-FFF2-40B4-BE49-F238E27FC236}">
                <a16:creationId xmlns:a16="http://schemas.microsoft.com/office/drawing/2014/main" id="{5678C5F5-A328-40CD-A577-2C61DDF70994}"/>
              </a:ext>
            </a:extLst>
          </p:cNvPr>
          <p:cNvSpPr>
            <a:spLocks noGrp="1"/>
          </p:cNvSpPr>
          <p:nvPr>
            <p:ph type="body" sz="quarter" idx="44" hasCustomPrompt="1"/>
          </p:nvPr>
        </p:nvSpPr>
        <p:spPr>
          <a:xfrm>
            <a:off x="4851706" y="4182411"/>
            <a:ext cx="3038475" cy="276999"/>
          </a:xfrm>
        </p:spPr>
        <p:txBody>
          <a:bodyPr lIns="0" tIns="0" rIns="0" bIns="0" anchor="ctr" anchorCtr="0">
            <a:noAutofit/>
          </a:bodyPr>
          <a:lstStyle>
            <a:lvl1pPr marL="0" algn="l">
              <a:spcAft>
                <a:spcPts val="0"/>
              </a:spcAft>
              <a:defRPr sz="1800">
                <a:solidFill>
                  <a:schemeClr val="accent1"/>
                </a:solidFill>
              </a:defRPr>
            </a:lvl1pPr>
            <a:lvl2pPr marL="0" algn="l">
              <a:spcAft>
                <a:spcPts val="0"/>
              </a:spcAft>
              <a:defRPr sz="1800" b="1">
                <a:solidFill>
                  <a:schemeClr val="accent1"/>
                </a:solidFill>
                <a:latin typeface="Lato" panose="020B0604020202020204" charset="0"/>
              </a:defRPr>
            </a:lvl2pPr>
            <a:lvl3pPr marL="0" algn="l">
              <a:spcAft>
                <a:spcPts val="0"/>
              </a:spcAft>
              <a:defRPr sz="1800" b="1">
                <a:solidFill>
                  <a:schemeClr val="accent1"/>
                </a:solidFill>
                <a:latin typeface="Lato" panose="020B0604020202020204" charset="0"/>
              </a:defRPr>
            </a:lvl3pPr>
            <a:lvl4pPr marL="0" indent="0" algn="l">
              <a:spcAft>
                <a:spcPts val="0"/>
              </a:spcAft>
              <a:buFont typeface="Arial" panose="020B0604020202020204" pitchFamily="34" charset="0"/>
              <a:buNone/>
              <a:defRPr sz="1800" b="1">
                <a:solidFill>
                  <a:schemeClr val="accent1"/>
                </a:solidFill>
                <a:latin typeface="Lato" panose="020B0604020202020204" charset="0"/>
              </a:defRPr>
            </a:lvl4pPr>
            <a:lvl5pPr marL="0" indent="0" algn="l">
              <a:spcAft>
                <a:spcPts val="0"/>
              </a:spcAft>
              <a:buFont typeface="Arial" panose="020B0604020202020204" pitchFamily="34" charset="0"/>
              <a:buNone/>
              <a:defRPr sz="1800" b="1">
                <a:solidFill>
                  <a:schemeClr val="accent1"/>
                </a:solidFill>
                <a:latin typeface="Lato" panose="020B0604020202020204" charset="0"/>
              </a:defRPr>
            </a:lvl5pPr>
            <a:lvl6pPr marL="0" algn="l">
              <a:spcAft>
                <a:spcPts val="0"/>
              </a:spcAft>
              <a:defRPr sz="1800" b="1">
                <a:solidFill>
                  <a:schemeClr val="accent1"/>
                </a:solidFill>
                <a:latin typeface="Lato" panose="020B0604020202020204" charset="0"/>
              </a:defRPr>
            </a:lvl6pPr>
            <a:lvl7pPr marL="0" algn="l">
              <a:spcAft>
                <a:spcPts val="0"/>
              </a:spcAft>
              <a:defRPr sz="1800" b="1" i="0">
                <a:solidFill>
                  <a:schemeClr val="accent1"/>
                </a:solidFill>
                <a:latin typeface="Lato" panose="020B0604020202020204" charset="0"/>
              </a:defRPr>
            </a:lvl7pPr>
            <a:lvl8pPr marL="0" algn="l">
              <a:spcAft>
                <a:spcPts val="0"/>
              </a:spcAft>
              <a:defRPr sz="1800" b="1" i="0">
                <a:solidFill>
                  <a:schemeClr val="accent1"/>
                </a:solidFill>
                <a:latin typeface="Lato" panose="020B0604020202020204" charset="0"/>
              </a:defRPr>
            </a:lvl8pPr>
            <a:lvl9pPr marL="0" algn="l">
              <a:spcAft>
                <a:spcPts val="0"/>
              </a:spcAft>
              <a:defRPr sz="1800" b="1" i="0">
                <a:solidFill>
                  <a:schemeClr val="accent1"/>
                </a:solidFill>
                <a:latin typeface="Lato" panose="020B0604020202020204" charset="0"/>
              </a:defRPr>
            </a:lvl9pPr>
          </a:lstStyle>
          <a:p>
            <a:pPr lvl="0"/>
            <a:r>
              <a:rPr lang="fr-FR"/>
              <a:t>Titre de la partie</a:t>
            </a:r>
          </a:p>
        </p:txBody>
      </p:sp>
      <p:sp>
        <p:nvSpPr>
          <p:cNvPr id="33" name="Espace réservé du texte 4">
            <a:extLst>
              <a:ext uri="{FF2B5EF4-FFF2-40B4-BE49-F238E27FC236}">
                <a16:creationId xmlns:a16="http://schemas.microsoft.com/office/drawing/2014/main" id="{9508E12A-6E1F-4EB7-B503-1FA722CC1A65}"/>
              </a:ext>
            </a:extLst>
          </p:cNvPr>
          <p:cNvSpPr>
            <a:spLocks noGrp="1"/>
          </p:cNvSpPr>
          <p:nvPr>
            <p:ph type="body" sz="quarter" idx="45" hasCustomPrompt="1"/>
          </p:nvPr>
        </p:nvSpPr>
        <p:spPr>
          <a:xfrm>
            <a:off x="4851706" y="4882405"/>
            <a:ext cx="3038475" cy="276999"/>
          </a:xfrm>
        </p:spPr>
        <p:txBody>
          <a:bodyPr lIns="0" tIns="0" rIns="0" bIns="0" anchor="ctr" anchorCtr="0">
            <a:noAutofit/>
          </a:bodyPr>
          <a:lstStyle>
            <a:lvl1pPr marL="0" algn="l">
              <a:spcAft>
                <a:spcPts val="0"/>
              </a:spcAft>
              <a:defRPr sz="1800">
                <a:solidFill>
                  <a:schemeClr val="accent1"/>
                </a:solidFill>
              </a:defRPr>
            </a:lvl1pPr>
            <a:lvl2pPr marL="0" algn="l">
              <a:spcAft>
                <a:spcPts val="0"/>
              </a:spcAft>
              <a:defRPr sz="1800" b="1">
                <a:solidFill>
                  <a:schemeClr val="accent1"/>
                </a:solidFill>
                <a:latin typeface="Lato" panose="020B0604020202020204" charset="0"/>
              </a:defRPr>
            </a:lvl2pPr>
            <a:lvl3pPr marL="0" algn="l">
              <a:spcAft>
                <a:spcPts val="0"/>
              </a:spcAft>
              <a:defRPr sz="1800" b="1">
                <a:solidFill>
                  <a:schemeClr val="accent1"/>
                </a:solidFill>
                <a:latin typeface="Lato" panose="020B0604020202020204" charset="0"/>
              </a:defRPr>
            </a:lvl3pPr>
            <a:lvl4pPr marL="0" indent="0" algn="l">
              <a:spcAft>
                <a:spcPts val="0"/>
              </a:spcAft>
              <a:buFont typeface="Arial" panose="020B0604020202020204" pitchFamily="34" charset="0"/>
              <a:buNone/>
              <a:defRPr sz="1800" b="1">
                <a:solidFill>
                  <a:schemeClr val="accent1"/>
                </a:solidFill>
                <a:latin typeface="Lato" panose="020B0604020202020204" charset="0"/>
              </a:defRPr>
            </a:lvl4pPr>
            <a:lvl5pPr marL="0" indent="0" algn="l">
              <a:spcAft>
                <a:spcPts val="0"/>
              </a:spcAft>
              <a:buFont typeface="Arial" panose="020B0604020202020204" pitchFamily="34" charset="0"/>
              <a:buNone/>
              <a:defRPr sz="1800" b="1">
                <a:solidFill>
                  <a:schemeClr val="accent1"/>
                </a:solidFill>
                <a:latin typeface="Lato" panose="020B0604020202020204" charset="0"/>
              </a:defRPr>
            </a:lvl5pPr>
            <a:lvl6pPr marL="0" algn="l">
              <a:spcAft>
                <a:spcPts val="0"/>
              </a:spcAft>
              <a:defRPr sz="1800" b="1">
                <a:solidFill>
                  <a:schemeClr val="accent1"/>
                </a:solidFill>
                <a:latin typeface="Lato" panose="020B0604020202020204" charset="0"/>
              </a:defRPr>
            </a:lvl6pPr>
            <a:lvl7pPr marL="0" algn="l">
              <a:spcAft>
                <a:spcPts val="0"/>
              </a:spcAft>
              <a:defRPr sz="1800" b="1" i="0">
                <a:solidFill>
                  <a:schemeClr val="accent1"/>
                </a:solidFill>
                <a:latin typeface="Lato" panose="020B0604020202020204" charset="0"/>
              </a:defRPr>
            </a:lvl7pPr>
            <a:lvl8pPr marL="0" algn="l">
              <a:spcAft>
                <a:spcPts val="0"/>
              </a:spcAft>
              <a:defRPr sz="1800" b="1" i="0">
                <a:solidFill>
                  <a:schemeClr val="accent1"/>
                </a:solidFill>
                <a:latin typeface="Lato" panose="020B0604020202020204" charset="0"/>
              </a:defRPr>
            </a:lvl8pPr>
            <a:lvl9pPr marL="0" algn="l">
              <a:spcAft>
                <a:spcPts val="0"/>
              </a:spcAft>
              <a:defRPr sz="1800" b="1" i="0">
                <a:solidFill>
                  <a:schemeClr val="accent1"/>
                </a:solidFill>
                <a:latin typeface="Lato" panose="020B0604020202020204" charset="0"/>
              </a:defRPr>
            </a:lvl9pPr>
          </a:lstStyle>
          <a:p>
            <a:pPr lvl="0"/>
            <a:r>
              <a:rPr lang="fr-FR"/>
              <a:t>Titre de la partie</a:t>
            </a:r>
          </a:p>
        </p:txBody>
      </p:sp>
      <p:sp>
        <p:nvSpPr>
          <p:cNvPr id="34" name="Espace réservé du texte 4">
            <a:extLst>
              <a:ext uri="{FF2B5EF4-FFF2-40B4-BE49-F238E27FC236}">
                <a16:creationId xmlns:a16="http://schemas.microsoft.com/office/drawing/2014/main" id="{21EF4C61-8049-4162-AFF8-6A9D96EB51C7}"/>
              </a:ext>
            </a:extLst>
          </p:cNvPr>
          <p:cNvSpPr>
            <a:spLocks noGrp="1"/>
          </p:cNvSpPr>
          <p:nvPr>
            <p:ph type="body" sz="quarter" idx="46" hasCustomPrompt="1"/>
          </p:nvPr>
        </p:nvSpPr>
        <p:spPr>
          <a:xfrm>
            <a:off x="4851706" y="5583136"/>
            <a:ext cx="3038475" cy="276999"/>
          </a:xfrm>
        </p:spPr>
        <p:txBody>
          <a:bodyPr lIns="0" tIns="0" rIns="0" bIns="0" anchor="ctr" anchorCtr="0">
            <a:noAutofit/>
          </a:bodyPr>
          <a:lstStyle>
            <a:lvl1pPr marL="0" algn="l">
              <a:spcAft>
                <a:spcPts val="0"/>
              </a:spcAft>
              <a:defRPr sz="1800">
                <a:solidFill>
                  <a:schemeClr val="accent1"/>
                </a:solidFill>
              </a:defRPr>
            </a:lvl1pPr>
            <a:lvl2pPr marL="0" algn="l">
              <a:spcAft>
                <a:spcPts val="0"/>
              </a:spcAft>
              <a:defRPr sz="1800" b="1">
                <a:solidFill>
                  <a:schemeClr val="accent1"/>
                </a:solidFill>
                <a:latin typeface="Lato" panose="020B0604020202020204" charset="0"/>
              </a:defRPr>
            </a:lvl2pPr>
            <a:lvl3pPr marL="0" algn="l">
              <a:spcAft>
                <a:spcPts val="0"/>
              </a:spcAft>
              <a:defRPr sz="1800" b="1">
                <a:solidFill>
                  <a:schemeClr val="accent1"/>
                </a:solidFill>
                <a:latin typeface="Lato" panose="020B0604020202020204" charset="0"/>
              </a:defRPr>
            </a:lvl3pPr>
            <a:lvl4pPr marL="0" indent="0" algn="l">
              <a:spcAft>
                <a:spcPts val="0"/>
              </a:spcAft>
              <a:buFont typeface="Arial" panose="020B0604020202020204" pitchFamily="34" charset="0"/>
              <a:buNone/>
              <a:defRPr sz="1800" b="1">
                <a:solidFill>
                  <a:schemeClr val="accent1"/>
                </a:solidFill>
                <a:latin typeface="Lato" panose="020B0604020202020204" charset="0"/>
              </a:defRPr>
            </a:lvl4pPr>
            <a:lvl5pPr marL="0" indent="0" algn="l">
              <a:spcAft>
                <a:spcPts val="0"/>
              </a:spcAft>
              <a:buFont typeface="Arial" panose="020B0604020202020204" pitchFamily="34" charset="0"/>
              <a:buNone/>
              <a:defRPr sz="1800" b="1">
                <a:solidFill>
                  <a:schemeClr val="accent1"/>
                </a:solidFill>
                <a:latin typeface="Lato" panose="020B0604020202020204" charset="0"/>
              </a:defRPr>
            </a:lvl5pPr>
            <a:lvl6pPr marL="0" algn="l">
              <a:spcAft>
                <a:spcPts val="0"/>
              </a:spcAft>
              <a:defRPr sz="1800" b="1">
                <a:solidFill>
                  <a:schemeClr val="accent1"/>
                </a:solidFill>
                <a:latin typeface="Lato" panose="020B0604020202020204" charset="0"/>
              </a:defRPr>
            </a:lvl6pPr>
            <a:lvl7pPr marL="0" algn="l">
              <a:spcAft>
                <a:spcPts val="0"/>
              </a:spcAft>
              <a:defRPr sz="1800" b="1" i="0">
                <a:solidFill>
                  <a:schemeClr val="accent1"/>
                </a:solidFill>
                <a:latin typeface="Lato" panose="020B0604020202020204" charset="0"/>
              </a:defRPr>
            </a:lvl7pPr>
            <a:lvl8pPr marL="0" algn="l">
              <a:spcAft>
                <a:spcPts val="0"/>
              </a:spcAft>
              <a:defRPr sz="1800" b="1" i="0">
                <a:solidFill>
                  <a:schemeClr val="accent1"/>
                </a:solidFill>
                <a:latin typeface="Lato" panose="020B0604020202020204" charset="0"/>
              </a:defRPr>
            </a:lvl8pPr>
            <a:lvl9pPr marL="0" algn="l">
              <a:spcAft>
                <a:spcPts val="0"/>
              </a:spcAft>
              <a:defRPr sz="1800" b="1" i="0">
                <a:solidFill>
                  <a:schemeClr val="accent1"/>
                </a:solidFill>
                <a:latin typeface="Lato" panose="020B0604020202020204" charset="0"/>
              </a:defRPr>
            </a:lvl9pPr>
          </a:lstStyle>
          <a:p>
            <a:pPr lvl="0"/>
            <a:r>
              <a:rPr lang="fr-FR"/>
              <a:t>Titre de la partie</a:t>
            </a:r>
          </a:p>
        </p:txBody>
      </p:sp>
      <p:sp>
        <p:nvSpPr>
          <p:cNvPr id="35" name="Espace réservé du texte 4">
            <a:extLst>
              <a:ext uri="{FF2B5EF4-FFF2-40B4-BE49-F238E27FC236}">
                <a16:creationId xmlns:a16="http://schemas.microsoft.com/office/drawing/2014/main" id="{64497EC4-C432-42FF-9D92-3EFAAFE1CB5B}"/>
              </a:ext>
            </a:extLst>
          </p:cNvPr>
          <p:cNvSpPr>
            <a:spLocks noGrp="1"/>
          </p:cNvSpPr>
          <p:nvPr>
            <p:ph type="body" sz="quarter" idx="47" hasCustomPrompt="1"/>
          </p:nvPr>
        </p:nvSpPr>
        <p:spPr>
          <a:xfrm>
            <a:off x="8743770" y="3455302"/>
            <a:ext cx="3038475" cy="276999"/>
          </a:xfrm>
        </p:spPr>
        <p:txBody>
          <a:bodyPr lIns="0" tIns="0" rIns="0" bIns="0" anchor="ctr" anchorCtr="0">
            <a:noAutofit/>
          </a:bodyPr>
          <a:lstStyle>
            <a:lvl1pPr marL="0" algn="l">
              <a:spcAft>
                <a:spcPts val="0"/>
              </a:spcAft>
              <a:defRPr sz="1800">
                <a:solidFill>
                  <a:schemeClr val="accent1"/>
                </a:solidFill>
              </a:defRPr>
            </a:lvl1pPr>
            <a:lvl2pPr marL="0" algn="l">
              <a:spcAft>
                <a:spcPts val="0"/>
              </a:spcAft>
              <a:defRPr sz="1800" b="1">
                <a:solidFill>
                  <a:schemeClr val="accent1"/>
                </a:solidFill>
                <a:latin typeface="Lato" panose="020B0604020202020204" charset="0"/>
              </a:defRPr>
            </a:lvl2pPr>
            <a:lvl3pPr marL="0" algn="l">
              <a:spcAft>
                <a:spcPts val="0"/>
              </a:spcAft>
              <a:defRPr sz="1800" b="1">
                <a:solidFill>
                  <a:schemeClr val="accent1"/>
                </a:solidFill>
                <a:latin typeface="Lato" panose="020B0604020202020204" charset="0"/>
              </a:defRPr>
            </a:lvl3pPr>
            <a:lvl4pPr marL="0" indent="0" algn="l">
              <a:spcAft>
                <a:spcPts val="0"/>
              </a:spcAft>
              <a:buFont typeface="Arial" panose="020B0604020202020204" pitchFamily="34" charset="0"/>
              <a:buNone/>
              <a:defRPr sz="1800" b="1">
                <a:solidFill>
                  <a:schemeClr val="accent1"/>
                </a:solidFill>
                <a:latin typeface="Lato" panose="020B0604020202020204" charset="0"/>
              </a:defRPr>
            </a:lvl4pPr>
            <a:lvl5pPr marL="0" indent="0" algn="l">
              <a:spcAft>
                <a:spcPts val="0"/>
              </a:spcAft>
              <a:buFont typeface="Arial" panose="020B0604020202020204" pitchFamily="34" charset="0"/>
              <a:buNone/>
              <a:defRPr sz="1800" b="1">
                <a:solidFill>
                  <a:schemeClr val="accent1"/>
                </a:solidFill>
                <a:latin typeface="Lato" panose="020B0604020202020204" charset="0"/>
              </a:defRPr>
            </a:lvl5pPr>
            <a:lvl6pPr marL="0" algn="l">
              <a:spcAft>
                <a:spcPts val="0"/>
              </a:spcAft>
              <a:defRPr sz="1800" b="1">
                <a:solidFill>
                  <a:schemeClr val="accent1"/>
                </a:solidFill>
                <a:latin typeface="Lato" panose="020B0604020202020204" charset="0"/>
              </a:defRPr>
            </a:lvl6pPr>
            <a:lvl7pPr marL="0" algn="l">
              <a:spcAft>
                <a:spcPts val="0"/>
              </a:spcAft>
              <a:defRPr sz="1800" b="1" i="0">
                <a:solidFill>
                  <a:schemeClr val="accent1"/>
                </a:solidFill>
                <a:latin typeface="Lato" panose="020B0604020202020204" charset="0"/>
              </a:defRPr>
            </a:lvl7pPr>
            <a:lvl8pPr marL="0" algn="l">
              <a:spcAft>
                <a:spcPts val="0"/>
              </a:spcAft>
              <a:defRPr sz="1800" b="1" i="0">
                <a:solidFill>
                  <a:schemeClr val="accent1"/>
                </a:solidFill>
                <a:latin typeface="Lato" panose="020B0604020202020204" charset="0"/>
              </a:defRPr>
            </a:lvl8pPr>
            <a:lvl9pPr marL="0" algn="l">
              <a:spcAft>
                <a:spcPts val="0"/>
              </a:spcAft>
              <a:defRPr sz="1800" b="1" i="0">
                <a:solidFill>
                  <a:schemeClr val="accent1"/>
                </a:solidFill>
                <a:latin typeface="Lato" panose="020B0604020202020204" charset="0"/>
              </a:defRPr>
            </a:lvl9pPr>
          </a:lstStyle>
          <a:p>
            <a:pPr lvl="0"/>
            <a:r>
              <a:rPr lang="fr-FR"/>
              <a:t>Titre de la partie</a:t>
            </a:r>
          </a:p>
        </p:txBody>
      </p:sp>
      <p:sp>
        <p:nvSpPr>
          <p:cNvPr id="36" name="Espace réservé du texte 4">
            <a:extLst>
              <a:ext uri="{FF2B5EF4-FFF2-40B4-BE49-F238E27FC236}">
                <a16:creationId xmlns:a16="http://schemas.microsoft.com/office/drawing/2014/main" id="{BE7ABC2A-4AC9-4210-BF8B-CCC8652206A1}"/>
              </a:ext>
            </a:extLst>
          </p:cNvPr>
          <p:cNvSpPr>
            <a:spLocks noGrp="1"/>
          </p:cNvSpPr>
          <p:nvPr>
            <p:ph type="body" sz="quarter" idx="48" hasCustomPrompt="1"/>
          </p:nvPr>
        </p:nvSpPr>
        <p:spPr>
          <a:xfrm>
            <a:off x="8743770" y="4182411"/>
            <a:ext cx="3038475" cy="276999"/>
          </a:xfrm>
        </p:spPr>
        <p:txBody>
          <a:bodyPr lIns="0" tIns="0" rIns="0" bIns="0" anchor="ctr" anchorCtr="0">
            <a:noAutofit/>
          </a:bodyPr>
          <a:lstStyle>
            <a:lvl1pPr marL="0" algn="l">
              <a:spcAft>
                <a:spcPts val="0"/>
              </a:spcAft>
              <a:defRPr sz="1800">
                <a:solidFill>
                  <a:schemeClr val="accent1"/>
                </a:solidFill>
              </a:defRPr>
            </a:lvl1pPr>
            <a:lvl2pPr marL="0" algn="l">
              <a:spcAft>
                <a:spcPts val="0"/>
              </a:spcAft>
              <a:defRPr sz="1800" b="1">
                <a:solidFill>
                  <a:schemeClr val="accent1"/>
                </a:solidFill>
                <a:latin typeface="Lato" panose="020B0604020202020204" charset="0"/>
              </a:defRPr>
            </a:lvl2pPr>
            <a:lvl3pPr marL="0" algn="l">
              <a:spcAft>
                <a:spcPts val="0"/>
              </a:spcAft>
              <a:defRPr sz="1800" b="1">
                <a:solidFill>
                  <a:schemeClr val="accent1"/>
                </a:solidFill>
                <a:latin typeface="Lato" panose="020B0604020202020204" charset="0"/>
              </a:defRPr>
            </a:lvl3pPr>
            <a:lvl4pPr marL="0" indent="0" algn="l">
              <a:spcAft>
                <a:spcPts val="0"/>
              </a:spcAft>
              <a:buFont typeface="Arial" panose="020B0604020202020204" pitchFamily="34" charset="0"/>
              <a:buNone/>
              <a:defRPr sz="1800" b="1">
                <a:solidFill>
                  <a:schemeClr val="accent1"/>
                </a:solidFill>
                <a:latin typeface="Lato" panose="020B0604020202020204" charset="0"/>
              </a:defRPr>
            </a:lvl4pPr>
            <a:lvl5pPr marL="0" indent="0" algn="l">
              <a:spcAft>
                <a:spcPts val="0"/>
              </a:spcAft>
              <a:buFont typeface="Arial" panose="020B0604020202020204" pitchFamily="34" charset="0"/>
              <a:buNone/>
              <a:defRPr sz="1800" b="1">
                <a:solidFill>
                  <a:schemeClr val="accent1"/>
                </a:solidFill>
                <a:latin typeface="Lato" panose="020B0604020202020204" charset="0"/>
              </a:defRPr>
            </a:lvl5pPr>
            <a:lvl6pPr marL="0" algn="l">
              <a:spcAft>
                <a:spcPts val="0"/>
              </a:spcAft>
              <a:defRPr sz="1800" b="1">
                <a:solidFill>
                  <a:schemeClr val="accent1"/>
                </a:solidFill>
                <a:latin typeface="Lato" panose="020B0604020202020204" charset="0"/>
              </a:defRPr>
            </a:lvl6pPr>
            <a:lvl7pPr marL="0" algn="l">
              <a:spcAft>
                <a:spcPts val="0"/>
              </a:spcAft>
              <a:defRPr sz="1800" b="1" i="0">
                <a:solidFill>
                  <a:schemeClr val="accent1"/>
                </a:solidFill>
                <a:latin typeface="Lato" panose="020B0604020202020204" charset="0"/>
              </a:defRPr>
            </a:lvl7pPr>
            <a:lvl8pPr marL="0" algn="l">
              <a:spcAft>
                <a:spcPts val="0"/>
              </a:spcAft>
              <a:defRPr sz="1800" b="1" i="0">
                <a:solidFill>
                  <a:schemeClr val="accent1"/>
                </a:solidFill>
                <a:latin typeface="Lato" panose="020B0604020202020204" charset="0"/>
              </a:defRPr>
            </a:lvl8pPr>
            <a:lvl9pPr marL="0" algn="l">
              <a:spcAft>
                <a:spcPts val="0"/>
              </a:spcAft>
              <a:defRPr sz="1800" b="1" i="0">
                <a:solidFill>
                  <a:schemeClr val="accent1"/>
                </a:solidFill>
                <a:latin typeface="Lato" panose="020B0604020202020204" charset="0"/>
              </a:defRPr>
            </a:lvl9pPr>
          </a:lstStyle>
          <a:p>
            <a:pPr lvl="0"/>
            <a:r>
              <a:rPr lang="fr-FR"/>
              <a:t>Titre de la partie</a:t>
            </a:r>
          </a:p>
        </p:txBody>
      </p:sp>
      <p:sp>
        <p:nvSpPr>
          <p:cNvPr id="37" name="Espace réservé du texte 4">
            <a:extLst>
              <a:ext uri="{FF2B5EF4-FFF2-40B4-BE49-F238E27FC236}">
                <a16:creationId xmlns:a16="http://schemas.microsoft.com/office/drawing/2014/main" id="{07BE784D-B1A2-4738-A782-5B7E629EE2D2}"/>
              </a:ext>
            </a:extLst>
          </p:cNvPr>
          <p:cNvSpPr>
            <a:spLocks noGrp="1"/>
          </p:cNvSpPr>
          <p:nvPr>
            <p:ph type="body" sz="quarter" idx="49" hasCustomPrompt="1"/>
          </p:nvPr>
        </p:nvSpPr>
        <p:spPr>
          <a:xfrm>
            <a:off x="8743770" y="4882405"/>
            <a:ext cx="3038475" cy="276999"/>
          </a:xfrm>
        </p:spPr>
        <p:txBody>
          <a:bodyPr lIns="0" tIns="0" rIns="0" bIns="0" anchor="ctr" anchorCtr="0">
            <a:noAutofit/>
          </a:bodyPr>
          <a:lstStyle>
            <a:lvl1pPr marL="0" algn="l">
              <a:spcAft>
                <a:spcPts val="0"/>
              </a:spcAft>
              <a:defRPr sz="1800">
                <a:solidFill>
                  <a:schemeClr val="accent1"/>
                </a:solidFill>
              </a:defRPr>
            </a:lvl1pPr>
            <a:lvl2pPr marL="0" algn="l">
              <a:spcAft>
                <a:spcPts val="0"/>
              </a:spcAft>
              <a:defRPr sz="1800" b="1">
                <a:solidFill>
                  <a:schemeClr val="accent1"/>
                </a:solidFill>
                <a:latin typeface="Lato" panose="020B0604020202020204" charset="0"/>
              </a:defRPr>
            </a:lvl2pPr>
            <a:lvl3pPr marL="0" algn="l">
              <a:spcAft>
                <a:spcPts val="0"/>
              </a:spcAft>
              <a:defRPr sz="1800" b="1">
                <a:solidFill>
                  <a:schemeClr val="accent1"/>
                </a:solidFill>
                <a:latin typeface="Lato" panose="020B0604020202020204" charset="0"/>
              </a:defRPr>
            </a:lvl3pPr>
            <a:lvl4pPr marL="0" indent="0" algn="l">
              <a:spcAft>
                <a:spcPts val="0"/>
              </a:spcAft>
              <a:buFont typeface="Arial" panose="020B0604020202020204" pitchFamily="34" charset="0"/>
              <a:buNone/>
              <a:defRPr sz="1800" b="1">
                <a:solidFill>
                  <a:schemeClr val="accent1"/>
                </a:solidFill>
                <a:latin typeface="Lato" panose="020B0604020202020204" charset="0"/>
              </a:defRPr>
            </a:lvl4pPr>
            <a:lvl5pPr marL="0" indent="0" algn="l">
              <a:spcAft>
                <a:spcPts val="0"/>
              </a:spcAft>
              <a:buFont typeface="Arial" panose="020B0604020202020204" pitchFamily="34" charset="0"/>
              <a:buNone/>
              <a:defRPr sz="1800" b="1">
                <a:solidFill>
                  <a:schemeClr val="accent1"/>
                </a:solidFill>
                <a:latin typeface="Lato" panose="020B0604020202020204" charset="0"/>
              </a:defRPr>
            </a:lvl5pPr>
            <a:lvl6pPr marL="0" algn="l">
              <a:spcAft>
                <a:spcPts val="0"/>
              </a:spcAft>
              <a:defRPr sz="1800" b="1">
                <a:solidFill>
                  <a:schemeClr val="accent1"/>
                </a:solidFill>
                <a:latin typeface="Lato" panose="020B0604020202020204" charset="0"/>
              </a:defRPr>
            </a:lvl6pPr>
            <a:lvl7pPr marL="0" algn="l">
              <a:spcAft>
                <a:spcPts val="0"/>
              </a:spcAft>
              <a:defRPr sz="1800" b="1" i="0">
                <a:solidFill>
                  <a:schemeClr val="accent1"/>
                </a:solidFill>
                <a:latin typeface="Lato" panose="020B0604020202020204" charset="0"/>
              </a:defRPr>
            </a:lvl7pPr>
            <a:lvl8pPr marL="0" algn="l">
              <a:spcAft>
                <a:spcPts val="0"/>
              </a:spcAft>
              <a:defRPr sz="1800" b="1" i="0">
                <a:solidFill>
                  <a:schemeClr val="accent1"/>
                </a:solidFill>
                <a:latin typeface="Lato" panose="020B0604020202020204" charset="0"/>
              </a:defRPr>
            </a:lvl8pPr>
            <a:lvl9pPr marL="0" algn="l">
              <a:spcAft>
                <a:spcPts val="0"/>
              </a:spcAft>
              <a:defRPr sz="1800" b="1" i="0">
                <a:solidFill>
                  <a:schemeClr val="accent1"/>
                </a:solidFill>
                <a:latin typeface="Lato" panose="020B0604020202020204" charset="0"/>
              </a:defRPr>
            </a:lvl9pPr>
          </a:lstStyle>
          <a:p>
            <a:pPr lvl="0"/>
            <a:r>
              <a:rPr lang="fr-FR"/>
              <a:t>Titre de la partie</a:t>
            </a:r>
          </a:p>
        </p:txBody>
      </p:sp>
      <p:sp>
        <p:nvSpPr>
          <p:cNvPr id="38" name="Espace réservé du texte 4">
            <a:extLst>
              <a:ext uri="{FF2B5EF4-FFF2-40B4-BE49-F238E27FC236}">
                <a16:creationId xmlns:a16="http://schemas.microsoft.com/office/drawing/2014/main" id="{ECE9A8F7-8099-4CAA-88D1-83B8E1286DBD}"/>
              </a:ext>
            </a:extLst>
          </p:cNvPr>
          <p:cNvSpPr>
            <a:spLocks noGrp="1"/>
          </p:cNvSpPr>
          <p:nvPr>
            <p:ph type="body" sz="quarter" idx="50" hasCustomPrompt="1"/>
          </p:nvPr>
        </p:nvSpPr>
        <p:spPr>
          <a:xfrm>
            <a:off x="8743770" y="5583136"/>
            <a:ext cx="3038475" cy="276999"/>
          </a:xfrm>
        </p:spPr>
        <p:txBody>
          <a:bodyPr lIns="0" tIns="0" rIns="0" bIns="0" anchor="ctr" anchorCtr="0">
            <a:noAutofit/>
          </a:bodyPr>
          <a:lstStyle>
            <a:lvl1pPr marL="0" algn="l">
              <a:spcAft>
                <a:spcPts val="0"/>
              </a:spcAft>
              <a:defRPr sz="1800">
                <a:solidFill>
                  <a:schemeClr val="accent1"/>
                </a:solidFill>
              </a:defRPr>
            </a:lvl1pPr>
            <a:lvl2pPr marL="0" algn="l">
              <a:spcAft>
                <a:spcPts val="0"/>
              </a:spcAft>
              <a:defRPr sz="1800" b="1">
                <a:solidFill>
                  <a:schemeClr val="accent1"/>
                </a:solidFill>
                <a:latin typeface="Lato" panose="020B0604020202020204" charset="0"/>
              </a:defRPr>
            </a:lvl2pPr>
            <a:lvl3pPr marL="0" algn="l">
              <a:spcAft>
                <a:spcPts val="0"/>
              </a:spcAft>
              <a:defRPr sz="1800" b="1">
                <a:solidFill>
                  <a:schemeClr val="accent1"/>
                </a:solidFill>
                <a:latin typeface="Lato" panose="020B0604020202020204" charset="0"/>
              </a:defRPr>
            </a:lvl3pPr>
            <a:lvl4pPr marL="0" indent="0" algn="l">
              <a:spcAft>
                <a:spcPts val="0"/>
              </a:spcAft>
              <a:buFont typeface="Arial" panose="020B0604020202020204" pitchFamily="34" charset="0"/>
              <a:buNone/>
              <a:defRPr sz="1800" b="1">
                <a:solidFill>
                  <a:schemeClr val="accent1"/>
                </a:solidFill>
                <a:latin typeface="Lato" panose="020B0604020202020204" charset="0"/>
              </a:defRPr>
            </a:lvl4pPr>
            <a:lvl5pPr marL="0" indent="0" algn="l">
              <a:spcAft>
                <a:spcPts val="0"/>
              </a:spcAft>
              <a:buFont typeface="Arial" panose="020B0604020202020204" pitchFamily="34" charset="0"/>
              <a:buNone/>
              <a:defRPr sz="1800" b="1">
                <a:solidFill>
                  <a:schemeClr val="accent1"/>
                </a:solidFill>
                <a:latin typeface="Lato" panose="020B0604020202020204" charset="0"/>
              </a:defRPr>
            </a:lvl5pPr>
            <a:lvl6pPr marL="0" algn="l">
              <a:spcAft>
                <a:spcPts val="0"/>
              </a:spcAft>
              <a:defRPr sz="1800" b="1">
                <a:solidFill>
                  <a:schemeClr val="accent1"/>
                </a:solidFill>
                <a:latin typeface="Lato" panose="020B0604020202020204" charset="0"/>
              </a:defRPr>
            </a:lvl6pPr>
            <a:lvl7pPr marL="0" algn="l">
              <a:spcAft>
                <a:spcPts val="0"/>
              </a:spcAft>
              <a:defRPr sz="1800" b="1" i="0">
                <a:solidFill>
                  <a:schemeClr val="accent1"/>
                </a:solidFill>
                <a:latin typeface="Lato" panose="020B0604020202020204" charset="0"/>
              </a:defRPr>
            </a:lvl7pPr>
            <a:lvl8pPr marL="0" algn="l">
              <a:spcAft>
                <a:spcPts val="0"/>
              </a:spcAft>
              <a:defRPr sz="1800" b="1" i="0">
                <a:solidFill>
                  <a:schemeClr val="accent1"/>
                </a:solidFill>
                <a:latin typeface="Lato" panose="020B0604020202020204" charset="0"/>
              </a:defRPr>
            </a:lvl8pPr>
            <a:lvl9pPr marL="0" algn="l">
              <a:spcAft>
                <a:spcPts val="0"/>
              </a:spcAft>
              <a:defRPr sz="1800" b="1" i="0">
                <a:solidFill>
                  <a:schemeClr val="accent1"/>
                </a:solidFill>
                <a:latin typeface="Lato" panose="020B0604020202020204" charset="0"/>
              </a:defRPr>
            </a:lvl9pPr>
          </a:lstStyle>
          <a:p>
            <a:pPr lvl="0"/>
            <a:r>
              <a:rPr lang="fr-FR"/>
              <a:t>Titre de la partie</a:t>
            </a:r>
          </a:p>
        </p:txBody>
      </p:sp>
    </p:spTree>
    <p:extLst>
      <p:ext uri="{BB962C8B-B14F-4D97-AF65-F5344CB8AC3E}">
        <p14:creationId xmlns:p14="http://schemas.microsoft.com/office/powerpoint/2010/main" val="20969830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extLst>
    <p:ext uri="{DCECCB84-F9BA-43D5-87BE-67443E8EF086}">
      <p15:sldGuideLst xmlns:p15="http://schemas.microsoft.com/office/powerpoint/2012/main">
        <p15:guide id="1" orient="horz" pos="232">
          <p15:clr>
            <a:srgbClr val="C35EA4"/>
          </p15:clr>
        </p15:guide>
        <p15:guide id="2" orient="horz" pos="4088">
          <p15:clr>
            <a:srgbClr val="FBAE40"/>
          </p15:clr>
        </p15:guide>
        <p15:guide id="3" pos="7423">
          <p15:clr>
            <a:srgbClr val="C35EA4"/>
          </p15:clr>
        </p15:guide>
        <p15:guide id="4" pos="257">
          <p15:clr>
            <a:srgbClr val="C35EA4"/>
          </p15:clr>
        </p15:guide>
        <p15:guide id="5" pos="483">
          <p15:clr>
            <a:srgbClr val="C35EA4"/>
          </p15:clr>
        </p15:guide>
        <p15:guide id="6" pos="7197">
          <p15:clr>
            <a:srgbClr val="C35EA4"/>
          </p15:clr>
        </p15:guide>
      </p15:sldGuideLst>
    </p:ext>
  </p:extLst>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preserve="1">
  <p:cSld name="Sommaire - Bleu">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pic>
        <p:nvPicPr>
          <p:cNvPr id="2" name="Image 1">
            <a:extLst>
              <a:ext uri="{FF2B5EF4-FFF2-40B4-BE49-F238E27FC236}">
                <a16:creationId xmlns:a16="http://schemas.microsoft.com/office/drawing/2014/main" id="{F875B90C-EDB8-B070-D2DF-06324FC9CCC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cxnSp>
        <p:nvCxnSpPr>
          <p:cNvPr id="3" name="Connecteur droit 2">
            <a:extLst>
              <a:ext uri="{FF2B5EF4-FFF2-40B4-BE49-F238E27FC236}">
                <a16:creationId xmlns:a16="http://schemas.microsoft.com/office/drawing/2014/main" id="{11A5E335-5CA8-4A53-81E0-AD042039158F}"/>
              </a:ext>
            </a:extLst>
          </p:cNvPr>
          <p:cNvCxnSpPr>
            <a:cxnSpLocks/>
          </p:cNvCxnSpPr>
          <p:nvPr/>
        </p:nvCxnSpPr>
        <p:spPr>
          <a:xfrm>
            <a:off x="413809" y="1905000"/>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14" name="Espace réservé du texte 4">
            <a:extLst>
              <a:ext uri="{FF2B5EF4-FFF2-40B4-BE49-F238E27FC236}">
                <a16:creationId xmlns:a16="http://schemas.microsoft.com/office/drawing/2014/main" id="{3FBC4EB8-E721-402D-9D57-3F158F227720}"/>
              </a:ext>
            </a:extLst>
          </p:cNvPr>
          <p:cNvSpPr>
            <a:spLocks noGrp="1"/>
          </p:cNvSpPr>
          <p:nvPr>
            <p:ph type="body" sz="quarter" idx="11" hasCustomPrompt="1"/>
          </p:nvPr>
        </p:nvSpPr>
        <p:spPr>
          <a:xfrm>
            <a:off x="4851706" y="3455302"/>
            <a:ext cx="3038475" cy="276999"/>
          </a:xfrm>
        </p:spPr>
        <p:txBody>
          <a:bodyPr lIns="0" tIns="0" rIns="0" bIns="0" anchor="ctr" anchorCtr="0">
            <a:noAutofit/>
          </a:bodyPr>
          <a:lstStyle>
            <a:lvl1pPr marL="0" algn="l">
              <a:spcAft>
                <a:spcPts val="0"/>
              </a:spcAft>
              <a:defRPr sz="1800">
                <a:solidFill>
                  <a:schemeClr val="bg1"/>
                </a:solidFill>
              </a:defRPr>
            </a:lvl1pPr>
            <a:lvl2pPr marL="0" algn="l">
              <a:spcAft>
                <a:spcPts val="0"/>
              </a:spcAft>
              <a:defRPr sz="1800" b="1">
                <a:solidFill>
                  <a:schemeClr val="bg1"/>
                </a:solidFill>
                <a:latin typeface="Lato" panose="020B0604020202020204" charset="0"/>
              </a:defRPr>
            </a:lvl2pPr>
            <a:lvl3pPr marL="0" algn="l">
              <a:spcAft>
                <a:spcPts val="0"/>
              </a:spcAft>
              <a:defRPr sz="1800" b="1">
                <a:solidFill>
                  <a:schemeClr val="bg1"/>
                </a:solidFill>
                <a:latin typeface="Lato" panose="020B0604020202020204" charset="0"/>
              </a:defRPr>
            </a:lvl3pPr>
            <a:lvl4pPr marL="0" indent="0" algn="l">
              <a:spcAft>
                <a:spcPts val="0"/>
              </a:spcAft>
              <a:buFont typeface="Arial" panose="020B0604020202020204" pitchFamily="34" charset="0"/>
              <a:buNone/>
              <a:defRPr sz="1800" b="1">
                <a:solidFill>
                  <a:schemeClr val="bg1"/>
                </a:solidFill>
                <a:latin typeface="Lato" panose="020B0604020202020204" charset="0"/>
              </a:defRPr>
            </a:lvl4pPr>
            <a:lvl5pPr marL="0" indent="0" algn="l">
              <a:spcAft>
                <a:spcPts val="0"/>
              </a:spcAft>
              <a:buFont typeface="Arial" panose="020B0604020202020204" pitchFamily="34" charset="0"/>
              <a:buNone/>
              <a:defRPr sz="1800" b="1">
                <a:solidFill>
                  <a:schemeClr val="bg1"/>
                </a:solidFill>
                <a:latin typeface="Lato" panose="020B0604020202020204" charset="0"/>
              </a:defRPr>
            </a:lvl5pPr>
            <a:lvl6pPr marL="0" algn="l">
              <a:spcAft>
                <a:spcPts val="0"/>
              </a:spcAft>
              <a:defRPr sz="1800" b="1">
                <a:solidFill>
                  <a:schemeClr val="bg1"/>
                </a:solidFill>
                <a:latin typeface="Lato" panose="020B0604020202020204" charset="0"/>
              </a:defRPr>
            </a:lvl6pPr>
            <a:lvl7pPr marL="0" algn="l">
              <a:spcAft>
                <a:spcPts val="0"/>
              </a:spcAft>
              <a:defRPr sz="1800" b="1" i="0">
                <a:solidFill>
                  <a:schemeClr val="bg1"/>
                </a:solidFill>
                <a:latin typeface="Lato" panose="020B0604020202020204" charset="0"/>
              </a:defRPr>
            </a:lvl7pPr>
            <a:lvl8pPr marL="0" algn="l">
              <a:spcAft>
                <a:spcPts val="0"/>
              </a:spcAft>
              <a:defRPr sz="1800" b="1" i="0">
                <a:solidFill>
                  <a:schemeClr val="bg1"/>
                </a:solidFill>
                <a:latin typeface="Lato" panose="020B0604020202020204" charset="0"/>
              </a:defRPr>
            </a:lvl8pPr>
            <a:lvl9pPr marL="0" algn="l">
              <a:spcAft>
                <a:spcPts val="0"/>
              </a:spcAft>
              <a:defRPr sz="1800" b="1" i="0">
                <a:solidFill>
                  <a:schemeClr val="bg1"/>
                </a:solidFill>
                <a:latin typeface="Lato" panose="020B0604020202020204" charset="0"/>
              </a:defRPr>
            </a:lvl9pPr>
          </a:lstStyle>
          <a:p>
            <a:pPr lvl="0"/>
            <a:r>
              <a:rPr lang="fr-FR"/>
              <a:t>Titre de la partie</a:t>
            </a:r>
          </a:p>
        </p:txBody>
      </p:sp>
      <p:sp>
        <p:nvSpPr>
          <p:cNvPr id="46" name="Espace réservé du titre 2">
            <a:extLst>
              <a:ext uri="{FF2B5EF4-FFF2-40B4-BE49-F238E27FC236}">
                <a16:creationId xmlns:a16="http://schemas.microsoft.com/office/drawing/2014/main" id="{A00EB6B0-36F2-4F56-8977-8C2363CE44FB}"/>
              </a:ext>
            </a:extLst>
          </p:cNvPr>
          <p:cNvSpPr>
            <a:spLocks noGrp="1"/>
          </p:cNvSpPr>
          <p:nvPr>
            <p:ph type="title" hasCustomPrompt="1"/>
          </p:nvPr>
        </p:nvSpPr>
        <p:spPr>
          <a:xfrm>
            <a:off x="407988" y="759187"/>
            <a:ext cx="6754812" cy="923330"/>
          </a:xfrm>
          <a:prstGeom prst="rect">
            <a:avLst/>
          </a:prstGeom>
        </p:spPr>
        <p:txBody>
          <a:bodyPr vert="horz" wrap="square" lIns="0" tIns="0" rIns="0" bIns="0" rtlCol="0" anchor="ctr">
            <a:spAutoFit/>
          </a:bodyPr>
          <a:lstStyle>
            <a:lvl1pPr>
              <a:defRPr sz="6000">
                <a:solidFill>
                  <a:schemeClr val="bg1"/>
                </a:solidFill>
                <a:latin typeface="Gotham Black" pitchFamily="50" charset="0"/>
              </a:defRPr>
            </a:lvl1pPr>
          </a:lstStyle>
          <a:p>
            <a:r>
              <a:rPr lang="fr-FR"/>
              <a:t>Sommaire</a:t>
            </a:r>
          </a:p>
        </p:txBody>
      </p:sp>
      <p:sp>
        <p:nvSpPr>
          <p:cNvPr id="51" name="Espace réservé du pied de page 3">
            <a:extLst>
              <a:ext uri="{FF2B5EF4-FFF2-40B4-BE49-F238E27FC236}">
                <a16:creationId xmlns:a16="http://schemas.microsoft.com/office/drawing/2014/main" id="{59F9F80A-7AC3-4B3A-A8A8-2B2A398F189F}"/>
              </a:ext>
            </a:extLst>
          </p:cNvPr>
          <p:cNvSpPr>
            <a:spLocks noGrp="1"/>
          </p:cNvSpPr>
          <p:nvPr>
            <p:ph type="ftr" sz="quarter" idx="3"/>
          </p:nvPr>
        </p:nvSpPr>
        <p:spPr>
          <a:xfrm>
            <a:off x="1447800" y="6481585"/>
            <a:ext cx="4114800" cy="169277"/>
          </a:xfrm>
          <a:prstGeom prst="rect">
            <a:avLst/>
          </a:prstGeom>
        </p:spPr>
        <p:txBody>
          <a:bodyPr vert="horz" lIns="0" tIns="0" rIns="0" bIns="0" rtlCol="0" anchor="ctr">
            <a:spAutoFit/>
          </a:bodyPr>
          <a:lstStyle>
            <a:lvl1pPr algn="l">
              <a:defRPr sz="1100">
                <a:solidFill>
                  <a:schemeClr val="bg1">
                    <a:alpha val="50000"/>
                  </a:schemeClr>
                </a:solidFill>
                <a:latin typeface="Lato" panose="020B0604020202020204" charset="0"/>
              </a:defRPr>
            </a:lvl1pPr>
          </a:lstStyle>
          <a:p>
            <a:endParaRPr lang="fr-FR"/>
          </a:p>
        </p:txBody>
      </p:sp>
      <p:sp>
        <p:nvSpPr>
          <p:cNvPr id="52" name="Espace réservé du numéro de diapositive 1">
            <a:extLst>
              <a:ext uri="{FF2B5EF4-FFF2-40B4-BE49-F238E27FC236}">
                <a16:creationId xmlns:a16="http://schemas.microsoft.com/office/drawing/2014/main" id="{26C95BF6-2A1E-4042-B20D-48B43C5A3FA1}"/>
              </a:ext>
            </a:extLst>
          </p:cNvPr>
          <p:cNvSpPr>
            <a:spLocks noGrp="1"/>
          </p:cNvSpPr>
          <p:nvPr>
            <p:ph type="sldNum" sz="quarter" idx="4"/>
          </p:nvPr>
        </p:nvSpPr>
        <p:spPr>
          <a:xfrm>
            <a:off x="9194800" y="6491058"/>
            <a:ext cx="2743200" cy="169277"/>
          </a:xfrm>
          <a:prstGeom prst="rect">
            <a:avLst/>
          </a:prstGeom>
        </p:spPr>
        <p:txBody>
          <a:bodyPr vert="horz" lIns="0" tIns="0" rIns="0" bIns="0" rtlCol="0" anchor="ctr">
            <a:spAutoFit/>
          </a:bodyPr>
          <a:lstStyle>
            <a:lvl1pPr algn="r">
              <a:defRPr lang="en-US" sz="1100" kern="1200" smtClean="0">
                <a:solidFill>
                  <a:schemeClr val="bg1">
                    <a:alpha val="50000"/>
                  </a:schemeClr>
                </a:solidFill>
                <a:latin typeface="Lato" panose="020B0604020202020204" charset="0"/>
                <a:ea typeface="+mn-ea"/>
                <a:cs typeface="+mn-cs"/>
              </a:defRPr>
            </a:lvl1pPr>
          </a:lstStyle>
          <a:p>
            <a:fld id="{DCFF6D3A-3277-42A1-9D8C-71F4574BBB66}" type="slidenum">
              <a:rPr lang="fr-FR" smtClean="0"/>
              <a:t>‹#›</a:t>
            </a:fld>
            <a:endParaRPr lang="fr-FR"/>
          </a:p>
        </p:txBody>
      </p:sp>
      <p:sp>
        <p:nvSpPr>
          <p:cNvPr id="25" name="Espace réservé du texte 33">
            <a:extLst>
              <a:ext uri="{FF2B5EF4-FFF2-40B4-BE49-F238E27FC236}">
                <a16:creationId xmlns:a16="http://schemas.microsoft.com/office/drawing/2014/main" id="{BCF594A2-A4D7-4C87-A9DA-960E5BAAD1EE}"/>
              </a:ext>
            </a:extLst>
          </p:cNvPr>
          <p:cNvSpPr>
            <a:spLocks noGrp="1"/>
          </p:cNvSpPr>
          <p:nvPr>
            <p:ph type="body" sz="quarter" idx="19" hasCustomPrompt="1"/>
          </p:nvPr>
        </p:nvSpPr>
        <p:spPr>
          <a:xfrm>
            <a:off x="4114800" y="3330575"/>
            <a:ext cx="559966" cy="401726"/>
          </a:xfrm>
        </p:spPr>
        <p:txBody>
          <a:bodyPr anchor="ctr" anchorCtr="0">
            <a:noAutofit/>
          </a:bodyPr>
          <a:lstStyle>
            <a:lvl1pPr algn="r">
              <a:defRPr sz="2400" b="0">
                <a:solidFill>
                  <a:schemeClr val="bg1"/>
                </a:solidFill>
                <a:latin typeface="Gotham Black" pitchFamily="50" charset="0"/>
              </a:defRPr>
            </a:lvl1pPr>
            <a:lvl2pPr algn="r">
              <a:defRPr sz="2800" b="0">
                <a:solidFill>
                  <a:schemeClr val="bg1"/>
                </a:solidFill>
                <a:latin typeface="Continuum Light" panose="020B0604020202020204" charset="0"/>
              </a:defRPr>
            </a:lvl2pPr>
            <a:lvl3pPr algn="r">
              <a:defRPr sz="2800" b="0">
                <a:solidFill>
                  <a:schemeClr val="bg1"/>
                </a:solidFill>
                <a:latin typeface="Continuum Light" panose="020B0604020202020204" charset="0"/>
              </a:defRPr>
            </a:lvl3pPr>
            <a:lvl4pPr marL="0" indent="0" algn="r">
              <a:buFontTx/>
              <a:buNone/>
              <a:defRPr sz="2800" b="0">
                <a:solidFill>
                  <a:schemeClr val="bg1"/>
                </a:solidFill>
                <a:latin typeface="Continuum Light" panose="020B0604020202020204" charset="0"/>
              </a:defRPr>
            </a:lvl4pPr>
            <a:lvl5pPr marL="0" indent="0" algn="r">
              <a:buFontTx/>
              <a:buNone/>
              <a:defRPr sz="2800" b="0">
                <a:solidFill>
                  <a:schemeClr val="bg1"/>
                </a:solidFill>
                <a:latin typeface="Continuum Light" panose="020B0604020202020204" charset="0"/>
              </a:defRPr>
            </a:lvl5pPr>
            <a:lvl6pPr algn="r">
              <a:defRPr sz="2800">
                <a:solidFill>
                  <a:schemeClr val="bg1"/>
                </a:solidFill>
                <a:latin typeface="Continuum Light" panose="020B0604020202020204" charset="0"/>
              </a:defRPr>
            </a:lvl6pPr>
            <a:lvl7pPr algn="r">
              <a:defRPr sz="2800" i="0">
                <a:solidFill>
                  <a:schemeClr val="bg1"/>
                </a:solidFill>
                <a:latin typeface="Continuum Light" panose="020B0604020202020204" charset="0"/>
              </a:defRPr>
            </a:lvl7pPr>
            <a:lvl8pPr algn="r">
              <a:defRPr sz="2800" i="0">
                <a:solidFill>
                  <a:schemeClr val="bg1"/>
                </a:solidFill>
                <a:latin typeface="Continuum Light" panose="020B0604020202020204" charset="0"/>
              </a:defRPr>
            </a:lvl8pPr>
            <a:lvl9pPr algn="r">
              <a:defRPr sz="2800">
                <a:solidFill>
                  <a:schemeClr val="bg1"/>
                </a:solidFill>
                <a:latin typeface="Continuum Light" panose="020B0604020202020204" charset="0"/>
              </a:defRPr>
            </a:lvl9pPr>
          </a:lstStyle>
          <a:p>
            <a:pPr lvl="0"/>
            <a:r>
              <a:rPr lang="fr-FR"/>
              <a:t>01.</a:t>
            </a:r>
          </a:p>
        </p:txBody>
      </p:sp>
      <p:sp>
        <p:nvSpPr>
          <p:cNvPr id="21" name="Forme libre : forme 19">
            <a:extLst>
              <a:ext uri="{FF2B5EF4-FFF2-40B4-BE49-F238E27FC236}">
                <a16:creationId xmlns:a16="http://schemas.microsoft.com/office/drawing/2014/main" id="{96FB531C-FFA2-4C53-86A7-E9492BD488AC}"/>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sp>
        <p:nvSpPr>
          <p:cNvPr id="26" name="Espace réservé du texte 33">
            <a:extLst>
              <a:ext uri="{FF2B5EF4-FFF2-40B4-BE49-F238E27FC236}">
                <a16:creationId xmlns:a16="http://schemas.microsoft.com/office/drawing/2014/main" id="{D14094E6-4F5B-4944-9E89-F4752B923C61}"/>
              </a:ext>
            </a:extLst>
          </p:cNvPr>
          <p:cNvSpPr>
            <a:spLocks noGrp="1"/>
          </p:cNvSpPr>
          <p:nvPr>
            <p:ph type="body" sz="quarter" idx="41" hasCustomPrompt="1"/>
          </p:nvPr>
        </p:nvSpPr>
        <p:spPr>
          <a:xfrm>
            <a:off x="4114800" y="4057684"/>
            <a:ext cx="559966" cy="401726"/>
          </a:xfrm>
        </p:spPr>
        <p:txBody>
          <a:bodyPr anchor="ctr" anchorCtr="0">
            <a:noAutofit/>
          </a:bodyPr>
          <a:lstStyle>
            <a:lvl1pPr algn="r">
              <a:defRPr sz="2400" b="0">
                <a:solidFill>
                  <a:schemeClr val="bg1"/>
                </a:solidFill>
                <a:latin typeface="Gotham Black" pitchFamily="50" charset="0"/>
              </a:defRPr>
            </a:lvl1pPr>
            <a:lvl2pPr algn="r">
              <a:defRPr sz="2800" b="0">
                <a:solidFill>
                  <a:schemeClr val="bg1"/>
                </a:solidFill>
                <a:latin typeface="Continuum Light" panose="020B0604020202020204" charset="0"/>
              </a:defRPr>
            </a:lvl2pPr>
            <a:lvl3pPr algn="r">
              <a:defRPr sz="2800" b="0">
                <a:solidFill>
                  <a:schemeClr val="bg1"/>
                </a:solidFill>
                <a:latin typeface="Continuum Light" panose="020B0604020202020204" charset="0"/>
              </a:defRPr>
            </a:lvl3pPr>
            <a:lvl4pPr marL="0" indent="0" algn="r">
              <a:buFontTx/>
              <a:buNone/>
              <a:defRPr sz="2800" b="0">
                <a:solidFill>
                  <a:schemeClr val="bg1"/>
                </a:solidFill>
                <a:latin typeface="Continuum Light" panose="020B0604020202020204" charset="0"/>
              </a:defRPr>
            </a:lvl4pPr>
            <a:lvl5pPr marL="0" indent="0" algn="r">
              <a:buFontTx/>
              <a:buNone/>
              <a:defRPr sz="2800" b="0">
                <a:solidFill>
                  <a:schemeClr val="bg1"/>
                </a:solidFill>
                <a:latin typeface="Continuum Light" panose="020B0604020202020204" charset="0"/>
              </a:defRPr>
            </a:lvl5pPr>
            <a:lvl6pPr algn="r">
              <a:defRPr sz="2800">
                <a:solidFill>
                  <a:schemeClr val="bg1"/>
                </a:solidFill>
                <a:latin typeface="Continuum Light" panose="020B0604020202020204" charset="0"/>
              </a:defRPr>
            </a:lvl6pPr>
            <a:lvl7pPr algn="r">
              <a:defRPr sz="2800" i="0">
                <a:solidFill>
                  <a:schemeClr val="bg1"/>
                </a:solidFill>
                <a:latin typeface="Continuum Light" panose="020B0604020202020204" charset="0"/>
              </a:defRPr>
            </a:lvl7pPr>
            <a:lvl8pPr algn="r">
              <a:defRPr sz="2800" i="0">
                <a:solidFill>
                  <a:schemeClr val="bg1"/>
                </a:solidFill>
                <a:latin typeface="Continuum Light" panose="020B0604020202020204" charset="0"/>
              </a:defRPr>
            </a:lvl8pPr>
            <a:lvl9pPr algn="r">
              <a:defRPr sz="2800">
                <a:solidFill>
                  <a:schemeClr val="bg1"/>
                </a:solidFill>
                <a:latin typeface="Continuum Light" panose="020B0604020202020204" charset="0"/>
              </a:defRPr>
            </a:lvl9pPr>
          </a:lstStyle>
          <a:p>
            <a:pPr lvl="0"/>
            <a:r>
              <a:rPr lang="fr-FR"/>
              <a:t>03.</a:t>
            </a:r>
          </a:p>
        </p:txBody>
      </p:sp>
      <p:sp>
        <p:nvSpPr>
          <p:cNvPr id="29" name="Espace réservé du texte 33">
            <a:extLst>
              <a:ext uri="{FF2B5EF4-FFF2-40B4-BE49-F238E27FC236}">
                <a16:creationId xmlns:a16="http://schemas.microsoft.com/office/drawing/2014/main" id="{73025AC9-611E-4511-861E-24306DE4D203}"/>
              </a:ext>
            </a:extLst>
          </p:cNvPr>
          <p:cNvSpPr>
            <a:spLocks noGrp="1"/>
          </p:cNvSpPr>
          <p:nvPr>
            <p:ph type="body" sz="quarter" idx="42" hasCustomPrompt="1"/>
          </p:nvPr>
        </p:nvSpPr>
        <p:spPr>
          <a:xfrm>
            <a:off x="4114800" y="4776978"/>
            <a:ext cx="559966" cy="401726"/>
          </a:xfrm>
        </p:spPr>
        <p:txBody>
          <a:bodyPr anchor="ctr" anchorCtr="0">
            <a:noAutofit/>
          </a:bodyPr>
          <a:lstStyle>
            <a:lvl1pPr algn="r">
              <a:defRPr sz="2400" b="0">
                <a:solidFill>
                  <a:schemeClr val="bg1"/>
                </a:solidFill>
                <a:latin typeface="Gotham Black" pitchFamily="50" charset="0"/>
              </a:defRPr>
            </a:lvl1pPr>
            <a:lvl2pPr algn="r">
              <a:defRPr sz="2800" b="0">
                <a:solidFill>
                  <a:schemeClr val="bg1"/>
                </a:solidFill>
                <a:latin typeface="Continuum Light" panose="020B0604020202020204" charset="0"/>
              </a:defRPr>
            </a:lvl2pPr>
            <a:lvl3pPr algn="r">
              <a:defRPr sz="2800" b="0">
                <a:solidFill>
                  <a:schemeClr val="bg1"/>
                </a:solidFill>
                <a:latin typeface="Continuum Light" panose="020B0604020202020204" charset="0"/>
              </a:defRPr>
            </a:lvl3pPr>
            <a:lvl4pPr marL="0" indent="0" algn="r">
              <a:buFontTx/>
              <a:buNone/>
              <a:defRPr sz="2800" b="0">
                <a:solidFill>
                  <a:schemeClr val="bg1"/>
                </a:solidFill>
                <a:latin typeface="Continuum Light" panose="020B0604020202020204" charset="0"/>
              </a:defRPr>
            </a:lvl4pPr>
            <a:lvl5pPr marL="0" indent="0" algn="r">
              <a:buFontTx/>
              <a:buNone/>
              <a:defRPr sz="2800" b="0">
                <a:solidFill>
                  <a:schemeClr val="bg1"/>
                </a:solidFill>
                <a:latin typeface="Continuum Light" panose="020B0604020202020204" charset="0"/>
              </a:defRPr>
            </a:lvl5pPr>
            <a:lvl6pPr algn="r">
              <a:defRPr sz="2800">
                <a:solidFill>
                  <a:schemeClr val="bg1"/>
                </a:solidFill>
                <a:latin typeface="Continuum Light" panose="020B0604020202020204" charset="0"/>
              </a:defRPr>
            </a:lvl6pPr>
            <a:lvl7pPr algn="r">
              <a:defRPr sz="2800" i="0">
                <a:solidFill>
                  <a:schemeClr val="bg1"/>
                </a:solidFill>
                <a:latin typeface="Continuum Light" panose="020B0604020202020204" charset="0"/>
              </a:defRPr>
            </a:lvl7pPr>
            <a:lvl8pPr algn="r">
              <a:defRPr sz="2800" i="0">
                <a:solidFill>
                  <a:schemeClr val="bg1"/>
                </a:solidFill>
                <a:latin typeface="Continuum Light" panose="020B0604020202020204" charset="0"/>
              </a:defRPr>
            </a:lvl8pPr>
            <a:lvl9pPr algn="r">
              <a:defRPr sz="2800">
                <a:solidFill>
                  <a:schemeClr val="bg1"/>
                </a:solidFill>
                <a:latin typeface="Continuum Light" panose="020B0604020202020204" charset="0"/>
              </a:defRPr>
            </a:lvl9pPr>
          </a:lstStyle>
          <a:p>
            <a:pPr lvl="0"/>
            <a:r>
              <a:rPr lang="fr-FR"/>
              <a:t>05.</a:t>
            </a:r>
          </a:p>
        </p:txBody>
      </p:sp>
      <p:sp>
        <p:nvSpPr>
          <p:cNvPr id="30" name="Espace réservé du texte 33">
            <a:extLst>
              <a:ext uri="{FF2B5EF4-FFF2-40B4-BE49-F238E27FC236}">
                <a16:creationId xmlns:a16="http://schemas.microsoft.com/office/drawing/2014/main" id="{E6A13A62-6853-4A31-AF15-98A1A789E4F4}"/>
              </a:ext>
            </a:extLst>
          </p:cNvPr>
          <p:cNvSpPr>
            <a:spLocks noGrp="1"/>
          </p:cNvSpPr>
          <p:nvPr>
            <p:ph type="body" sz="quarter" idx="43" hasCustomPrompt="1"/>
          </p:nvPr>
        </p:nvSpPr>
        <p:spPr>
          <a:xfrm>
            <a:off x="4114800" y="5483851"/>
            <a:ext cx="559966" cy="401726"/>
          </a:xfrm>
        </p:spPr>
        <p:txBody>
          <a:bodyPr anchor="ctr" anchorCtr="0">
            <a:noAutofit/>
          </a:bodyPr>
          <a:lstStyle>
            <a:lvl1pPr algn="r">
              <a:defRPr sz="2400" b="0">
                <a:solidFill>
                  <a:schemeClr val="bg1"/>
                </a:solidFill>
                <a:latin typeface="Gotham Black" pitchFamily="50" charset="0"/>
              </a:defRPr>
            </a:lvl1pPr>
            <a:lvl2pPr algn="r">
              <a:defRPr sz="2800" b="0">
                <a:solidFill>
                  <a:schemeClr val="bg1"/>
                </a:solidFill>
                <a:latin typeface="Continuum Light" panose="020B0604020202020204" charset="0"/>
              </a:defRPr>
            </a:lvl2pPr>
            <a:lvl3pPr algn="r">
              <a:defRPr sz="2800" b="0">
                <a:solidFill>
                  <a:schemeClr val="bg1"/>
                </a:solidFill>
                <a:latin typeface="Continuum Light" panose="020B0604020202020204" charset="0"/>
              </a:defRPr>
            </a:lvl3pPr>
            <a:lvl4pPr marL="0" indent="0" algn="r">
              <a:buFontTx/>
              <a:buNone/>
              <a:defRPr sz="2800" b="0">
                <a:solidFill>
                  <a:schemeClr val="bg1"/>
                </a:solidFill>
                <a:latin typeface="Continuum Light" panose="020B0604020202020204" charset="0"/>
              </a:defRPr>
            </a:lvl4pPr>
            <a:lvl5pPr marL="0" indent="0" algn="r">
              <a:buFontTx/>
              <a:buNone/>
              <a:defRPr sz="2800" b="0">
                <a:solidFill>
                  <a:schemeClr val="bg1"/>
                </a:solidFill>
                <a:latin typeface="Continuum Light" panose="020B0604020202020204" charset="0"/>
              </a:defRPr>
            </a:lvl5pPr>
            <a:lvl6pPr algn="r">
              <a:defRPr sz="2800">
                <a:solidFill>
                  <a:schemeClr val="bg1"/>
                </a:solidFill>
                <a:latin typeface="Continuum Light" panose="020B0604020202020204" charset="0"/>
              </a:defRPr>
            </a:lvl6pPr>
            <a:lvl7pPr algn="r">
              <a:defRPr sz="2800" i="0">
                <a:solidFill>
                  <a:schemeClr val="bg1"/>
                </a:solidFill>
                <a:latin typeface="Continuum Light" panose="020B0604020202020204" charset="0"/>
              </a:defRPr>
            </a:lvl7pPr>
            <a:lvl8pPr algn="r">
              <a:defRPr sz="2800" i="0">
                <a:solidFill>
                  <a:schemeClr val="bg1"/>
                </a:solidFill>
                <a:latin typeface="Continuum Light" panose="020B0604020202020204" charset="0"/>
              </a:defRPr>
            </a:lvl8pPr>
            <a:lvl9pPr algn="r">
              <a:defRPr sz="2800">
                <a:solidFill>
                  <a:schemeClr val="bg1"/>
                </a:solidFill>
                <a:latin typeface="Continuum Light" panose="020B0604020202020204" charset="0"/>
              </a:defRPr>
            </a:lvl9pPr>
          </a:lstStyle>
          <a:p>
            <a:pPr lvl="0"/>
            <a:r>
              <a:rPr lang="fr-FR"/>
              <a:t>07.</a:t>
            </a:r>
          </a:p>
        </p:txBody>
      </p:sp>
      <p:sp>
        <p:nvSpPr>
          <p:cNvPr id="31" name="Espace réservé du texte 33">
            <a:extLst>
              <a:ext uri="{FF2B5EF4-FFF2-40B4-BE49-F238E27FC236}">
                <a16:creationId xmlns:a16="http://schemas.microsoft.com/office/drawing/2014/main" id="{A615AD3E-6EA2-4552-AA95-58B17615ED5D}"/>
              </a:ext>
            </a:extLst>
          </p:cNvPr>
          <p:cNvSpPr>
            <a:spLocks noGrp="1"/>
          </p:cNvSpPr>
          <p:nvPr>
            <p:ph type="body" sz="quarter" idx="44" hasCustomPrompt="1"/>
          </p:nvPr>
        </p:nvSpPr>
        <p:spPr>
          <a:xfrm>
            <a:off x="8055038" y="3330575"/>
            <a:ext cx="559966" cy="401726"/>
          </a:xfrm>
        </p:spPr>
        <p:txBody>
          <a:bodyPr anchor="ctr" anchorCtr="0">
            <a:noAutofit/>
          </a:bodyPr>
          <a:lstStyle>
            <a:lvl1pPr algn="r">
              <a:defRPr sz="2400" b="0">
                <a:solidFill>
                  <a:schemeClr val="bg1"/>
                </a:solidFill>
                <a:latin typeface="Gotham Black" pitchFamily="50" charset="0"/>
              </a:defRPr>
            </a:lvl1pPr>
            <a:lvl2pPr algn="r">
              <a:defRPr sz="2800" b="0">
                <a:solidFill>
                  <a:schemeClr val="bg1"/>
                </a:solidFill>
                <a:latin typeface="Continuum Light" panose="020B0604020202020204" charset="0"/>
              </a:defRPr>
            </a:lvl2pPr>
            <a:lvl3pPr algn="r">
              <a:defRPr sz="2800" b="0">
                <a:solidFill>
                  <a:schemeClr val="bg1"/>
                </a:solidFill>
                <a:latin typeface="Continuum Light" panose="020B0604020202020204" charset="0"/>
              </a:defRPr>
            </a:lvl3pPr>
            <a:lvl4pPr marL="0" indent="0" algn="r">
              <a:buFontTx/>
              <a:buNone/>
              <a:defRPr sz="2800" b="0">
                <a:solidFill>
                  <a:schemeClr val="bg1"/>
                </a:solidFill>
                <a:latin typeface="Continuum Light" panose="020B0604020202020204" charset="0"/>
              </a:defRPr>
            </a:lvl4pPr>
            <a:lvl5pPr marL="0" indent="0" algn="r">
              <a:buFontTx/>
              <a:buNone/>
              <a:defRPr sz="2800" b="0">
                <a:solidFill>
                  <a:schemeClr val="bg1"/>
                </a:solidFill>
                <a:latin typeface="Continuum Light" panose="020B0604020202020204" charset="0"/>
              </a:defRPr>
            </a:lvl5pPr>
            <a:lvl6pPr algn="r">
              <a:defRPr sz="2800">
                <a:solidFill>
                  <a:schemeClr val="bg1"/>
                </a:solidFill>
                <a:latin typeface="Continuum Light" panose="020B0604020202020204" charset="0"/>
              </a:defRPr>
            </a:lvl6pPr>
            <a:lvl7pPr algn="r">
              <a:defRPr sz="2800" i="0">
                <a:solidFill>
                  <a:schemeClr val="bg1"/>
                </a:solidFill>
                <a:latin typeface="Continuum Light" panose="020B0604020202020204" charset="0"/>
              </a:defRPr>
            </a:lvl7pPr>
            <a:lvl8pPr algn="r">
              <a:defRPr sz="2800" i="0">
                <a:solidFill>
                  <a:schemeClr val="bg1"/>
                </a:solidFill>
                <a:latin typeface="Continuum Light" panose="020B0604020202020204" charset="0"/>
              </a:defRPr>
            </a:lvl8pPr>
            <a:lvl9pPr algn="r">
              <a:defRPr sz="2800">
                <a:solidFill>
                  <a:schemeClr val="bg1"/>
                </a:solidFill>
                <a:latin typeface="Continuum Light" panose="020B0604020202020204" charset="0"/>
              </a:defRPr>
            </a:lvl9pPr>
          </a:lstStyle>
          <a:p>
            <a:pPr lvl="0"/>
            <a:r>
              <a:rPr lang="fr-FR"/>
              <a:t>02.</a:t>
            </a:r>
          </a:p>
        </p:txBody>
      </p:sp>
      <p:sp>
        <p:nvSpPr>
          <p:cNvPr id="32" name="Espace réservé du texte 33">
            <a:extLst>
              <a:ext uri="{FF2B5EF4-FFF2-40B4-BE49-F238E27FC236}">
                <a16:creationId xmlns:a16="http://schemas.microsoft.com/office/drawing/2014/main" id="{EF03F069-B777-49FE-9603-4ECF145EAE0E}"/>
              </a:ext>
            </a:extLst>
          </p:cNvPr>
          <p:cNvSpPr>
            <a:spLocks noGrp="1"/>
          </p:cNvSpPr>
          <p:nvPr>
            <p:ph type="body" sz="quarter" idx="45" hasCustomPrompt="1"/>
          </p:nvPr>
        </p:nvSpPr>
        <p:spPr>
          <a:xfrm>
            <a:off x="8055038" y="4057684"/>
            <a:ext cx="559966" cy="401726"/>
          </a:xfrm>
        </p:spPr>
        <p:txBody>
          <a:bodyPr anchor="ctr" anchorCtr="0">
            <a:noAutofit/>
          </a:bodyPr>
          <a:lstStyle>
            <a:lvl1pPr algn="r">
              <a:defRPr sz="2400" b="0">
                <a:solidFill>
                  <a:schemeClr val="bg1"/>
                </a:solidFill>
                <a:latin typeface="Gotham Black" pitchFamily="50" charset="0"/>
              </a:defRPr>
            </a:lvl1pPr>
            <a:lvl2pPr algn="r">
              <a:defRPr sz="2800" b="0">
                <a:solidFill>
                  <a:schemeClr val="bg1"/>
                </a:solidFill>
                <a:latin typeface="Continuum Light" panose="020B0604020202020204" charset="0"/>
              </a:defRPr>
            </a:lvl2pPr>
            <a:lvl3pPr algn="r">
              <a:defRPr sz="2800" b="0">
                <a:solidFill>
                  <a:schemeClr val="bg1"/>
                </a:solidFill>
                <a:latin typeface="Continuum Light" panose="020B0604020202020204" charset="0"/>
              </a:defRPr>
            </a:lvl3pPr>
            <a:lvl4pPr marL="0" indent="0" algn="r">
              <a:buFontTx/>
              <a:buNone/>
              <a:defRPr sz="2800" b="0">
                <a:solidFill>
                  <a:schemeClr val="bg1"/>
                </a:solidFill>
                <a:latin typeface="Continuum Light" panose="020B0604020202020204" charset="0"/>
              </a:defRPr>
            </a:lvl4pPr>
            <a:lvl5pPr marL="0" indent="0" algn="r">
              <a:buFontTx/>
              <a:buNone/>
              <a:defRPr sz="2800" b="0">
                <a:solidFill>
                  <a:schemeClr val="bg1"/>
                </a:solidFill>
                <a:latin typeface="Continuum Light" panose="020B0604020202020204" charset="0"/>
              </a:defRPr>
            </a:lvl5pPr>
            <a:lvl6pPr algn="r">
              <a:defRPr sz="2800">
                <a:solidFill>
                  <a:schemeClr val="bg1"/>
                </a:solidFill>
                <a:latin typeface="Continuum Light" panose="020B0604020202020204" charset="0"/>
              </a:defRPr>
            </a:lvl6pPr>
            <a:lvl7pPr algn="r">
              <a:defRPr sz="2800" i="0">
                <a:solidFill>
                  <a:schemeClr val="bg1"/>
                </a:solidFill>
                <a:latin typeface="Continuum Light" panose="020B0604020202020204" charset="0"/>
              </a:defRPr>
            </a:lvl7pPr>
            <a:lvl8pPr algn="r">
              <a:defRPr sz="2800" i="0">
                <a:solidFill>
                  <a:schemeClr val="bg1"/>
                </a:solidFill>
                <a:latin typeface="Continuum Light" panose="020B0604020202020204" charset="0"/>
              </a:defRPr>
            </a:lvl8pPr>
            <a:lvl9pPr algn="r">
              <a:defRPr sz="2800">
                <a:solidFill>
                  <a:schemeClr val="bg1"/>
                </a:solidFill>
                <a:latin typeface="Continuum Light" panose="020B0604020202020204" charset="0"/>
              </a:defRPr>
            </a:lvl9pPr>
          </a:lstStyle>
          <a:p>
            <a:pPr lvl="0"/>
            <a:r>
              <a:rPr lang="fr-FR"/>
              <a:t>04.</a:t>
            </a:r>
          </a:p>
        </p:txBody>
      </p:sp>
      <p:sp>
        <p:nvSpPr>
          <p:cNvPr id="33" name="Espace réservé du texte 33">
            <a:extLst>
              <a:ext uri="{FF2B5EF4-FFF2-40B4-BE49-F238E27FC236}">
                <a16:creationId xmlns:a16="http://schemas.microsoft.com/office/drawing/2014/main" id="{6B06F12E-D6AE-4A90-9353-C70ACF479D26}"/>
              </a:ext>
            </a:extLst>
          </p:cNvPr>
          <p:cNvSpPr>
            <a:spLocks noGrp="1"/>
          </p:cNvSpPr>
          <p:nvPr>
            <p:ph type="body" sz="quarter" idx="46" hasCustomPrompt="1"/>
          </p:nvPr>
        </p:nvSpPr>
        <p:spPr>
          <a:xfrm>
            <a:off x="8055038" y="4776978"/>
            <a:ext cx="559966" cy="401726"/>
          </a:xfrm>
        </p:spPr>
        <p:txBody>
          <a:bodyPr anchor="ctr" anchorCtr="0">
            <a:noAutofit/>
          </a:bodyPr>
          <a:lstStyle>
            <a:lvl1pPr algn="r">
              <a:defRPr sz="2400" b="0">
                <a:solidFill>
                  <a:schemeClr val="bg1"/>
                </a:solidFill>
                <a:latin typeface="Gotham Black" pitchFamily="50" charset="0"/>
              </a:defRPr>
            </a:lvl1pPr>
            <a:lvl2pPr algn="r">
              <a:defRPr sz="2800" b="0">
                <a:solidFill>
                  <a:schemeClr val="bg1"/>
                </a:solidFill>
                <a:latin typeface="Continuum Light" panose="020B0604020202020204" charset="0"/>
              </a:defRPr>
            </a:lvl2pPr>
            <a:lvl3pPr algn="r">
              <a:defRPr sz="2800" b="0">
                <a:solidFill>
                  <a:schemeClr val="bg1"/>
                </a:solidFill>
                <a:latin typeface="Continuum Light" panose="020B0604020202020204" charset="0"/>
              </a:defRPr>
            </a:lvl3pPr>
            <a:lvl4pPr marL="0" indent="0" algn="r">
              <a:buFontTx/>
              <a:buNone/>
              <a:defRPr sz="2800" b="0">
                <a:solidFill>
                  <a:schemeClr val="bg1"/>
                </a:solidFill>
                <a:latin typeface="Continuum Light" panose="020B0604020202020204" charset="0"/>
              </a:defRPr>
            </a:lvl4pPr>
            <a:lvl5pPr marL="0" indent="0" algn="r">
              <a:buFontTx/>
              <a:buNone/>
              <a:defRPr sz="2800" b="0">
                <a:solidFill>
                  <a:schemeClr val="bg1"/>
                </a:solidFill>
                <a:latin typeface="Continuum Light" panose="020B0604020202020204" charset="0"/>
              </a:defRPr>
            </a:lvl5pPr>
            <a:lvl6pPr algn="r">
              <a:defRPr sz="2800">
                <a:solidFill>
                  <a:schemeClr val="bg1"/>
                </a:solidFill>
                <a:latin typeface="Continuum Light" panose="020B0604020202020204" charset="0"/>
              </a:defRPr>
            </a:lvl6pPr>
            <a:lvl7pPr algn="r">
              <a:defRPr sz="2800" i="0">
                <a:solidFill>
                  <a:schemeClr val="bg1"/>
                </a:solidFill>
                <a:latin typeface="Continuum Light" panose="020B0604020202020204" charset="0"/>
              </a:defRPr>
            </a:lvl7pPr>
            <a:lvl8pPr algn="r">
              <a:defRPr sz="2800" i="0">
                <a:solidFill>
                  <a:schemeClr val="bg1"/>
                </a:solidFill>
                <a:latin typeface="Continuum Light" panose="020B0604020202020204" charset="0"/>
              </a:defRPr>
            </a:lvl8pPr>
            <a:lvl9pPr algn="r">
              <a:defRPr sz="2800">
                <a:solidFill>
                  <a:schemeClr val="bg1"/>
                </a:solidFill>
                <a:latin typeface="Continuum Light" panose="020B0604020202020204" charset="0"/>
              </a:defRPr>
            </a:lvl9pPr>
          </a:lstStyle>
          <a:p>
            <a:pPr lvl="0"/>
            <a:r>
              <a:rPr lang="fr-FR"/>
              <a:t>06.</a:t>
            </a:r>
          </a:p>
        </p:txBody>
      </p:sp>
      <p:sp>
        <p:nvSpPr>
          <p:cNvPr id="34" name="Espace réservé du texte 33">
            <a:extLst>
              <a:ext uri="{FF2B5EF4-FFF2-40B4-BE49-F238E27FC236}">
                <a16:creationId xmlns:a16="http://schemas.microsoft.com/office/drawing/2014/main" id="{83E4D849-A704-4594-B5A6-7C9B99467F8E}"/>
              </a:ext>
            </a:extLst>
          </p:cNvPr>
          <p:cNvSpPr>
            <a:spLocks noGrp="1"/>
          </p:cNvSpPr>
          <p:nvPr>
            <p:ph type="body" sz="quarter" idx="47" hasCustomPrompt="1"/>
          </p:nvPr>
        </p:nvSpPr>
        <p:spPr>
          <a:xfrm>
            <a:off x="8055038" y="5483851"/>
            <a:ext cx="559966" cy="401726"/>
          </a:xfrm>
        </p:spPr>
        <p:txBody>
          <a:bodyPr anchor="ctr" anchorCtr="0">
            <a:noAutofit/>
          </a:bodyPr>
          <a:lstStyle>
            <a:lvl1pPr algn="r">
              <a:defRPr sz="2400" b="0">
                <a:solidFill>
                  <a:schemeClr val="bg1"/>
                </a:solidFill>
                <a:latin typeface="Gotham Black" pitchFamily="50" charset="0"/>
              </a:defRPr>
            </a:lvl1pPr>
            <a:lvl2pPr algn="r">
              <a:defRPr sz="2800" b="0">
                <a:solidFill>
                  <a:schemeClr val="bg1"/>
                </a:solidFill>
                <a:latin typeface="Continuum Light" panose="020B0604020202020204" charset="0"/>
              </a:defRPr>
            </a:lvl2pPr>
            <a:lvl3pPr algn="r">
              <a:defRPr sz="2800" b="0">
                <a:solidFill>
                  <a:schemeClr val="bg1"/>
                </a:solidFill>
                <a:latin typeface="Continuum Light" panose="020B0604020202020204" charset="0"/>
              </a:defRPr>
            </a:lvl3pPr>
            <a:lvl4pPr marL="0" indent="0" algn="r">
              <a:buFontTx/>
              <a:buNone/>
              <a:defRPr sz="2800" b="0">
                <a:solidFill>
                  <a:schemeClr val="bg1"/>
                </a:solidFill>
                <a:latin typeface="Continuum Light" panose="020B0604020202020204" charset="0"/>
              </a:defRPr>
            </a:lvl4pPr>
            <a:lvl5pPr marL="0" indent="0" algn="r">
              <a:buFontTx/>
              <a:buNone/>
              <a:defRPr sz="2800" b="0">
                <a:solidFill>
                  <a:schemeClr val="bg1"/>
                </a:solidFill>
                <a:latin typeface="Continuum Light" panose="020B0604020202020204" charset="0"/>
              </a:defRPr>
            </a:lvl5pPr>
            <a:lvl6pPr algn="r">
              <a:defRPr sz="2800">
                <a:solidFill>
                  <a:schemeClr val="bg1"/>
                </a:solidFill>
                <a:latin typeface="Continuum Light" panose="020B0604020202020204" charset="0"/>
              </a:defRPr>
            </a:lvl6pPr>
            <a:lvl7pPr algn="r">
              <a:defRPr sz="2800" i="0">
                <a:solidFill>
                  <a:schemeClr val="bg1"/>
                </a:solidFill>
                <a:latin typeface="Continuum Light" panose="020B0604020202020204" charset="0"/>
              </a:defRPr>
            </a:lvl7pPr>
            <a:lvl8pPr algn="r">
              <a:defRPr sz="2800" i="0">
                <a:solidFill>
                  <a:schemeClr val="bg1"/>
                </a:solidFill>
                <a:latin typeface="Continuum Light" panose="020B0604020202020204" charset="0"/>
              </a:defRPr>
            </a:lvl8pPr>
            <a:lvl9pPr algn="r">
              <a:defRPr sz="2800">
                <a:solidFill>
                  <a:schemeClr val="bg1"/>
                </a:solidFill>
                <a:latin typeface="Continuum Light" panose="020B0604020202020204" charset="0"/>
              </a:defRPr>
            </a:lvl9pPr>
          </a:lstStyle>
          <a:p>
            <a:pPr lvl="0"/>
            <a:r>
              <a:rPr lang="fr-FR"/>
              <a:t>08.</a:t>
            </a:r>
          </a:p>
        </p:txBody>
      </p:sp>
      <p:sp>
        <p:nvSpPr>
          <p:cNvPr id="35" name="Espace réservé du texte 4">
            <a:extLst>
              <a:ext uri="{FF2B5EF4-FFF2-40B4-BE49-F238E27FC236}">
                <a16:creationId xmlns:a16="http://schemas.microsoft.com/office/drawing/2014/main" id="{757722BD-15FC-4C0C-BE24-8F33808A6A78}"/>
              </a:ext>
            </a:extLst>
          </p:cNvPr>
          <p:cNvSpPr>
            <a:spLocks noGrp="1"/>
          </p:cNvSpPr>
          <p:nvPr>
            <p:ph type="body" sz="quarter" idx="48" hasCustomPrompt="1"/>
          </p:nvPr>
        </p:nvSpPr>
        <p:spPr>
          <a:xfrm>
            <a:off x="4851706" y="4182411"/>
            <a:ext cx="3038475" cy="276999"/>
          </a:xfrm>
        </p:spPr>
        <p:txBody>
          <a:bodyPr lIns="0" tIns="0" rIns="0" bIns="0" anchor="ctr" anchorCtr="0">
            <a:noAutofit/>
          </a:bodyPr>
          <a:lstStyle>
            <a:lvl1pPr marL="0" algn="l">
              <a:spcAft>
                <a:spcPts val="0"/>
              </a:spcAft>
              <a:defRPr sz="1800">
                <a:solidFill>
                  <a:schemeClr val="bg1"/>
                </a:solidFill>
              </a:defRPr>
            </a:lvl1pPr>
            <a:lvl2pPr marL="0" algn="l">
              <a:spcAft>
                <a:spcPts val="0"/>
              </a:spcAft>
              <a:defRPr sz="1800" b="1">
                <a:solidFill>
                  <a:schemeClr val="bg1"/>
                </a:solidFill>
                <a:latin typeface="Lato" panose="020B0604020202020204" charset="0"/>
              </a:defRPr>
            </a:lvl2pPr>
            <a:lvl3pPr marL="0" algn="l">
              <a:spcAft>
                <a:spcPts val="0"/>
              </a:spcAft>
              <a:defRPr sz="1800" b="1">
                <a:solidFill>
                  <a:schemeClr val="bg1"/>
                </a:solidFill>
                <a:latin typeface="Lato" panose="020B0604020202020204" charset="0"/>
              </a:defRPr>
            </a:lvl3pPr>
            <a:lvl4pPr marL="0" indent="0" algn="l">
              <a:spcAft>
                <a:spcPts val="0"/>
              </a:spcAft>
              <a:buFont typeface="Arial" panose="020B0604020202020204" pitchFamily="34" charset="0"/>
              <a:buNone/>
              <a:defRPr sz="1800" b="1">
                <a:solidFill>
                  <a:schemeClr val="bg1"/>
                </a:solidFill>
                <a:latin typeface="Lato" panose="020B0604020202020204" charset="0"/>
              </a:defRPr>
            </a:lvl4pPr>
            <a:lvl5pPr marL="0" indent="0" algn="l">
              <a:spcAft>
                <a:spcPts val="0"/>
              </a:spcAft>
              <a:buFont typeface="Arial" panose="020B0604020202020204" pitchFamily="34" charset="0"/>
              <a:buNone/>
              <a:defRPr sz="1800" b="1">
                <a:solidFill>
                  <a:schemeClr val="bg1"/>
                </a:solidFill>
                <a:latin typeface="Lato" panose="020B0604020202020204" charset="0"/>
              </a:defRPr>
            </a:lvl5pPr>
            <a:lvl6pPr marL="0" algn="l">
              <a:spcAft>
                <a:spcPts val="0"/>
              </a:spcAft>
              <a:defRPr sz="1800" b="1">
                <a:solidFill>
                  <a:schemeClr val="bg1"/>
                </a:solidFill>
                <a:latin typeface="Lato" panose="020B0604020202020204" charset="0"/>
              </a:defRPr>
            </a:lvl6pPr>
            <a:lvl7pPr marL="0" algn="l">
              <a:spcAft>
                <a:spcPts val="0"/>
              </a:spcAft>
              <a:defRPr sz="1800" b="1" i="0">
                <a:solidFill>
                  <a:schemeClr val="bg1"/>
                </a:solidFill>
                <a:latin typeface="Lato" panose="020B0604020202020204" charset="0"/>
              </a:defRPr>
            </a:lvl7pPr>
            <a:lvl8pPr marL="0" algn="l">
              <a:spcAft>
                <a:spcPts val="0"/>
              </a:spcAft>
              <a:defRPr sz="1800" b="1" i="0">
                <a:solidFill>
                  <a:schemeClr val="bg1"/>
                </a:solidFill>
                <a:latin typeface="Lato" panose="020B0604020202020204" charset="0"/>
              </a:defRPr>
            </a:lvl8pPr>
            <a:lvl9pPr marL="0" algn="l">
              <a:spcAft>
                <a:spcPts val="0"/>
              </a:spcAft>
              <a:defRPr sz="1800" b="1" i="0">
                <a:solidFill>
                  <a:schemeClr val="bg1"/>
                </a:solidFill>
                <a:latin typeface="Lato" panose="020B0604020202020204" charset="0"/>
              </a:defRPr>
            </a:lvl9pPr>
          </a:lstStyle>
          <a:p>
            <a:pPr lvl="0"/>
            <a:r>
              <a:rPr lang="fr-FR"/>
              <a:t>Titre de la partie</a:t>
            </a:r>
          </a:p>
        </p:txBody>
      </p:sp>
      <p:sp>
        <p:nvSpPr>
          <p:cNvPr id="36" name="Espace réservé du texte 4">
            <a:extLst>
              <a:ext uri="{FF2B5EF4-FFF2-40B4-BE49-F238E27FC236}">
                <a16:creationId xmlns:a16="http://schemas.microsoft.com/office/drawing/2014/main" id="{E2E72A58-9DA6-46D4-BCBC-AE82A8D6B678}"/>
              </a:ext>
            </a:extLst>
          </p:cNvPr>
          <p:cNvSpPr>
            <a:spLocks noGrp="1"/>
          </p:cNvSpPr>
          <p:nvPr>
            <p:ph type="body" sz="quarter" idx="49" hasCustomPrompt="1"/>
          </p:nvPr>
        </p:nvSpPr>
        <p:spPr>
          <a:xfrm>
            <a:off x="4851706" y="4882405"/>
            <a:ext cx="3038475" cy="276999"/>
          </a:xfrm>
        </p:spPr>
        <p:txBody>
          <a:bodyPr lIns="0" tIns="0" rIns="0" bIns="0" anchor="ctr" anchorCtr="0">
            <a:noAutofit/>
          </a:bodyPr>
          <a:lstStyle>
            <a:lvl1pPr marL="0" algn="l">
              <a:spcAft>
                <a:spcPts val="0"/>
              </a:spcAft>
              <a:defRPr sz="1800">
                <a:solidFill>
                  <a:schemeClr val="bg1"/>
                </a:solidFill>
              </a:defRPr>
            </a:lvl1pPr>
            <a:lvl2pPr marL="0" algn="l">
              <a:spcAft>
                <a:spcPts val="0"/>
              </a:spcAft>
              <a:defRPr sz="1800" b="1">
                <a:solidFill>
                  <a:schemeClr val="bg1"/>
                </a:solidFill>
                <a:latin typeface="Lato" panose="020B0604020202020204" charset="0"/>
              </a:defRPr>
            </a:lvl2pPr>
            <a:lvl3pPr marL="0" algn="l">
              <a:spcAft>
                <a:spcPts val="0"/>
              </a:spcAft>
              <a:defRPr sz="1800" b="1">
                <a:solidFill>
                  <a:schemeClr val="bg1"/>
                </a:solidFill>
                <a:latin typeface="Lato" panose="020B0604020202020204" charset="0"/>
              </a:defRPr>
            </a:lvl3pPr>
            <a:lvl4pPr marL="0" indent="0" algn="l">
              <a:spcAft>
                <a:spcPts val="0"/>
              </a:spcAft>
              <a:buFont typeface="Arial" panose="020B0604020202020204" pitchFamily="34" charset="0"/>
              <a:buNone/>
              <a:defRPr sz="1800" b="1">
                <a:solidFill>
                  <a:schemeClr val="bg1"/>
                </a:solidFill>
                <a:latin typeface="Lato" panose="020B0604020202020204" charset="0"/>
              </a:defRPr>
            </a:lvl4pPr>
            <a:lvl5pPr marL="0" indent="0" algn="l">
              <a:spcAft>
                <a:spcPts val="0"/>
              </a:spcAft>
              <a:buFont typeface="Arial" panose="020B0604020202020204" pitchFamily="34" charset="0"/>
              <a:buNone/>
              <a:defRPr sz="1800" b="1">
                <a:solidFill>
                  <a:schemeClr val="bg1"/>
                </a:solidFill>
                <a:latin typeface="Lato" panose="020B0604020202020204" charset="0"/>
              </a:defRPr>
            </a:lvl5pPr>
            <a:lvl6pPr marL="0" algn="l">
              <a:spcAft>
                <a:spcPts val="0"/>
              </a:spcAft>
              <a:defRPr sz="1800" b="1">
                <a:solidFill>
                  <a:schemeClr val="bg1"/>
                </a:solidFill>
                <a:latin typeface="Lato" panose="020B0604020202020204" charset="0"/>
              </a:defRPr>
            </a:lvl6pPr>
            <a:lvl7pPr marL="0" algn="l">
              <a:spcAft>
                <a:spcPts val="0"/>
              </a:spcAft>
              <a:defRPr sz="1800" b="1" i="0">
                <a:solidFill>
                  <a:schemeClr val="bg1"/>
                </a:solidFill>
                <a:latin typeface="Lato" panose="020B0604020202020204" charset="0"/>
              </a:defRPr>
            </a:lvl7pPr>
            <a:lvl8pPr marL="0" algn="l">
              <a:spcAft>
                <a:spcPts val="0"/>
              </a:spcAft>
              <a:defRPr sz="1800" b="1" i="0">
                <a:solidFill>
                  <a:schemeClr val="bg1"/>
                </a:solidFill>
                <a:latin typeface="Lato" panose="020B0604020202020204" charset="0"/>
              </a:defRPr>
            </a:lvl8pPr>
            <a:lvl9pPr marL="0" algn="l">
              <a:spcAft>
                <a:spcPts val="0"/>
              </a:spcAft>
              <a:defRPr sz="1800" b="1" i="0">
                <a:solidFill>
                  <a:schemeClr val="bg1"/>
                </a:solidFill>
                <a:latin typeface="Lato" panose="020B0604020202020204" charset="0"/>
              </a:defRPr>
            </a:lvl9pPr>
          </a:lstStyle>
          <a:p>
            <a:pPr lvl="0"/>
            <a:r>
              <a:rPr lang="fr-FR"/>
              <a:t>Titre de la partie</a:t>
            </a:r>
          </a:p>
        </p:txBody>
      </p:sp>
      <p:sp>
        <p:nvSpPr>
          <p:cNvPr id="37" name="Espace réservé du texte 4">
            <a:extLst>
              <a:ext uri="{FF2B5EF4-FFF2-40B4-BE49-F238E27FC236}">
                <a16:creationId xmlns:a16="http://schemas.microsoft.com/office/drawing/2014/main" id="{07B76788-14EE-472D-B2A8-DD15AFDA3144}"/>
              </a:ext>
            </a:extLst>
          </p:cNvPr>
          <p:cNvSpPr>
            <a:spLocks noGrp="1"/>
          </p:cNvSpPr>
          <p:nvPr>
            <p:ph type="body" sz="quarter" idx="50" hasCustomPrompt="1"/>
          </p:nvPr>
        </p:nvSpPr>
        <p:spPr>
          <a:xfrm>
            <a:off x="4851706" y="5583136"/>
            <a:ext cx="3038475" cy="276999"/>
          </a:xfrm>
        </p:spPr>
        <p:txBody>
          <a:bodyPr lIns="0" tIns="0" rIns="0" bIns="0" anchor="ctr" anchorCtr="0">
            <a:noAutofit/>
          </a:bodyPr>
          <a:lstStyle>
            <a:lvl1pPr marL="0" algn="l">
              <a:spcAft>
                <a:spcPts val="0"/>
              </a:spcAft>
              <a:defRPr sz="1800">
                <a:solidFill>
                  <a:schemeClr val="bg1"/>
                </a:solidFill>
              </a:defRPr>
            </a:lvl1pPr>
            <a:lvl2pPr marL="0" algn="l">
              <a:spcAft>
                <a:spcPts val="0"/>
              </a:spcAft>
              <a:defRPr sz="1800" b="1">
                <a:solidFill>
                  <a:schemeClr val="bg1"/>
                </a:solidFill>
                <a:latin typeface="Lato" panose="020B0604020202020204" charset="0"/>
              </a:defRPr>
            </a:lvl2pPr>
            <a:lvl3pPr marL="0" algn="l">
              <a:spcAft>
                <a:spcPts val="0"/>
              </a:spcAft>
              <a:defRPr sz="1800" b="1">
                <a:solidFill>
                  <a:schemeClr val="bg1"/>
                </a:solidFill>
                <a:latin typeface="Lato" panose="020B0604020202020204" charset="0"/>
              </a:defRPr>
            </a:lvl3pPr>
            <a:lvl4pPr marL="0" indent="0" algn="l">
              <a:spcAft>
                <a:spcPts val="0"/>
              </a:spcAft>
              <a:buFont typeface="Arial" panose="020B0604020202020204" pitchFamily="34" charset="0"/>
              <a:buNone/>
              <a:defRPr sz="1800" b="1">
                <a:solidFill>
                  <a:schemeClr val="bg1"/>
                </a:solidFill>
                <a:latin typeface="Lato" panose="020B0604020202020204" charset="0"/>
              </a:defRPr>
            </a:lvl4pPr>
            <a:lvl5pPr marL="0" indent="0" algn="l">
              <a:spcAft>
                <a:spcPts val="0"/>
              </a:spcAft>
              <a:buFont typeface="Arial" panose="020B0604020202020204" pitchFamily="34" charset="0"/>
              <a:buNone/>
              <a:defRPr sz="1800" b="1">
                <a:solidFill>
                  <a:schemeClr val="bg1"/>
                </a:solidFill>
                <a:latin typeface="Lato" panose="020B0604020202020204" charset="0"/>
              </a:defRPr>
            </a:lvl5pPr>
            <a:lvl6pPr marL="0" algn="l">
              <a:spcAft>
                <a:spcPts val="0"/>
              </a:spcAft>
              <a:defRPr sz="1800" b="1">
                <a:solidFill>
                  <a:schemeClr val="bg1"/>
                </a:solidFill>
                <a:latin typeface="Lato" panose="020B0604020202020204" charset="0"/>
              </a:defRPr>
            </a:lvl6pPr>
            <a:lvl7pPr marL="0" algn="l">
              <a:spcAft>
                <a:spcPts val="0"/>
              </a:spcAft>
              <a:defRPr sz="1800" b="1" i="0">
                <a:solidFill>
                  <a:schemeClr val="bg1"/>
                </a:solidFill>
                <a:latin typeface="Lato" panose="020B0604020202020204" charset="0"/>
              </a:defRPr>
            </a:lvl7pPr>
            <a:lvl8pPr marL="0" algn="l">
              <a:spcAft>
                <a:spcPts val="0"/>
              </a:spcAft>
              <a:defRPr sz="1800" b="1" i="0">
                <a:solidFill>
                  <a:schemeClr val="bg1"/>
                </a:solidFill>
                <a:latin typeface="Lato" panose="020B0604020202020204" charset="0"/>
              </a:defRPr>
            </a:lvl8pPr>
            <a:lvl9pPr marL="0" algn="l">
              <a:spcAft>
                <a:spcPts val="0"/>
              </a:spcAft>
              <a:defRPr sz="1800" b="1" i="0">
                <a:solidFill>
                  <a:schemeClr val="bg1"/>
                </a:solidFill>
                <a:latin typeface="Lato" panose="020B0604020202020204" charset="0"/>
              </a:defRPr>
            </a:lvl9pPr>
          </a:lstStyle>
          <a:p>
            <a:pPr lvl="0"/>
            <a:r>
              <a:rPr lang="fr-FR"/>
              <a:t>Titre de la partie</a:t>
            </a:r>
          </a:p>
        </p:txBody>
      </p:sp>
      <p:sp>
        <p:nvSpPr>
          <p:cNvPr id="38" name="Espace réservé du texte 4">
            <a:extLst>
              <a:ext uri="{FF2B5EF4-FFF2-40B4-BE49-F238E27FC236}">
                <a16:creationId xmlns:a16="http://schemas.microsoft.com/office/drawing/2014/main" id="{A6FD5E83-8C0D-4CD3-B325-91A9A5B7B03B}"/>
              </a:ext>
            </a:extLst>
          </p:cNvPr>
          <p:cNvSpPr>
            <a:spLocks noGrp="1"/>
          </p:cNvSpPr>
          <p:nvPr>
            <p:ph type="body" sz="quarter" idx="51" hasCustomPrompt="1"/>
          </p:nvPr>
        </p:nvSpPr>
        <p:spPr>
          <a:xfrm>
            <a:off x="8743770" y="3455302"/>
            <a:ext cx="3038475" cy="276999"/>
          </a:xfrm>
        </p:spPr>
        <p:txBody>
          <a:bodyPr lIns="0" tIns="0" rIns="0" bIns="0" anchor="ctr" anchorCtr="0">
            <a:noAutofit/>
          </a:bodyPr>
          <a:lstStyle>
            <a:lvl1pPr marL="0" algn="l">
              <a:spcAft>
                <a:spcPts val="0"/>
              </a:spcAft>
              <a:defRPr sz="1800">
                <a:solidFill>
                  <a:schemeClr val="bg1"/>
                </a:solidFill>
              </a:defRPr>
            </a:lvl1pPr>
            <a:lvl2pPr marL="0" algn="l">
              <a:spcAft>
                <a:spcPts val="0"/>
              </a:spcAft>
              <a:defRPr sz="1800" b="1">
                <a:solidFill>
                  <a:schemeClr val="bg1"/>
                </a:solidFill>
                <a:latin typeface="Lato" panose="020B0604020202020204" charset="0"/>
              </a:defRPr>
            </a:lvl2pPr>
            <a:lvl3pPr marL="0" algn="l">
              <a:spcAft>
                <a:spcPts val="0"/>
              </a:spcAft>
              <a:defRPr sz="1800" b="1">
                <a:solidFill>
                  <a:schemeClr val="bg1"/>
                </a:solidFill>
                <a:latin typeface="Lato" panose="020B0604020202020204" charset="0"/>
              </a:defRPr>
            </a:lvl3pPr>
            <a:lvl4pPr marL="0" indent="0" algn="l">
              <a:spcAft>
                <a:spcPts val="0"/>
              </a:spcAft>
              <a:buFont typeface="Arial" panose="020B0604020202020204" pitchFamily="34" charset="0"/>
              <a:buNone/>
              <a:defRPr sz="1800" b="1">
                <a:solidFill>
                  <a:schemeClr val="bg1"/>
                </a:solidFill>
                <a:latin typeface="Lato" panose="020B0604020202020204" charset="0"/>
              </a:defRPr>
            </a:lvl4pPr>
            <a:lvl5pPr marL="0" indent="0" algn="l">
              <a:spcAft>
                <a:spcPts val="0"/>
              </a:spcAft>
              <a:buFont typeface="Arial" panose="020B0604020202020204" pitchFamily="34" charset="0"/>
              <a:buNone/>
              <a:defRPr sz="1800" b="1">
                <a:solidFill>
                  <a:schemeClr val="bg1"/>
                </a:solidFill>
                <a:latin typeface="Lato" panose="020B0604020202020204" charset="0"/>
              </a:defRPr>
            </a:lvl5pPr>
            <a:lvl6pPr marL="0" algn="l">
              <a:spcAft>
                <a:spcPts val="0"/>
              </a:spcAft>
              <a:defRPr sz="1800" b="1">
                <a:solidFill>
                  <a:schemeClr val="bg1"/>
                </a:solidFill>
                <a:latin typeface="Lato" panose="020B0604020202020204" charset="0"/>
              </a:defRPr>
            </a:lvl6pPr>
            <a:lvl7pPr marL="0" algn="l">
              <a:spcAft>
                <a:spcPts val="0"/>
              </a:spcAft>
              <a:defRPr sz="1800" b="1" i="0">
                <a:solidFill>
                  <a:schemeClr val="bg1"/>
                </a:solidFill>
                <a:latin typeface="Lato" panose="020B0604020202020204" charset="0"/>
              </a:defRPr>
            </a:lvl7pPr>
            <a:lvl8pPr marL="0" algn="l">
              <a:spcAft>
                <a:spcPts val="0"/>
              </a:spcAft>
              <a:defRPr sz="1800" b="1" i="0">
                <a:solidFill>
                  <a:schemeClr val="bg1"/>
                </a:solidFill>
                <a:latin typeface="Lato" panose="020B0604020202020204" charset="0"/>
              </a:defRPr>
            </a:lvl8pPr>
            <a:lvl9pPr marL="0" algn="l">
              <a:spcAft>
                <a:spcPts val="0"/>
              </a:spcAft>
              <a:defRPr sz="1800" b="1" i="0">
                <a:solidFill>
                  <a:schemeClr val="bg1"/>
                </a:solidFill>
                <a:latin typeface="Lato" panose="020B0604020202020204" charset="0"/>
              </a:defRPr>
            </a:lvl9pPr>
          </a:lstStyle>
          <a:p>
            <a:pPr lvl="0"/>
            <a:r>
              <a:rPr lang="fr-FR"/>
              <a:t>Titre de la partie</a:t>
            </a:r>
          </a:p>
        </p:txBody>
      </p:sp>
      <p:sp>
        <p:nvSpPr>
          <p:cNvPr id="39" name="Espace réservé du texte 4">
            <a:extLst>
              <a:ext uri="{FF2B5EF4-FFF2-40B4-BE49-F238E27FC236}">
                <a16:creationId xmlns:a16="http://schemas.microsoft.com/office/drawing/2014/main" id="{249C34E6-3954-4D5B-8AA4-36E9F2666658}"/>
              </a:ext>
            </a:extLst>
          </p:cNvPr>
          <p:cNvSpPr>
            <a:spLocks noGrp="1"/>
          </p:cNvSpPr>
          <p:nvPr>
            <p:ph type="body" sz="quarter" idx="52" hasCustomPrompt="1"/>
          </p:nvPr>
        </p:nvSpPr>
        <p:spPr>
          <a:xfrm>
            <a:off x="8743770" y="4182411"/>
            <a:ext cx="3038475" cy="276999"/>
          </a:xfrm>
        </p:spPr>
        <p:txBody>
          <a:bodyPr lIns="0" tIns="0" rIns="0" bIns="0" anchor="ctr" anchorCtr="0">
            <a:noAutofit/>
          </a:bodyPr>
          <a:lstStyle>
            <a:lvl1pPr marL="0" algn="l">
              <a:spcAft>
                <a:spcPts val="0"/>
              </a:spcAft>
              <a:defRPr sz="1800">
                <a:solidFill>
                  <a:schemeClr val="bg1"/>
                </a:solidFill>
              </a:defRPr>
            </a:lvl1pPr>
            <a:lvl2pPr marL="0" algn="l">
              <a:spcAft>
                <a:spcPts val="0"/>
              </a:spcAft>
              <a:defRPr sz="1800" b="1">
                <a:solidFill>
                  <a:schemeClr val="bg1"/>
                </a:solidFill>
                <a:latin typeface="Lato" panose="020B0604020202020204" charset="0"/>
              </a:defRPr>
            </a:lvl2pPr>
            <a:lvl3pPr marL="0" algn="l">
              <a:spcAft>
                <a:spcPts val="0"/>
              </a:spcAft>
              <a:defRPr sz="1800" b="1">
                <a:solidFill>
                  <a:schemeClr val="bg1"/>
                </a:solidFill>
                <a:latin typeface="Lato" panose="020B0604020202020204" charset="0"/>
              </a:defRPr>
            </a:lvl3pPr>
            <a:lvl4pPr marL="0" indent="0" algn="l">
              <a:spcAft>
                <a:spcPts val="0"/>
              </a:spcAft>
              <a:buFont typeface="Arial" panose="020B0604020202020204" pitchFamily="34" charset="0"/>
              <a:buNone/>
              <a:defRPr sz="1800" b="1">
                <a:solidFill>
                  <a:schemeClr val="bg1"/>
                </a:solidFill>
                <a:latin typeface="Lato" panose="020B0604020202020204" charset="0"/>
              </a:defRPr>
            </a:lvl4pPr>
            <a:lvl5pPr marL="0" indent="0" algn="l">
              <a:spcAft>
                <a:spcPts val="0"/>
              </a:spcAft>
              <a:buFont typeface="Arial" panose="020B0604020202020204" pitchFamily="34" charset="0"/>
              <a:buNone/>
              <a:defRPr sz="1800" b="1">
                <a:solidFill>
                  <a:schemeClr val="bg1"/>
                </a:solidFill>
                <a:latin typeface="Lato" panose="020B0604020202020204" charset="0"/>
              </a:defRPr>
            </a:lvl5pPr>
            <a:lvl6pPr marL="0" algn="l">
              <a:spcAft>
                <a:spcPts val="0"/>
              </a:spcAft>
              <a:defRPr sz="1800" b="1">
                <a:solidFill>
                  <a:schemeClr val="bg1"/>
                </a:solidFill>
                <a:latin typeface="Lato" panose="020B0604020202020204" charset="0"/>
              </a:defRPr>
            </a:lvl6pPr>
            <a:lvl7pPr marL="0" algn="l">
              <a:spcAft>
                <a:spcPts val="0"/>
              </a:spcAft>
              <a:defRPr sz="1800" b="1" i="0">
                <a:solidFill>
                  <a:schemeClr val="bg1"/>
                </a:solidFill>
                <a:latin typeface="Lato" panose="020B0604020202020204" charset="0"/>
              </a:defRPr>
            </a:lvl7pPr>
            <a:lvl8pPr marL="0" algn="l">
              <a:spcAft>
                <a:spcPts val="0"/>
              </a:spcAft>
              <a:defRPr sz="1800" b="1" i="0">
                <a:solidFill>
                  <a:schemeClr val="bg1"/>
                </a:solidFill>
                <a:latin typeface="Lato" panose="020B0604020202020204" charset="0"/>
              </a:defRPr>
            </a:lvl8pPr>
            <a:lvl9pPr marL="0" algn="l">
              <a:spcAft>
                <a:spcPts val="0"/>
              </a:spcAft>
              <a:defRPr sz="1800" b="1" i="0">
                <a:solidFill>
                  <a:schemeClr val="bg1"/>
                </a:solidFill>
                <a:latin typeface="Lato" panose="020B0604020202020204" charset="0"/>
              </a:defRPr>
            </a:lvl9pPr>
          </a:lstStyle>
          <a:p>
            <a:pPr lvl="0"/>
            <a:r>
              <a:rPr lang="fr-FR"/>
              <a:t>Titre de la partie</a:t>
            </a:r>
          </a:p>
        </p:txBody>
      </p:sp>
      <p:sp>
        <p:nvSpPr>
          <p:cNvPr id="40" name="Espace réservé du texte 4">
            <a:extLst>
              <a:ext uri="{FF2B5EF4-FFF2-40B4-BE49-F238E27FC236}">
                <a16:creationId xmlns:a16="http://schemas.microsoft.com/office/drawing/2014/main" id="{96E154E4-EFCC-4B88-9825-A712017BC65F}"/>
              </a:ext>
            </a:extLst>
          </p:cNvPr>
          <p:cNvSpPr>
            <a:spLocks noGrp="1"/>
          </p:cNvSpPr>
          <p:nvPr>
            <p:ph type="body" sz="quarter" idx="53" hasCustomPrompt="1"/>
          </p:nvPr>
        </p:nvSpPr>
        <p:spPr>
          <a:xfrm>
            <a:off x="8743770" y="4882405"/>
            <a:ext cx="3038475" cy="276999"/>
          </a:xfrm>
        </p:spPr>
        <p:txBody>
          <a:bodyPr lIns="0" tIns="0" rIns="0" bIns="0" anchor="ctr" anchorCtr="0">
            <a:noAutofit/>
          </a:bodyPr>
          <a:lstStyle>
            <a:lvl1pPr marL="0" algn="l">
              <a:spcAft>
                <a:spcPts val="0"/>
              </a:spcAft>
              <a:defRPr sz="1800">
                <a:solidFill>
                  <a:schemeClr val="bg1"/>
                </a:solidFill>
              </a:defRPr>
            </a:lvl1pPr>
            <a:lvl2pPr marL="0" algn="l">
              <a:spcAft>
                <a:spcPts val="0"/>
              </a:spcAft>
              <a:defRPr sz="1800" b="1">
                <a:solidFill>
                  <a:schemeClr val="bg1"/>
                </a:solidFill>
                <a:latin typeface="Lato" panose="020B0604020202020204" charset="0"/>
              </a:defRPr>
            </a:lvl2pPr>
            <a:lvl3pPr marL="0" algn="l">
              <a:spcAft>
                <a:spcPts val="0"/>
              </a:spcAft>
              <a:defRPr sz="1800" b="1">
                <a:solidFill>
                  <a:schemeClr val="bg1"/>
                </a:solidFill>
                <a:latin typeface="Lato" panose="020B0604020202020204" charset="0"/>
              </a:defRPr>
            </a:lvl3pPr>
            <a:lvl4pPr marL="0" indent="0" algn="l">
              <a:spcAft>
                <a:spcPts val="0"/>
              </a:spcAft>
              <a:buFont typeface="Arial" panose="020B0604020202020204" pitchFamily="34" charset="0"/>
              <a:buNone/>
              <a:defRPr sz="1800" b="1">
                <a:solidFill>
                  <a:schemeClr val="bg1"/>
                </a:solidFill>
                <a:latin typeface="Lato" panose="020B0604020202020204" charset="0"/>
              </a:defRPr>
            </a:lvl4pPr>
            <a:lvl5pPr marL="0" indent="0" algn="l">
              <a:spcAft>
                <a:spcPts val="0"/>
              </a:spcAft>
              <a:buFont typeface="Arial" panose="020B0604020202020204" pitchFamily="34" charset="0"/>
              <a:buNone/>
              <a:defRPr sz="1800" b="1">
                <a:solidFill>
                  <a:schemeClr val="bg1"/>
                </a:solidFill>
                <a:latin typeface="Lato" panose="020B0604020202020204" charset="0"/>
              </a:defRPr>
            </a:lvl5pPr>
            <a:lvl6pPr marL="0" algn="l">
              <a:spcAft>
                <a:spcPts val="0"/>
              </a:spcAft>
              <a:defRPr sz="1800" b="1">
                <a:solidFill>
                  <a:schemeClr val="bg1"/>
                </a:solidFill>
                <a:latin typeface="Lato" panose="020B0604020202020204" charset="0"/>
              </a:defRPr>
            </a:lvl6pPr>
            <a:lvl7pPr marL="0" algn="l">
              <a:spcAft>
                <a:spcPts val="0"/>
              </a:spcAft>
              <a:defRPr sz="1800" b="1" i="0">
                <a:solidFill>
                  <a:schemeClr val="bg1"/>
                </a:solidFill>
                <a:latin typeface="Lato" panose="020B0604020202020204" charset="0"/>
              </a:defRPr>
            </a:lvl7pPr>
            <a:lvl8pPr marL="0" algn="l">
              <a:spcAft>
                <a:spcPts val="0"/>
              </a:spcAft>
              <a:defRPr sz="1800" b="1" i="0">
                <a:solidFill>
                  <a:schemeClr val="bg1"/>
                </a:solidFill>
                <a:latin typeface="Lato" panose="020B0604020202020204" charset="0"/>
              </a:defRPr>
            </a:lvl8pPr>
            <a:lvl9pPr marL="0" algn="l">
              <a:spcAft>
                <a:spcPts val="0"/>
              </a:spcAft>
              <a:defRPr sz="1800" b="1" i="0">
                <a:solidFill>
                  <a:schemeClr val="bg1"/>
                </a:solidFill>
                <a:latin typeface="Lato" panose="020B0604020202020204" charset="0"/>
              </a:defRPr>
            </a:lvl9pPr>
          </a:lstStyle>
          <a:p>
            <a:pPr lvl="0"/>
            <a:r>
              <a:rPr lang="fr-FR"/>
              <a:t>Titre de la partie</a:t>
            </a:r>
          </a:p>
        </p:txBody>
      </p:sp>
      <p:sp>
        <p:nvSpPr>
          <p:cNvPr id="41" name="Espace réservé du texte 4">
            <a:extLst>
              <a:ext uri="{FF2B5EF4-FFF2-40B4-BE49-F238E27FC236}">
                <a16:creationId xmlns:a16="http://schemas.microsoft.com/office/drawing/2014/main" id="{67254953-3397-4BB2-8C13-581E8D56BF76}"/>
              </a:ext>
            </a:extLst>
          </p:cNvPr>
          <p:cNvSpPr>
            <a:spLocks noGrp="1"/>
          </p:cNvSpPr>
          <p:nvPr>
            <p:ph type="body" sz="quarter" idx="54" hasCustomPrompt="1"/>
          </p:nvPr>
        </p:nvSpPr>
        <p:spPr>
          <a:xfrm>
            <a:off x="8743770" y="5583136"/>
            <a:ext cx="3038475" cy="276999"/>
          </a:xfrm>
        </p:spPr>
        <p:txBody>
          <a:bodyPr lIns="0" tIns="0" rIns="0" bIns="0" anchor="ctr" anchorCtr="0">
            <a:noAutofit/>
          </a:bodyPr>
          <a:lstStyle>
            <a:lvl1pPr marL="0" algn="l">
              <a:spcAft>
                <a:spcPts val="0"/>
              </a:spcAft>
              <a:defRPr sz="1800">
                <a:solidFill>
                  <a:schemeClr val="bg1"/>
                </a:solidFill>
              </a:defRPr>
            </a:lvl1pPr>
            <a:lvl2pPr marL="0" algn="l">
              <a:spcAft>
                <a:spcPts val="0"/>
              </a:spcAft>
              <a:defRPr sz="1800" b="1">
                <a:solidFill>
                  <a:schemeClr val="bg1"/>
                </a:solidFill>
                <a:latin typeface="Lato" panose="020B0604020202020204" charset="0"/>
              </a:defRPr>
            </a:lvl2pPr>
            <a:lvl3pPr marL="0" algn="l">
              <a:spcAft>
                <a:spcPts val="0"/>
              </a:spcAft>
              <a:defRPr sz="1800" b="1">
                <a:solidFill>
                  <a:schemeClr val="bg1"/>
                </a:solidFill>
                <a:latin typeface="Lato" panose="020B0604020202020204" charset="0"/>
              </a:defRPr>
            </a:lvl3pPr>
            <a:lvl4pPr marL="0" indent="0" algn="l">
              <a:spcAft>
                <a:spcPts val="0"/>
              </a:spcAft>
              <a:buFont typeface="Arial" panose="020B0604020202020204" pitchFamily="34" charset="0"/>
              <a:buNone/>
              <a:defRPr sz="1800" b="1">
                <a:solidFill>
                  <a:schemeClr val="bg1"/>
                </a:solidFill>
                <a:latin typeface="Lato" panose="020B0604020202020204" charset="0"/>
              </a:defRPr>
            </a:lvl4pPr>
            <a:lvl5pPr marL="0" indent="0" algn="l">
              <a:spcAft>
                <a:spcPts val="0"/>
              </a:spcAft>
              <a:buFont typeface="Arial" panose="020B0604020202020204" pitchFamily="34" charset="0"/>
              <a:buNone/>
              <a:defRPr sz="1800" b="1">
                <a:solidFill>
                  <a:schemeClr val="bg1"/>
                </a:solidFill>
                <a:latin typeface="Lato" panose="020B0604020202020204" charset="0"/>
              </a:defRPr>
            </a:lvl5pPr>
            <a:lvl6pPr marL="0" algn="l">
              <a:spcAft>
                <a:spcPts val="0"/>
              </a:spcAft>
              <a:defRPr sz="1800" b="1">
                <a:solidFill>
                  <a:schemeClr val="bg1"/>
                </a:solidFill>
                <a:latin typeface="Lato" panose="020B0604020202020204" charset="0"/>
              </a:defRPr>
            </a:lvl6pPr>
            <a:lvl7pPr marL="0" algn="l">
              <a:spcAft>
                <a:spcPts val="0"/>
              </a:spcAft>
              <a:defRPr sz="1800" b="1" i="0">
                <a:solidFill>
                  <a:schemeClr val="bg1"/>
                </a:solidFill>
                <a:latin typeface="Lato" panose="020B0604020202020204" charset="0"/>
              </a:defRPr>
            </a:lvl7pPr>
            <a:lvl8pPr marL="0" algn="l">
              <a:spcAft>
                <a:spcPts val="0"/>
              </a:spcAft>
              <a:defRPr sz="1800" b="1" i="0">
                <a:solidFill>
                  <a:schemeClr val="bg1"/>
                </a:solidFill>
                <a:latin typeface="Lato" panose="020B0604020202020204" charset="0"/>
              </a:defRPr>
            </a:lvl8pPr>
            <a:lvl9pPr marL="0" algn="l">
              <a:spcAft>
                <a:spcPts val="0"/>
              </a:spcAft>
              <a:defRPr sz="1800" b="1" i="0">
                <a:solidFill>
                  <a:schemeClr val="bg1"/>
                </a:solidFill>
                <a:latin typeface="Lato" panose="020B0604020202020204" charset="0"/>
              </a:defRPr>
            </a:lvl9pPr>
          </a:lstStyle>
          <a:p>
            <a:pPr lvl="0"/>
            <a:r>
              <a:rPr lang="fr-FR"/>
              <a:t>Titre de la partie</a:t>
            </a:r>
          </a:p>
        </p:txBody>
      </p:sp>
    </p:spTree>
    <p:extLst>
      <p:ext uri="{BB962C8B-B14F-4D97-AF65-F5344CB8AC3E}">
        <p14:creationId xmlns:p14="http://schemas.microsoft.com/office/powerpoint/2010/main" val="43876229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extLst>
    <p:ext uri="{DCECCB84-F9BA-43D5-87BE-67443E8EF086}">
      <p15:sldGuideLst xmlns:p15="http://schemas.microsoft.com/office/powerpoint/2012/main">
        <p15:guide id="1" orient="horz" pos="232">
          <p15:clr>
            <a:srgbClr val="C35EA4"/>
          </p15:clr>
        </p15:guide>
        <p15:guide id="2" orient="horz" pos="4088">
          <p15:clr>
            <a:srgbClr val="FBAE40"/>
          </p15:clr>
        </p15:guide>
        <p15:guide id="3" pos="7423">
          <p15:clr>
            <a:srgbClr val="C35EA4"/>
          </p15:clr>
        </p15:guide>
        <p15:guide id="4" pos="257">
          <p15:clr>
            <a:srgbClr val="C35EA4"/>
          </p15:clr>
        </p15:guide>
        <p15:guide id="5" pos="483">
          <p15:clr>
            <a:srgbClr val="C35EA4"/>
          </p15:clr>
        </p15:guide>
        <p15:guide id="6" pos="7197">
          <p15:clr>
            <a:srgbClr val="C35EA4"/>
          </p15:clr>
        </p15:guide>
      </p15:sldGuideLst>
    </p:ext>
  </p:extLst>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preserve="1">
  <p:cSld name="Sommaire_photo">
    <p:bg>
      <p:bgPr>
        <a:solidFill>
          <a:schemeClr val="accent1"/>
        </a:solidFill>
        <a:effectLst/>
      </p:bgPr>
    </p:bg>
    <p:spTree>
      <p:nvGrpSpPr>
        <p:cNvPr id="1" name=""/>
        <p:cNvGrpSpPr/>
        <p:nvPr/>
      </p:nvGrpSpPr>
      <p:grpSpPr>
        <a:xfrm>
          <a:off x="0" y="0"/>
          <a:ext cx="0" cy="0"/>
          <a:chOff x="0" y="0"/>
          <a:chExt cx="0" cy="0"/>
        </a:xfrm>
      </p:grpSpPr>
      <p:pic>
        <p:nvPicPr>
          <p:cNvPr id="8" name="Image 7">
            <a:extLst>
              <a:ext uri="{FF2B5EF4-FFF2-40B4-BE49-F238E27FC236}">
                <a16:creationId xmlns:a16="http://schemas.microsoft.com/office/drawing/2014/main" id="{6595A833-8063-6731-1D7F-C6C69739804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92"/>
            <a:ext cx="12192000" cy="6856416"/>
          </a:xfrm>
          <a:prstGeom prst="rect">
            <a:avLst/>
          </a:prstGeom>
        </p:spPr>
      </p:pic>
      <p:cxnSp>
        <p:nvCxnSpPr>
          <p:cNvPr id="2" name="Connecteur droit 1">
            <a:extLst>
              <a:ext uri="{FF2B5EF4-FFF2-40B4-BE49-F238E27FC236}">
                <a16:creationId xmlns:a16="http://schemas.microsoft.com/office/drawing/2014/main" id="{67992DA7-1872-3334-D7E6-97EC00645544}"/>
              </a:ext>
            </a:extLst>
          </p:cNvPr>
          <p:cNvCxnSpPr>
            <a:cxnSpLocks/>
          </p:cNvCxnSpPr>
          <p:nvPr/>
        </p:nvCxnSpPr>
        <p:spPr>
          <a:xfrm>
            <a:off x="413809" y="1905000"/>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5" name="Espace réservé du texte 4">
            <a:extLst>
              <a:ext uri="{FF2B5EF4-FFF2-40B4-BE49-F238E27FC236}">
                <a16:creationId xmlns:a16="http://schemas.microsoft.com/office/drawing/2014/main" id="{DBFB69C8-2AC0-C893-EBFA-CFD7433F33D8}"/>
              </a:ext>
            </a:extLst>
          </p:cNvPr>
          <p:cNvSpPr>
            <a:spLocks noGrp="1"/>
          </p:cNvSpPr>
          <p:nvPr>
            <p:ph type="body" sz="quarter" idx="11" hasCustomPrompt="1"/>
          </p:nvPr>
        </p:nvSpPr>
        <p:spPr>
          <a:xfrm>
            <a:off x="4851706" y="3455302"/>
            <a:ext cx="3038475" cy="276999"/>
          </a:xfrm>
        </p:spPr>
        <p:txBody>
          <a:bodyPr lIns="0" tIns="0" rIns="0" bIns="0" anchor="ctr" anchorCtr="0">
            <a:noAutofit/>
          </a:bodyPr>
          <a:lstStyle>
            <a:lvl1pPr marL="0" algn="l">
              <a:spcAft>
                <a:spcPts val="0"/>
              </a:spcAft>
              <a:defRPr sz="1800">
                <a:solidFill>
                  <a:schemeClr val="bg1"/>
                </a:solidFill>
              </a:defRPr>
            </a:lvl1pPr>
            <a:lvl2pPr marL="0" algn="l">
              <a:spcAft>
                <a:spcPts val="0"/>
              </a:spcAft>
              <a:defRPr sz="1800" b="1">
                <a:solidFill>
                  <a:schemeClr val="bg1"/>
                </a:solidFill>
                <a:latin typeface="Lato" panose="020B0604020202020204" charset="0"/>
              </a:defRPr>
            </a:lvl2pPr>
            <a:lvl3pPr marL="0" algn="l">
              <a:spcAft>
                <a:spcPts val="0"/>
              </a:spcAft>
              <a:defRPr sz="1800" b="1">
                <a:solidFill>
                  <a:schemeClr val="bg1"/>
                </a:solidFill>
                <a:latin typeface="Lato" panose="020B0604020202020204" charset="0"/>
              </a:defRPr>
            </a:lvl3pPr>
            <a:lvl4pPr marL="0" indent="0" algn="l">
              <a:spcAft>
                <a:spcPts val="0"/>
              </a:spcAft>
              <a:buFont typeface="Arial" panose="020B0604020202020204" pitchFamily="34" charset="0"/>
              <a:buNone/>
              <a:defRPr sz="1800" b="1">
                <a:solidFill>
                  <a:schemeClr val="bg1"/>
                </a:solidFill>
                <a:latin typeface="Lato" panose="020B0604020202020204" charset="0"/>
              </a:defRPr>
            </a:lvl4pPr>
            <a:lvl5pPr marL="0" indent="0" algn="l">
              <a:spcAft>
                <a:spcPts val="0"/>
              </a:spcAft>
              <a:buFont typeface="Arial" panose="020B0604020202020204" pitchFamily="34" charset="0"/>
              <a:buNone/>
              <a:defRPr sz="1800" b="1">
                <a:solidFill>
                  <a:schemeClr val="bg1"/>
                </a:solidFill>
                <a:latin typeface="Lato" panose="020B0604020202020204" charset="0"/>
              </a:defRPr>
            </a:lvl5pPr>
            <a:lvl6pPr marL="0" algn="l">
              <a:spcAft>
                <a:spcPts val="0"/>
              </a:spcAft>
              <a:defRPr sz="1800" b="1">
                <a:solidFill>
                  <a:schemeClr val="bg1"/>
                </a:solidFill>
                <a:latin typeface="Lato" panose="020B0604020202020204" charset="0"/>
              </a:defRPr>
            </a:lvl6pPr>
            <a:lvl7pPr marL="0" algn="l">
              <a:spcAft>
                <a:spcPts val="0"/>
              </a:spcAft>
              <a:defRPr sz="1800" b="1" i="0">
                <a:solidFill>
                  <a:schemeClr val="bg1"/>
                </a:solidFill>
                <a:latin typeface="Lato" panose="020B0604020202020204" charset="0"/>
              </a:defRPr>
            </a:lvl7pPr>
            <a:lvl8pPr marL="0" algn="l">
              <a:spcAft>
                <a:spcPts val="0"/>
              </a:spcAft>
              <a:defRPr sz="1800" b="1" i="0">
                <a:solidFill>
                  <a:schemeClr val="bg1"/>
                </a:solidFill>
                <a:latin typeface="Lato" panose="020B0604020202020204" charset="0"/>
              </a:defRPr>
            </a:lvl8pPr>
            <a:lvl9pPr marL="0" algn="l">
              <a:spcAft>
                <a:spcPts val="0"/>
              </a:spcAft>
              <a:defRPr sz="1800" b="1" i="0">
                <a:solidFill>
                  <a:schemeClr val="bg1"/>
                </a:solidFill>
                <a:latin typeface="Lato" panose="020B0604020202020204" charset="0"/>
              </a:defRPr>
            </a:lvl9pPr>
          </a:lstStyle>
          <a:p>
            <a:pPr lvl="0"/>
            <a:r>
              <a:rPr lang="fr-FR"/>
              <a:t>Titre de la partie</a:t>
            </a:r>
          </a:p>
        </p:txBody>
      </p:sp>
      <p:sp>
        <p:nvSpPr>
          <p:cNvPr id="6" name="Espace réservé du titre 2">
            <a:extLst>
              <a:ext uri="{FF2B5EF4-FFF2-40B4-BE49-F238E27FC236}">
                <a16:creationId xmlns:a16="http://schemas.microsoft.com/office/drawing/2014/main" id="{444A2A79-D1EB-D953-3ADC-4A7B45AF4965}"/>
              </a:ext>
            </a:extLst>
          </p:cNvPr>
          <p:cNvSpPr>
            <a:spLocks noGrp="1"/>
          </p:cNvSpPr>
          <p:nvPr>
            <p:ph type="title" hasCustomPrompt="1"/>
          </p:nvPr>
        </p:nvSpPr>
        <p:spPr>
          <a:xfrm>
            <a:off x="407988" y="759187"/>
            <a:ext cx="6754812" cy="923330"/>
          </a:xfrm>
          <a:prstGeom prst="rect">
            <a:avLst/>
          </a:prstGeom>
        </p:spPr>
        <p:txBody>
          <a:bodyPr vert="horz" wrap="square" lIns="0" tIns="0" rIns="0" bIns="0" rtlCol="0" anchor="ctr">
            <a:spAutoFit/>
          </a:bodyPr>
          <a:lstStyle>
            <a:lvl1pPr>
              <a:defRPr sz="6000">
                <a:solidFill>
                  <a:schemeClr val="bg1"/>
                </a:solidFill>
                <a:latin typeface="Gotham Black" pitchFamily="50" charset="0"/>
              </a:defRPr>
            </a:lvl1pPr>
          </a:lstStyle>
          <a:p>
            <a:r>
              <a:rPr lang="fr-FR"/>
              <a:t>Sommaire</a:t>
            </a:r>
          </a:p>
        </p:txBody>
      </p:sp>
      <p:sp>
        <p:nvSpPr>
          <p:cNvPr id="7" name="Espace réservé du pied de page 3">
            <a:extLst>
              <a:ext uri="{FF2B5EF4-FFF2-40B4-BE49-F238E27FC236}">
                <a16:creationId xmlns:a16="http://schemas.microsoft.com/office/drawing/2014/main" id="{D2224595-9C55-67E9-BE16-26B7D6222B84}"/>
              </a:ext>
            </a:extLst>
          </p:cNvPr>
          <p:cNvSpPr>
            <a:spLocks noGrp="1"/>
          </p:cNvSpPr>
          <p:nvPr>
            <p:ph type="ftr" sz="quarter" idx="3"/>
          </p:nvPr>
        </p:nvSpPr>
        <p:spPr>
          <a:xfrm>
            <a:off x="1447800" y="6481585"/>
            <a:ext cx="4114800" cy="169277"/>
          </a:xfrm>
          <a:prstGeom prst="rect">
            <a:avLst/>
          </a:prstGeom>
        </p:spPr>
        <p:txBody>
          <a:bodyPr vert="horz" lIns="0" tIns="0" rIns="0" bIns="0" rtlCol="0" anchor="ctr">
            <a:spAutoFit/>
          </a:bodyPr>
          <a:lstStyle>
            <a:lvl1pPr algn="l">
              <a:defRPr sz="1100">
                <a:solidFill>
                  <a:schemeClr val="bg1">
                    <a:alpha val="50000"/>
                  </a:schemeClr>
                </a:solidFill>
                <a:latin typeface="Lato" panose="020B0604020202020204" charset="0"/>
              </a:defRPr>
            </a:lvl1pPr>
          </a:lstStyle>
          <a:p>
            <a:endParaRPr lang="fr-FR"/>
          </a:p>
        </p:txBody>
      </p:sp>
      <p:sp>
        <p:nvSpPr>
          <p:cNvPr id="10" name="Espace réservé du numéro de diapositive 1">
            <a:extLst>
              <a:ext uri="{FF2B5EF4-FFF2-40B4-BE49-F238E27FC236}">
                <a16:creationId xmlns:a16="http://schemas.microsoft.com/office/drawing/2014/main" id="{3E3FEF2D-7424-83C6-B3F2-4581D49DEADA}"/>
              </a:ext>
            </a:extLst>
          </p:cNvPr>
          <p:cNvSpPr>
            <a:spLocks noGrp="1"/>
          </p:cNvSpPr>
          <p:nvPr>
            <p:ph type="sldNum" sz="quarter" idx="4"/>
          </p:nvPr>
        </p:nvSpPr>
        <p:spPr>
          <a:xfrm>
            <a:off x="9194800" y="6491058"/>
            <a:ext cx="2743200" cy="169277"/>
          </a:xfrm>
          <a:prstGeom prst="rect">
            <a:avLst/>
          </a:prstGeom>
        </p:spPr>
        <p:txBody>
          <a:bodyPr vert="horz" lIns="0" tIns="0" rIns="0" bIns="0" rtlCol="0" anchor="ctr">
            <a:spAutoFit/>
          </a:bodyPr>
          <a:lstStyle>
            <a:lvl1pPr algn="r">
              <a:defRPr lang="en-US" sz="1100" kern="1200" smtClean="0">
                <a:solidFill>
                  <a:schemeClr val="bg1">
                    <a:alpha val="50000"/>
                  </a:schemeClr>
                </a:solidFill>
                <a:latin typeface="Lato" panose="020B0604020202020204" charset="0"/>
                <a:ea typeface="+mn-ea"/>
                <a:cs typeface="+mn-cs"/>
              </a:defRPr>
            </a:lvl1pPr>
          </a:lstStyle>
          <a:p>
            <a:fld id="{DCFF6D3A-3277-42A1-9D8C-71F4574BBB66}" type="slidenum">
              <a:rPr lang="fr-FR" smtClean="0"/>
              <a:t>‹#›</a:t>
            </a:fld>
            <a:endParaRPr lang="fr-FR"/>
          </a:p>
        </p:txBody>
      </p:sp>
      <p:sp>
        <p:nvSpPr>
          <p:cNvPr id="11" name="Espace réservé du texte 33">
            <a:extLst>
              <a:ext uri="{FF2B5EF4-FFF2-40B4-BE49-F238E27FC236}">
                <a16:creationId xmlns:a16="http://schemas.microsoft.com/office/drawing/2014/main" id="{B81C0C51-05A5-B948-36FA-43BC90D38A20}"/>
              </a:ext>
            </a:extLst>
          </p:cNvPr>
          <p:cNvSpPr>
            <a:spLocks noGrp="1"/>
          </p:cNvSpPr>
          <p:nvPr>
            <p:ph type="body" sz="quarter" idx="19" hasCustomPrompt="1"/>
          </p:nvPr>
        </p:nvSpPr>
        <p:spPr>
          <a:xfrm>
            <a:off x="4114800" y="3330575"/>
            <a:ext cx="559966" cy="401726"/>
          </a:xfrm>
        </p:spPr>
        <p:txBody>
          <a:bodyPr anchor="ctr" anchorCtr="0">
            <a:noAutofit/>
          </a:bodyPr>
          <a:lstStyle>
            <a:lvl1pPr algn="r">
              <a:defRPr sz="2400" b="0">
                <a:solidFill>
                  <a:schemeClr val="bg1"/>
                </a:solidFill>
                <a:latin typeface="Gotham Black" pitchFamily="50" charset="0"/>
              </a:defRPr>
            </a:lvl1pPr>
            <a:lvl2pPr algn="r">
              <a:defRPr sz="2800" b="0">
                <a:solidFill>
                  <a:schemeClr val="bg1"/>
                </a:solidFill>
                <a:latin typeface="Continuum Light" panose="020B0604020202020204" charset="0"/>
              </a:defRPr>
            </a:lvl2pPr>
            <a:lvl3pPr algn="r">
              <a:defRPr sz="2800" b="0">
                <a:solidFill>
                  <a:schemeClr val="bg1"/>
                </a:solidFill>
                <a:latin typeface="Continuum Light" panose="020B0604020202020204" charset="0"/>
              </a:defRPr>
            </a:lvl3pPr>
            <a:lvl4pPr marL="0" indent="0" algn="r">
              <a:buFontTx/>
              <a:buNone/>
              <a:defRPr sz="2800" b="0">
                <a:solidFill>
                  <a:schemeClr val="bg1"/>
                </a:solidFill>
                <a:latin typeface="Continuum Light" panose="020B0604020202020204" charset="0"/>
              </a:defRPr>
            </a:lvl4pPr>
            <a:lvl5pPr marL="0" indent="0" algn="r">
              <a:buFontTx/>
              <a:buNone/>
              <a:defRPr sz="2800" b="0">
                <a:solidFill>
                  <a:schemeClr val="bg1"/>
                </a:solidFill>
                <a:latin typeface="Continuum Light" panose="020B0604020202020204" charset="0"/>
              </a:defRPr>
            </a:lvl5pPr>
            <a:lvl6pPr algn="r">
              <a:defRPr sz="2800">
                <a:solidFill>
                  <a:schemeClr val="bg1"/>
                </a:solidFill>
                <a:latin typeface="Continuum Light" panose="020B0604020202020204" charset="0"/>
              </a:defRPr>
            </a:lvl6pPr>
            <a:lvl7pPr algn="r">
              <a:defRPr sz="2800" i="0">
                <a:solidFill>
                  <a:schemeClr val="bg1"/>
                </a:solidFill>
                <a:latin typeface="Continuum Light" panose="020B0604020202020204" charset="0"/>
              </a:defRPr>
            </a:lvl7pPr>
            <a:lvl8pPr algn="r">
              <a:defRPr sz="2800" i="0">
                <a:solidFill>
                  <a:schemeClr val="bg1"/>
                </a:solidFill>
                <a:latin typeface="Continuum Light" panose="020B0604020202020204" charset="0"/>
              </a:defRPr>
            </a:lvl8pPr>
            <a:lvl9pPr algn="r">
              <a:defRPr sz="2800">
                <a:solidFill>
                  <a:schemeClr val="bg1"/>
                </a:solidFill>
                <a:latin typeface="Continuum Light" panose="020B0604020202020204" charset="0"/>
              </a:defRPr>
            </a:lvl9pPr>
          </a:lstStyle>
          <a:p>
            <a:pPr lvl="0"/>
            <a:r>
              <a:rPr lang="fr-FR"/>
              <a:t>01.</a:t>
            </a:r>
          </a:p>
        </p:txBody>
      </p:sp>
      <p:sp>
        <p:nvSpPr>
          <p:cNvPr id="13" name="Espace réservé du texte 33">
            <a:extLst>
              <a:ext uri="{FF2B5EF4-FFF2-40B4-BE49-F238E27FC236}">
                <a16:creationId xmlns:a16="http://schemas.microsoft.com/office/drawing/2014/main" id="{D8A02D8F-D03F-6E70-4111-493740FA0F07}"/>
              </a:ext>
            </a:extLst>
          </p:cNvPr>
          <p:cNvSpPr>
            <a:spLocks noGrp="1"/>
          </p:cNvSpPr>
          <p:nvPr>
            <p:ph type="body" sz="quarter" idx="41" hasCustomPrompt="1"/>
          </p:nvPr>
        </p:nvSpPr>
        <p:spPr>
          <a:xfrm>
            <a:off x="4114800" y="4057684"/>
            <a:ext cx="559966" cy="401726"/>
          </a:xfrm>
        </p:spPr>
        <p:txBody>
          <a:bodyPr anchor="ctr" anchorCtr="0">
            <a:noAutofit/>
          </a:bodyPr>
          <a:lstStyle>
            <a:lvl1pPr algn="r">
              <a:defRPr sz="2400" b="0">
                <a:solidFill>
                  <a:schemeClr val="bg1"/>
                </a:solidFill>
                <a:latin typeface="Gotham Black" pitchFamily="50" charset="0"/>
              </a:defRPr>
            </a:lvl1pPr>
            <a:lvl2pPr algn="r">
              <a:defRPr sz="2800" b="0">
                <a:solidFill>
                  <a:schemeClr val="bg1"/>
                </a:solidFill>
                <a:latin typeface="Continuum Light" panose="020B0604020202020204" charset="0"/>
              </a:defRPr>
            </a:lvl2pPr>
            <a:lvl3pPr algn="r">
              <a:defRPr sz="2800" b="0">
                <a:solidFill>
                  <a:schemeClr val="bg1"/>
                </a:solidFill>
                <a:latin typeface="Continuum Light" panose="020B0604020202020204" charset="0"/>
              </a:defRPr>
            </a:lvl3pPr>
            <a:lvl4pPr marL="0" indent="0" algn="r">
              <a:buFontTx/>
              <a:buNone/>
              <a:defRPr sz="2800" b="0">
                <a:solidFill>
                  <a:schemeClr val="bg1"/>
                </a:solidFill>
                <a:latin typeface="Continuum Light" panose="020B0604020202020204" charset="0"/>
              </a:defRPr>
            </a:lvl4pPr>
            <a:lvl5pPr marL="0" indent="0" algn="r">
              <a:buFontTx/>
              <a:buNone/>
              <a:defRPr sz="2800" b="0">
                <a:solidFill>
                  <a:schemeClr val="bg1"/>
                </a:solidFill>
                <a:latin typeface="Continuum Light" panose="020B0604020202020204" charset="0"/>
              </a:defRPr>
            </a:lvl5pPr>
            <a:lvl6pPr algn="r">
              <a:defRPr sz="2800">
                <a:solidFill>
                  <a:schemeClr val="bg1"/>
                </a:solidFill>
                <a:latin typeface="Continuum Light" panose="020B0604020202020204" charset="0"/>
              </a:defRPr>
            </a:lvl6pPr>
            <a:lvl7pPr algn="r">
              <a:defRPr sz="2800" i="0">
                <a:solidFill>
                  <a:schemeClr val="bg1"/>
                </a:solidFill>
                <a:latin typeface="Continuum Light" panose="020B0604020202020204" charset="0"/>
              </a:defRPr>
            </a:lvl7pPr>
            <a:lvl8pPr algn="r">
              <a:defRPr sz="2800" i="0">
                <a:solidFill>
                  <a:schemeClr val="bg1"/>
                </a:solidFill>
                <a:latin typeface="Continuum Light" panose="020B0604020202020204" charset="0"/>
              </a:defRPr>
            </a:lvl8pPr>
            <a:lvl9pPr algn="r">
              <a:defRPr sz="2800">
                <a:solidFill>
                  <a:schemeClr val="bg1"/>
                </a:solidFill>
                <a:latin typeface="Continuum Light" panose="020B0604020202020204" charset="0"/>
              </a:defRPr>
            </a:lvl9pPr>
          </a:lstStyle>
          <a:p>
            <a:pPr lvl="0"/>
            <a:r>
              <a:rPr lang="fr-FR"/>
              <a:t>03.</a:t>
            </a:r>
          </a:p>
        </p:txBody>
      </p:sp>
      <p:sp>
        <p:nvSpPr>
          <p:cNvPr id="14" name="Espace réservé du texte 33">
            <a:extLst>
              <a:ext uri="{FF2B5EF4-FFF2-40B4-BE49-F238E27FC236}">
                <a16:creationId xmlns:a16="http://schemas.microsoft.com/office/drawing/2014/main" id="{795DD65F-7A24-AED3-A018-8ADDB5887AD7}"/>
              </a:ext>
            </a:extLst>
          </p:cNvPr>
          <p:cNvSpPr>
            <a:spLocks noGrp="1"/>
          </p:cNvSpPr>
          <p:nvPr>
            <p:ph type="body" sz="quarter" idx="42" hasCustomPrompt="1"/>
          </p:nvPr>
        </p:nvSpPr>
        <p:spPr>
          <a:xfrm>
            <a:off x="4114800" y="4776978"/>
            <a:ext cx="559966" cy="401726"/>
          </a:xfrm>
        </p:spPr>
        <p:txBody>
          <a:bodyPr anchor="ctr" anchorCtr="0">
            <a:noAutofit/>
          </a:bodyPr>
          <a:lstStyle>
            <a:lvl1pPr algn="r">
              <a:defRPr sz="2400" b="0">
                <a:solidFill>
                  <a:schemeClr val="bg1"/>
                </a:solidFill>
                <a:latin typeface="Gotham Black" pitchFamily="50" charset="0"/>
              </a:defRPr>
            </a:lvl1pPr>
            <a:lvl2pPr algn="r">
              <a:defRPr sz="2800" b="0">
                <a:solidFill>
                  <a:schemeClr val="bg1"/>
                </a:solidFill>
                <a:latin typeface="Continuum Light" panose="020B0604020202020204" charset="0"/>
              </a:defRPr>
            </a:lvl2pPr>
            <a:lvl3pPr algn="r">
              <a:defRPr sz="2800" b="0">
                <a:solidFill>
                  <a:schemeClr val="bg1"/>
                </a:solidFill>
                <a:latin typeface="Continuum Light" panose="020B0604020202020204" charset="0"/>
              </a:defRPr>
            </a:lvl3pPr>
            <a:lvl4pPr marL="0" indent="0" algn="r">
              <a:buFontTx/>
              <a:buNone/>
              <a:defRPr sz="2800" b="0">
                <a:solidFill>
                  <a:schemeClr val="bg1"/>
                </a:solidFill>
                <a:latin typeface="Continuum Light" panose="020B0604020202020204" charset="0"/>
              </a:defRPr>
            </a:lvl4pPr>
            <a:lvl5pPr marL="0" indent="0" algn="r">
              <a:buFontTx/>
              <a:buNone/>
              <a:defRPr sz="2800" b="0">
                <a:solidFill>
                  <a:schemeClr val="bg1"/>
                </a:solidFill>
                <a:latin typeface="Continuum Light" panose="020B0604020202020204" charset="0"/>
              </a:defRPr>
            </a:lvl5pPr>
            <a:lvl6pPr algn="r">
              <a:defRPr sz="2800">
                <a:solidFill>
                  <a:schemeClr val="bg1"/>
                </a:solidFill>
                <a:latin typeface="Continuum Light" panose="020B0604020202020204" charset="0"/>
              </a:defRPr>
            </a:lvl6pPr>
            <a:lvl7pPr algn="r">
              <a:defRPr sz="2800" i="0">
                <a:solidFill>
                  <a:schemeClr val="bg1"/>
                </a:solidFill>
                <a:latin typeface="Continuum Light" panose="020B0604020202020204" charset="0"/>
              </a:defRPr>
            </a:lvl7pPr>
            <a:lvl8pPr algn="r">
              <a:defRPr sz="2800" i="0">
                <a:solidFill>
                  <a:schemeClr val="bg1"/>
                </a:solidFill>
                <a:latin typeface="Continuum Light" panose="020B0604020202020204" charset="0"/>
              </a:defRPr>
            </a:lvl8pPr>
            <a:lvl9pPr algn="r">
              <a:defRPr sz="2800">
                <a:solidFill>
                  <a:schemeClr val="bg1"/>
                </a:solidFill>
                <a:latin typeface="Continuum Light" panose="020B0604020202020204" charset="0"/>
              </a:defRPr>
            </a:lvl9pPr>
          </a:lstStyle>
          <a:p>
            <a:pPr lvl="0"/>
            <a:r>
              <a:rPr lang="fr-FR"/>
              <a:t>05.</a:t>
            </a:r>
          </a:p>
        </p:txBody>
      </p:sp>
      <p:sp>
        <p:nvSpPr>
          <p:cNvPr id="15" name="Espace réservé du texte 33">
            <a:extLst>
              <a:ext uri="{FF2B5EF4-FFF2-40B4-BE49-F238E27FC236}">
                <a16:creationId xmlns:a16="http://schemas.microsoft.com/office/drawing/2014/main" id="{C861B249-A16F-1836-CF10-00430FD3AB84}"/>
              </a:ext>
            </a:extLst>
          </p:cNvPr>
          <p:cNvSpPr>
            <a:spLocks noGrp="1"/>
          </p:cNvSpPr>
          <p:nvPr>
            <p:ph type="body" sz="quarter" idx="43" hasCustomPrompt="1"/>
          </p:nvPr>
        </p:nvSpPr>
        <p:spPr>
          <a:xfrm>
            <a:off x="4114800" y="5483851"/>
            <a:ext cx="559966" cy="401726"/>
          </a:xfrm>
        </p:spPr>
        <p:txBody>
          <a:bodyPr anchor="ctr" anchorCtr="0">
            <a:noAutofit/>
          </a:bodyPr>
          <a:lstStyle>
            <a:lvl1pPr algn="r">
              <a:defRPr sz="2400" b="0">
                <a:solidFill>
                  <a:schemeClr val="bg1"/>
                </a:solidFill>
                <a:latin typeface="Gotham Black" pitchFamily="50" charset="0"/>
              </a:defRPr>
            </a:lvl1pPr>
            <a:lvl2pPr algn="r">
              <a:defRPr sz="2800" b="0">
                <a:solidFill>
                  <a:schemeClr val="bg1"/>
                </a:solidFill>
                <a:latin typeface="Continuum Light" panose="020B0604020202020204" charset="0"/>
              </a:defRPr>
            </a:lvl2pPr>
            <a:lvl3pPr algn="r">
              <a:defRPr sz="2800" b="0">
                <a:solidFill>
                  <a:schemeClr val="bg1"/>
                </a:solidFill>
                <a:latin typeface="Continuum Light" panose="020B0604020202020204" charset="0"/>
              </a:defRPr>
            </a:lvl3pPr>
            <a:lvl4pPr marL="0" indent="0" algn="r">
              <a:buFontTx/>
              <a:buNone/>
              <a:defRPr sz="2800" b="0">
                <a:solidFill>
                  <a:schemeClr val="bg1"/>
                </a:solidFill>
                <a:latin typeface="Continuum Light" panose="020B0604020202020204" charset="0"/>
              </a:defRPr>
            </a:lvl4pPr>
            <a:lvl5pPr marL="0" indent="0" algn="r">
              <a:buFontTx/>
              <a:buNone/>
              <a:defRPr sz="2800" b="0">
                <a:solidFill>
                  <a:schemeClr val="bg1"/>
                </a:solidFill>
                <a:latin typeface="Continuum Light" panose="020B0604020202020204" charset="0"/>
              </a:defRPr>
            </a:lvl5pPr>
            <a:lvl6pPr algn="r">
              <a:defRPr sz="2800">
                <a:solidFill>
                  <a:schemeClr val="bg1"/>
                </a:solidFill>
                <a:latin typeface="Continuum Light" panose="020B0604020202020204" charset="0"/>
              </a:defRPr>
            </a:lvl6pPr>
            <a:lvl7pPr algn="r">
              <a:defRPr sz="2800" i="0">
                <a:solidFill>
                  <a:schemeClr val="bg1"/>
                </a:solidFill>
                <a:latin typeface="Continuum Light" panose="020B0604020202020204" charset="0"/>
              </a:defRPr>
            </a:lvl7pPr>
            <a:lvl8pPr algn="r">
              <a:defRPr sz="2800" i="0">
                <a:solidFill>
                  <a:schemeClr val="bg1"/>
                </a:solidFill>
                <a:latin typeface="Continuum Light" panose="020B0604020202020204" charset="0"/>
              </a:defRPr>
            </a:lvl8pPr>
            <a:lvl9pPr algn="r">
              <a:defRPr sz="2800">
                <a:solidFill>
                  <a:schemeClr val="bg1"/>
                </a:solidFill>
                <a:latin typeface="Continuum Light" panose="020B0604020202020204" charset="0"/>
              </a:defRPr>
            </a:lvl9pPr>
          </a:lstStyle>
          <a:p>
            <a:pPr lvl="0"/>
            <a:r>
              <a:rPr lang="fr-FR"/>
              <a:t>07.</a:t>
            </a:r>
          </a:p>
        </p:txBody>
      </p:sp>
      <p:sp>
        <p:nvSpPr>
          <p:cNvPr id="16" name="Espace réservé du texte 33">
            <a:extLst>
              <a:ext uri="{FF2B5EF4-FFF2-40B4-BE49-F238E27FC236}">
                <a16:creationId xmlns:a16="http://schemas.microsoft.com/office/drawing/2014/main" id="{37E9629C-A518-F0BA-46D3-49A6CE724D90}"/>
              </a:ext>
            </a:extLst>
          </p:cNvPr>
          <p:cNvSpPr>
            <a:spLocks noGrp="1"/>
          </p:cNvSpPr>
          <p:nvPr>
            <p:ph type="body" sz="quarter" idx="44" hasCustomPrompt="1"/>
          </p:nvPr>
        </p:nvSpPr>
        <p:spPr>
          <a:xfrm>
            <a:off x="8055038" y="3330575"/>
            <a:ext cx="559966" cy="401726"/>
          </a:xfrm>
        </p:spPr>
        <p:txBody>
          <a:bodyPr anchor="ctr" anchorCtr="0">
            <a:noAutofit/>
          </a:bodyPr>
          <a:lstStyle>
            <a:lvl1pPr algn="r">
              <a:defRPr sz="2400" b="0">
                <a:solidFill>
                  <a:schemeClr val="bg1"/>
                </a:solidFill>
                <a:latin typeface="Gotham Black" pitchFamily="50" charset="0"/>
              </a:defRPr>
            </a:lvl1pPr>
            <a:lvl2pPr algn="r">
              <a:defRPr sz="2800" b="0">
                <a:solidFill>
                  <a:schemeClr val="bg1"/>
                </a:solidFill>
                <a:latin typeface="Continuum Light" panose="020B0604020202020204" charset="0"/>
              </a:defRPr>
            </a:lvl2pPr>
            <a:lvl3pPr algn="r">
              <a:defRPr sz="2800" b="0">
                <a:solidFill>
                  <a:schemeClr val="bg1"/>
                </a:solidFill>
                <a:latin typeface="Continuum Light" panose="020B0604020202020204" charset="0"/>
              </a:defRPr>
            </a:lvl3pPr>
            <a:lvl4pPr marL="0" indent="0" algn="r">
              <a:buFontTx/>
              <a:buNone/>
              <a:defRPr sz="2800" b="0">
                <a:solidFill>
                  <a:schemeClr val="bg1"/>
                </a:solidFill>
                <a:latin typeface="Continuum Light" panose="020B0604020202020204" charset="0"/>
              </a:defRPr>
            </a:lvl4pPr>
            <a:lvl5pPr marL="0" indent="0" algn="r">
              <a:buFontTx/>
              <a:buNone/>
              <a:defRPr sz="2800" b="0">
                <a:solidFill>
                  <a:schemeClr val="bg1"/>
                </a:solidFill>
                <a:latin typeface="Continuum Light" panose="020B0604020202020204" charset="0"/>
              </a:defRPr>
            </a:lvl5pPr>
            <a:lvl6pPr algn="r">
              <a:defRPr sz="2800">
                <a:solidFill>
                  <a:schemeClr val="bg1"/>
                </a:solidFill>
                <a:latin typeface="Continuum Light" panose="020B0604020202020204" charset="0"/>
              </a:defRPr>
            </a:lvl6pPr>
            <a:lvl7pPr algn="r">
              <a:defRPr sz="2800" i="0">
                <a:solidFill>
                  <a:schemeClr val="bg1"/>
                </a:solidFill>
                <a:latin typeface="Continuum Light" panose="020B0604020202020204" charset="0"/>
              </a:defRPr>
            </a:lvl7pPr>
            <a:lvl8pPr algn="r">
              <a:defRPr sz="2800" i="0">
                <a:solidFill>
                  <a:schemeClr val="bg1"/>
                </a:solidFill>
                <a:latin typeface="Continuum Light" panose="020B0604020202020204" charset="0"/>
              </a:defRPr>
            </a:lvl8pPr>
            <a:lvl9pPr algn="r">
              <a:defRPr sz="2800">
                <a:solidFill>
                  <a:schemeClr val="bg1"/>
                </a:solidFill>
                <a:latin typeface="Continuum Light" panose="020B0604020202020204" charset="0"/>
              </a:defRPr>
            </a:lvl9pPr>
          </a:lstStyle>
          <a:p>
            <a:pPr lvl="0"/>
            <a:r>
              <a:rPr lang="fr-FR"/>
              <a:t>02.</a:t>
            </a:r>
          </a:p>
        </p:txBody>
      </p:sp>
      <p:sp>
        <p:nvSpPr>
          <p:cNvPr id="17" name="Espace réservé du texte 33">
            <a:extLst>
              <a:ext uri="{FF2B5EF4-FFF2-40B4-BE49-F238E27FC236}">
                <a16:creationId xmlns:a16="http://schemas.microsoft.com/office/drawing/2014/main" id="{3CE90AC4-D01B-E976-CBCC-23A34FB2310A}"/>
              </a:ext>
            </a:extLst>
          </p:cNvPr>
          <p:cNvSpPr>
            <a:spLocks noGrp="1"/>
          </p:cNvSpPr>
          <p:nvPr>
            <p:ph type="body" sz="quarter" idx="45" hasCustomPrompt="1"/>
          </p:nvPr>
        </p:nvSpPr>
        <p:spPr>
          <a:xfrm>
            <a:off x="8055038" y="4057684"/>
            <a:ext cx="559966" cy="401726"/>
          </a:xfrm>
        </p:spPr>
        <p:txBody>
          <a:bodyPr anchor="ctr" anchorCtr="0">
            <a:noAutofit/>
          </a:bodyPr>
          <a:lstStyle>
            <a:lvl1pPr algn="r">
              <a:defRPr sz="2400" b="0">
                <a:solidFill>
                  <a:schemeClr val="bg1"/>
                </a:solidFill>
                <a:latin typeface="Gotham Black" pitchFamily="50" charset="0"/>
              </a:defRPr>
            </a:lvl1pPr>
            <a:lvl2pPr algn="r">
              <a:defRPr sz="2800" b="0">
                <a:solidFill>
                  <a:schemeClr val="bg1"/>
                </a:solidFill>
                <a:latin typeface="Continuum Light" panose="020B0604020202020204" charset="0"/>
              </a:defRPr>
            </a:lvl2pPr>
            <a:lvl3pPr algn="r">
              <a:defRPr sz="2800" b="0">
                <a:solidFill>
                  <a:schemeClr val="bg1"/>
                </a:solidFill>
                <a:latin typeface="Continuum Light" panose="020B0604020202020204" charset="0"/>
              </a:defRPr>
            </a:lvl3pPr>
            <a:lvl4pPr marL="0" indent="0" algn="r">
              <a:buFontTx/>
              <a:buNone/>
              <a:defRPr sz="2800" b="0">
                <a:solidFill>
                  <a:schemeClr val="bg1"/>
                </a:solidFill>
                <a:latin typeface="Continuum Light" panose="020B0604020202020204" charset="0"/>
              </a:defRPr>
            </a:lvl4pPr>
            <a:lvl5pPr marL="0" indent="0" algn="r">
              <a:buFontTx/>
              <a:buNone/>
              <a:defRPr sz="2800" b="0">
                <a:solidFill>
                  <a:schemeClr val="bg1"/>
                </a:solidFill>
                <a:latin typeface="Continuum Light" panose="020B0604020202020204" charset="0"/>
              </a:defRPr>
            </a:lvl5pPr>
            <a:lvl6pPr algn="r">
              <a:defRPr sz="2800">
                <a:solidFill>
                  <a:schemeClr val="bg1"/>
                </a:solidFill>
                <a:latin typeface="Continuum Light" panose="020B0604020202020204" charset="0"/>
              </a:defRPr>
            </a:lvl6pPr>
            <a:lvl7pPr algn="r">
              <a:defRPr sz="2800" i="0">
                <a:solidFill>
                  <a:schemeClr val="bg1"/>
                </a:solidFill>
                <a:latin typeface="Continuum Light" panose="020B0604020202020204" charset="0"/>
              </a:defRPr>
            </a:lvl7pPr>
            <a:lvl8pPr algn="r">
              <a:defRPr sz="2800" i="0">
                <a:solidFill>
                  <a:schemeClr val="bg1"/>
                </a:solidFill>
                <a:latin typeface="Continuum Light" panose="020B0604020202020204" charset="0"/>
              </a:defRPr>
            </a:lvl8pPr>
            <a:lvl9pPr algn="r">
              <a:defRPr sz="2800">
                <a:solidFill>
                  <a:schemeClr val="bg1"/>
                </a:solidFill>
                <a:latin typeface="Continuum Light" panose="020B0604020202020204" charset="0"/>
              </a:defRPr>
            </a:lvl9pPr>
          </a:lstStyle>
          <a:p>
            <a:pPr lvl="0"/>
            <a:r>
              <a:rPr lang="fr-FR"/>
              <a:t>04.</a:t>
            </a:r>
          </a:p>
        </p:txBody>
      </p:sp>
      <p:sp>
        <p:nvSpPr>
          <p:cNvPr id="18" name="Espace réservé du texte 33">
            <a:extLst>
              <a:ext uri="{FF2B5EF4-FFF2-40B4-BE49-F238E27FC236}">
                <a16:creationId xmlns:a16="http://schemas.microsoft.com/office/drawing/2014/main" id="{248DA068-84E2-5EEC-190E-C6A900EBD185}"/>
              </a:ext>
            </a:extLst>
          </p:cNvPr>
          <p:cNvSpPr>
            <a:spLocks noGrp="1"/>
          </p:cNvSpPr>
          <p:nvPr>
            <p:ph type="body" sz="quarter" idx="46" hasCustomPrompt="1"/>
          </p:nvPr>
        </p:nvSpPr>
        <p:spPr>
          <a:xfrm>
            <a:off x="8055038" y="4776978"/>
            <a:ext cx="559966" cy="401726"/>
          </a:xfrm>
        </p:spPr>
        <p:txBody>
          <a:bodyPr anchor="ctr" anchorCtr="0">
            <a:noAutofit/>
          </a:bodyPr>
          <a:lstStyle>
            <a:lvl1pPr algn="r">
              <a:defRPr sz="2400" b="0">
                <a:solidFill>
                  <a:schemeClr val="bg1"/>
                </a:solidFill>
                <a:latin typeface="Gotham Black" pitchFamily="50" charset="0"/>
              </a:defRPr>
            </a:lvl1pPr>
            <a:lvl2pPr algn="r">
              <a:defRPr sz="2800" b="0">
                <a:solidFill>
                  <a:schemeClr val="bg1"/>
                </a:solidFill>
                <a:latin typeface="Continuum Light" panose="020B0604020202020204" charset="0"/>
              </a:defRPr>
            </a:lvl2pPr>
            <a:lvl3pPr algn="r">
              <a:defRPr sz="2800" b="0">
                <a:solidFill>
                  <a:schemeClr val="bg1"/>
                </a:solidFill>
                <a:latin typeface="Continuum Light" panose="020B0604020202020204" charset="0"/>
              </a:defRPr>
            </a:lvl3pPr>
            <a:lvl4pPr marL="0" indent="0" algn="r">
              <a:buFontTx/>
              <a:buNone/>
              <a:defRPr sz="2800" b="0">
                <a:solidFill>
                  <a:schemeClr val="bg1"/>
                </a:solidFill>
                <a:latin typeface="Continuum Light" panose="020B0604020202020204" charset="0"/>
              </a:defRPr>
            </a:lvl4pPr>
            <a:lvl5pPr marL="0" indent="0" algn="r">
              <a:buFontTx/>
              <a:buNone/>
              <a:defRPr sz="2800" b="0">
                <a:solidFill>
                  <a:schemeClr val="bg1"/>
                </a:solidFill>
                <a:latin typeface="Continuum Light" panose="020B0604020202020204" charset="0"/>
              </a:defRPr>
            </a:lvl5pPr>
            <a:lvl6pPr algn="r">
              <a:defRPr sz="2800">
                <a:solidFill>
                  <a:schemeClr val="bg1"/>
                </a:solidFill>
                <a:latin typeface="Continuum Light" panose="020B0604020202020204" charset="0"/>
              </a:defRPr>
            </a:lvl6pPr>
            <a:lvl7pPr algn="r">
              <a:defRPr sz="2800" i="0">
                <a:solidFill>
                  <a:schemeClr val="bg1"/>
                </a:solidFill>
                <a:latin typeface="Continuum Light" panose="020B0604020202020204" charset="0"/>
              </a:defRPr>
            </a:lvl7pPr>
            <a:lvl8pPr algn="r">
              <a:defRPr sz="2800" i="0">
                <a:solidFill>
                  <a:schemeClr val="bg1"/>
                </a:solidFill>
                <a:latin typeface="Continuum Light" panose="020B0604020202020204" charset="0"/>
              </a:defRPr>
            </a:lvl8pPr>
            <a:lvl9pPr algn="r">
              <a:defRPr sz="2800">
                <a:solidFill>
                  <a:schemeClr val="bg1"/>
                </a:solidFill>
                <a:latin typeface="Continuum Light" panose="020B0604020202020204" charset="0"/>
              </a:defRPr>
            </a:lvl9pPr>
          </a:lstStyle>
          <a:p>
            <a:pPr lvl="0"/>
            <a:r>
              <a:rPr lang="fr-FR"/>
              <a:t>06.</a:t>
            </a:r>
          </a:p>
        </p:txBody>
      </p:sp>
      <p:sp>
        <p:nvSpPr>
          <p:cNvPr id="19" name="Espace réservé du texte 33">
            <a:extLst>
              <a:ext uri="{FF2B5EF4-FFF2-40B4-BE49-F238E27FC236}">
                <a16:creationId xmlns:a16="http://schemas.microsoft.com/office/drawing/2014/main" id="{67588DFB-DADC-9787-D421-E40628500030}"/>
              </a:ext>
            </a:extLst>
          </p:cNvPr>
          <p:cNvSpPr>
            <a:spLocks noGrp="1"/>
          </p:cNvSpPr>
          <p:nvPr>
            <p:ph type="body" sz="quarter" idx="47" hasCustomPrompt="1"/>
          </p:nvPr>
        </p:nvSpPr>
        <p:spPr>
          <a:xfrm>
            <a:off x="8055038" y="5483851"/>
            <a:ext cx="559966" cy="401726"/>
          </a:xfrm>
        </p:spPr>
        <p:txBody>
          <a:bodyPr anchor="ctr" anchorCtr="0">
            <a:noAutofit/>
          </a:bodyPr>
          <a:lstStyle>
            <a:lvl1pPr algn="r">
              <a:defRPr sz="2400" b="0">
                <a:solidFill>
                  <a:schemeClr val="bg1"/>
                </a:solidFill>
                <a:latin typeface="Gotham Black" pitchFamily="50" charset="0"/>
              </a:defRPr>
            </a:lvl1pPr>
            <a:lvl2pPr algn="r">
              <a:defRPr sz="2800" b="0">
                <a:solidFill>
                  <a:schemeClr val="bg1"/>
                </a:solidFill>
                <a:latin typeface="Continuum Light" panose="020B0604020202020204" charset="0"/>
              </a:defRPr>
            </a:lvl2pPr>
            <a:lvl3pPr algn="r">
              <a:defRPr sz="2800" b="0">
                <a:solidFill>
                  <a:schemeClr val="bg1"/>
                </a:solidFill>
                <a:latin typeface="Continuum Light" panose="020B0604020202020204" charset="0"/>
              </a:defRPr>
            </a:lvl3pPr>
            <a:lvl4pPr marL="0" indent="0" algn="r">
              <a:buFontTx/>
              <a:buNone/>
              <a:defRPr sz="2800" b="0">
                <a:solidFill>
                  <a:schemeClr val="bg1"/>
                </a:solidFill>
                <a:latin typeface="Continuum Light" panose="020B0604020202020204" charset="0"/>
              </a:defRPr>
            </a:lvl4pPr>
            <a:lvl5pPr marL="0" indent="0" algn="r">
              <a:buFontTx/>
              <a:buNone/>
              <a:defRPr sz="2800" b="0">
                <a:solidFill>
                  <a:schemeClr val="bg1"/>
                </a:solidFill>
                <a:latin typeface="Continuum Light" panose="020B0604020202020204" charset="0"/>
              </a:defRPr>
            </a:lvl5pPr>
            <a:lvl6pPr algn="r">
              <a:defRPr sz="2800">
                <a:solidFill>
                  <a:schemeClr val="bg1"/>
                </a:solidFill>
                <a:latin typeface="Continuum Light" panose="020B0604020202020204" charset="0"/>
              </a:defRPr>
            </a:lvl6pPr>
            <a:lvl7pPr algn="r">
              <a:defRPr sz="2800" i="0">
                <a:solidFill>
                  <a:schemeClr val="bg1"/>
                </a:solidFill>
                <a:latin typeface="Continuum Light" panose="020B0604020202020204" charset="0"/>
              </a:defRPr>
            </a:lvl7pPr>
            <a:lvl8pPr algn="r">
              <a:defRPr sz="2800" i="0">
                <a:solidFill>
                  <a:schemeClr val="bg1"/>
                </a:solidFill>
                <a:latin typeface="Continuum Light" panose="020B0604020202020204" charset="0"/>
              </a:defRPr>
            </a:lvl8pPr>
            <a:lvl9pPr algn="r">
              <a:defRPr sz="2800">
                <a:solidFill>
                  <a:schemeClr val="bg1"/>
                </a:solidFill>
                <a:latin typeface="Continuum Light" panose="020B0604020202020204" charset="0"/>
              </a:defRPr>
            </a:lvl9pPr>
          </a:lstStyle>
          <a:p>
            <a:pPr lvl="0"/>
            <a:r>
              <a:rPr lang="fr-FR"/>
              <a:t>08.</a:t>
            </a:r>
          </a:p>
        </p:txBody>
      </p:sp>
      <p:sp>
        <p:nvSpPr>
          <p:cNvPr id="20" name="Espace réservé du texte 4">
            <a:extLst>
              <a:ext uri="{FF2B5EF4-FFF2-40B4-BE49-F238E27FC236}">
                <a16:creationId xmlns:a16="http://schemas.microsoft.com/office/drawing/2014/main" id="{8D732B6F-2B31-55AF-59D7-8AE6F1C2E46D}"/>
              </a:ext>
            </a:extLst>
          </p:cNvPr>
          <p:cNvSpPr>
            <a:spLocks noGrp="1"/>
          </p:cNvSpPr>
          <p:nvPr>
            <p:ph type="body" sz="quarter" idx="48" hasCustomPrompt="1"/>
          </p:nvPr>
        </p:nvSpPr>
        <p:spPr>
          <a:xfrm>
            <a:off x="4851706" y="4182411"/>
            <a:ext cx="3038475" cy="276999"/>
          </a:xfrm>
        </p:spPr>
        <p:txBody>
          <a:bodyPr lIns="0" tIns="0" rIns="0" bIns="0" anchor="ctr" anchorCtr="0">
            <a:noAutofit/>
          </a:bodyPr>
          <a:lstStyle>
            <a:lvl1pPr marL="0" algn="l">
              <a:spcAft>
                <a:spcPts val="0"/>
              </a:spcAft>
              <a:defRPr sz="1800">
                <a:solidFill>
                  <a:schemeClr val="bg1"/>
                </a:solidFill>
              </a:defRPr>
            </a:lvl1pPr>
            <a:lvl2pPr marL="0" algn="l">
              <a:spcAft>
                <a:spcPts val="0"/>
              </a:spcAft>
              <a:defRPr sz="1800" b="1">
                <a:solidFill>
                  <a:schemeClr val="bg1"/>
                </a:solidFill>
                <a:latin typeface="Lato" panose="020B0604020202020204" charset="0"/>
              </a:defRPr>
            </a:lvl2pPr>
            <a:lvl3pPr marL="0" algn="l">
              <a:spcAft>
                <a:spcPts val="0"/>
              </a:spcAft>
              <a:defRPr sz="1800" b="1">
                <a:solidFill>
                  <a:schemeClr val="bg1"/>
                </a:solidFill>
                <a:latin typeface="Lato" panose="020B0604020202020204" charset="0"/>
              </a:defRPr>
            </a:lvl3pPr>
            <a:lvl4pPr marL="0" indent="0" algn="l">
              <a:spcAft>
                <a:spcPts val="0"/>
              </a:spcAft>
              <a:buFont typeface="Arial" panose="020B0604020202020204" pitchFamily="34" charset="0"/>
              <a:buNone/>
              <a:defRPr sz="1800" b="1">
                <a:solidFill>
                  <a:schemeClr val="bg1"/>
                </a:solidFill>
                <a:latin typeface="Lato" panose="020B0604020202020204" charset="0"/>
              </a:defRPr>
            </a:lvl4pPr>
            <a:lvl5pPr marL="0" indent="0" algn="l">
              <a:spcAft>
                <a:spcPts val="0"/>
              </a:spcAft>
              <a:buFont typeface="Arial" panose="020B0604020202020204" pitchFamily="34" charset="0"/>
              <a:buNone/>
              <a:defRPr sz="1800" b="1">
                <a:solidFill>
                  <a:schemeClr val="bg1"/>
                </a:solidFill>
                <a:latin typeface="Lato" panose="020B0604020202020204" charset="0"/>
              </a:defRPr>
            </a:lvl5pPr>
            <a:lvl6pPr marL="0" algn="l">
              <a:spcAft>
                <a:spcPts val="0"/>
              </a:spcAft>
              <a:defRPr sz="1800" b="1">
                <a:solidFill>
                  <a:schemeClr val="bg1"/>
                </a:solidFill>
                <a:latin typeface="Lato" panose="020B0604020202020204" charset="0"/>
              </a:defRPr>
            </a:lvl6pPr>
            <a:lvl7pPr marL="0" algn="l">
              <a:spcAft>
                <a:spcPts val="0"/>
              </a:spcAft>
              <a:defRPr sz="1800" b="1" i="0">
                <a:solidFill>
                  <a:schemeClr val="bg1"/>
                </a:solidFill>
                <a:latin typeface="Lato" panose="020B0604020202020204" charset="0"/>
              </a:defRPr>
            </a:lvl7pPr>
            <a:lvl8pPr marL="0" algn="l">
              <a:spcAft>
                <a:spcPts val="0"/>
              </a:spcAft>
              <a:defRPr sz="1800" b="1" i="0">
                <a:solidFill>
                  <a:schemeClr val="bg1"/>
                </a:solidFill>
                <a:latin typeface="Lato" panose="020B0604020202020204" charset="0"/>
              </a:defRPr>
            </a:lvl8pPr>
            <a:lvl9pPr marL="0" algn="l">
              <a:spcAft>
                <a:spcPts val="0"/>
              </a:spcAft>
              <a:defRPr sz="1800" b="1" i="0">
                <a:solidFill>
                  <a:schemeClr val="bg1"/>
                </a:solidFill>
                <a:latin typeface="Lato" panose="020B0604020202020204" charset="0"/>
              </a:defRPr>
            </a:lvl9pPr>
          </a:lstStyle>
          <a:p>
            <a:pPr lvl="0"/>
            <a:r>
              <a:rPr lang="fr-FR"/>
              <a:t>Titre de la partie</a:t>
            </a:r>
          </a:p>
        </p:txBody>
      </p:sp>
      <p:sp>
        <p:nvSpPr>
          <p:cNvPr id="21" name="Espace réservé du texte 4">
            <a:extLst>
              <a:ext uri="{FF2B5EF4-FFF2-40B4-BE49-F238E27FC236}">
                <a16:creationId xmlns:a16="http://schemas.microsoft.com/office/drawing/2014/main" id="{7B0E8B56-AF09-F327-D62A-1E0E9791AFBF}"/>
              </a:ext>
            </a:extLst>
          </p:cNvPr>
          <p:cNvSpPr>
            <a:spLocks noGrp="1"/>
          </p:cNvSpPr>
          <p:nvPr>
            <p:ph type="body" sz="quarter" idx="49" hasCustomPrompt="1"/>
          </p:nvPr>
        </p:nvSpPr>
        <p:spPr>
          <a:xfrm>
            <a:off x="4851706" y="4882405"/>
            <a:ext cx="3038475" cy="276999"/>
          </a:xfrm>
        </p:spPr>
        <p:txBody>
          <a:bodyPr lIns="0" tIns="0" rIns="0" bIns="0" anchor="ctr" anchorCtr="0">
            <a:noAutofit/>
          </a:bodyPr>
          <a:lstStyle>
            <a:lvl1pPr marL="0" algn="l">
              <a:spcAft>
                <a:spcPts val="0"/>
              </a:spcAft>
              <a:defRPr sz="1800">
                <a:solidFill>
                  <a:schemeClr val="bg1"/>
                </a:solidFill>
              </a:defRPr>
            </a:lvl1pPr>
            <a:lvl2pPr marL="0" algn="l">
              <a:spcAft>
                <a:spcPts val="0"/>
              </a:spcAft>
              <a:defRPr sz="1800" b="1">
                <a:solidFill>
                  <a:schemeClr val="bg1"/>
                </a:solidFill>
                <a:latin typeface="Lato" panose="020B0604020202020204" charset="0"/>
              </a:defRPr>
            </a:lvl2pPr>
            <a:lvl3pPr marL="0" algn="l">
              <a:spcAft>
                <a:spcPts val="0"/>
              </a:spcAft>
              <a:defRPr sz="1800" b="1">
                <a:solidFill>
                  <a:schemeClr val="bg1"/>
                </a:solidFill>
                <a:latin typeface="Lato" panose="020B0604020202020204" charset="0"/>
              </a:defRPr>
            </a:lvl3pPr>
            <a:lvl4pPr marL="0" indent="0" algn="l">
              <a:spcAft>
                <a:spcPts val="0"/>
              </a:spcAft>
              <a:buFont typeface="Arial" panose="020B0604020202020204" pitchFamily="34" charset="0"/>
              <a:buNone/>
              <a:defRPr sz="1800" b="1">
                <a:solidFill>
                  <a:schemeClr val="bg1"/>
                </a:solidFill>
                <a:latin typeface="Lato" panose="020B0604020202020204" charset="0"/>
              </a:defRPr>
            </a:lvl4pPr>
            <a:lvl5pPr marL="0" indent="0" algn="l">
              <a:spcAft>
                <a:spcPts val="0"/>
              </a:spcAft>
              <a:buFont typeface="Arial" panose="020B0604020202020204" pitchFamily="34" charset="0"/>
              <a:buNone/>
              <a:defRPr sz="1800" b="1">
                <a:solidFill>
                  <a:schemeClr val="bg1"/>
                </a:solidFill>
                <a:latin typeface="Lato" panose="020B0604020202020204" charset="0"/>
              </a:defRPr>
            </a:lvl5pPr>
            <a:lvl6pPr marL="0" algn="l">
              <a:spcAft>
                <a:spcPts val="0"/>
              </a:spcAft>
              <a:defRPr sz="1800" b="1">
                <a:solidFill>
                  <a:schemeClr val="bg1"/>
                </a:solidFill>
                <a:latin typeface="Lato" panose="020B0604020202020204" charset="0"/>
              </a:defRPr>
            </a:lvl6pPr>
            <a:lvl7pPr marL="0" algn="l">
              <a:spcAft>
                <a:spcPts val="0"/>
              </a:spcAft>
              <a:defRPr sz="1800" b="1" i="0">
                <a:solidFill>
                  <a:schemeClr val="bg1"/>
                </a:solidFill>
                <a:latin typeface="Lato" panose="020B0604020202020204" charset="0"/>
              </a:defRPr>
            </a:lvl7pPr>
            <a:lvl8pPr marL="0" algn="l">
              <a:spcAft>
                <a:spcPts val="0"/>
              </a:spcAft>
              <a:defRPr sz="1800" b="1" i="0">
                <a:solidFill>
                  <a:schemeClr val="bg1"/>
                </a:solidFill>
                <a:latin typeface="Lato" panose="020B0604020202020204" charset="0"/>
              </a:defRPr>
            </a:lvl8pPr>
            <a:lvl9pPr marL="0" algn="l">
              <a:spcAft>
                <a:spcPts val="0"/>
              </a:spcAft>
              <a:defRPr sz="1800" b="1" i="0">
                <a:solidFill>
                  <a:schemeClr val="bg1"/>
                </a:solidFill>
                <a:latin typeface="Lato" panose="020B0604020202020204" charset="0"/>
              </a:defRPr>
            </a:lvl9pPr>
          </a:lstStyle>
          <a:p>
            <a:pPr lvl="0"/>
            <a:r>
              <a:rPr lang="fr-FR"/>
              <a:t>Titre de la partie</a:t>
            </a:r>
          </a:p>
        </p:txBody>
      </p:sp>
      <p:sp>
        <p:nvSpPr>
          <p:cNvPr id="22" name="Espace réservé du texte 4">
            <a:extLst>
              <a:ext uri="{FF2B5EF4-FFF2-40B4-BE49-F238E27FC236}">
                <a16:creationId xmlns:a16="http://schemas.microsoft.com/office/drawing/2014/main" id="{4DE89E93-0B75-6283-5342-70ECC1BD3E8D}"/>
              </a:ext>
            </a:extLst>
          </p:cNvPr>
          <p:cNvSpPr>
            <a:spLocks noGrp="1"/>
          </p:cNvSpPr>
          <p:nvPr>
            <p:ph type="body" sz="quarter" idx="50" hasCustomPrompt="1"/>
          </p:nvPr>
        </p:nvSpPr>
        <p:spPr>
          <a:xfrm>
            <a:off x="4851706" y="5583136"/>
            <a:ext cx="3038475" cy="276999"/>
          </a:xfrm>
        </p:spPr>
        <p:txBody>
          <a:bodyPr lIns="0" tIns="0" rIns="0" bIns="0" anchor="ctr" anchorCtr="0">
            <a:noAutofit/>
          </a:bodyPr>
          <a:lstStyle>
            <a:lvl1pPr marL="0" algn="l">
              <a:spcAft>
                <a:spcPts val="0"/>
              </a:spcAft>
              <a:defRPr sz="1800">
                <a:solidFill>
                  <a:schemeClr val="bg1"/>
                </a:solidFill>
              </a:defRPr>
            </a:lvl1pPr>
            <a:lvl2pPr marL="0" algn="l">
              <a:spcAft>
                <a:spcPts val="0"/>
              </a:spcAft>
              <a:defRPr sz="1800" b="1">
                <a:solidFill>
                  <a:schemeClr val="bg1"/>
                </a:solidFill>
                <a:latin typeface="Lato" panose="020B0604020202020204" charset="0"/>
              </a:defRPr>
            </a:lvl2pPr>
            <a:lvl3pPr marL="0" algn="l">
              <a:spcAft>
                <a:spcPts val="0"/>
              </a:spcAft>
              <a:defRPr sz="1800" b="1">
                <a:solidFill>
                  <a:schemeClr val="bg1"/>
                </a:solidFill>
                <a:latin typeface="Lato" panose="020B0604020202020204" charset="0"/>
              </a:defRPr>
            </a:lvl3pPr>
            <a:lvl4pPr marL="0" indent="0" algn="l">
              <a:spcAft>
                <a:spcPts val="0"/>
              </a:spcAft>
              <a:buFont typeface="Arial" panose="020B0604020202020204" pitchFamily="34" charset="0"/>
              <a:buNone/>
              <a:defRPr sz="1800" b="1">
                <a:solidFill>
                  <a:schemeClr val="bg1"/>
                </a:solidFill>
                <a:latin typeface="Lato" panose="020B0604020202020204" charset="0"/>
              </a:defRPr>
            </a:lvl4pPr>
            <a:lvl5pPr marL="0" indent="0" algn="l">
              <a:spcAft>
                <a:spcPts val="0"/>
              </a:spcAft>
              <a:buFont typeface="Arial" panose="020B0604020202020204" pitchFamily="34" charset="0"/>
              <a:buNone/>
              <a:defRPr sz="1800" b="1">
                <a:solidFill>
                  <a:schemeClr val="bg1"/>
                </a:solidFill>
                <a:latin typeface="Lato" panose="020B0604020202020204" charset="0"/>
              </a:defRPr>
            </a:lvl5pPr>
            <a:lvl6pPr marL="0" algn="l">
              <a:spcAft>
                <a:spcPts val="0"/>
              </a:spcAft>
              <a:defRPr sz="1800" b="1">
                <a:solidFill>
                  <a:schemeClr val="bg1"/>
                </a:solidFill>
                <a:latin typeface="Lato" panose="020B0604020202020204" charset="0"/>
              </a:defRPr>
            </a:lvl6pPr>
            <a:lvl7pPr marL="0" algn="l">
              <a:spcAft>
                <a:spcPts val="0"/>
              </a:spcAft>
              <a:defRPr sz="1800" b="1" i="0">
                <a:solidFill>
                  <a:schemeClr val="bg1"/>
                </a:solidFill>
                <a:latin typeface="Lato" panose="020B0604020202020204" charset="0"/>
              </a:defRPr>
            </a:lvl7pPr>
            <a:lvl8pPr marL="0" algn="l">
              <a:spcAft>
                <a:spcPts val="0"/>
              </a:spcAft>
              <a:defRPr sz="1800" b="1" i="0">
                <a:solidFill>
                  <a:schemeClr val="bg1"/>
                </a:solidFill>
                <a:latin typeface="Lato" panose="020B0604020202020204" charset="0"/>
              </a:defRPr>
            </a:lvl8pPr>
            <a:lvl9pPr marL="0" algn="l">
              <a:spcAft>
                <a:spcPts val="0"/>
              </a:spcAft>
              <a:defRPr sz="1800" b="1" i="0">
                <a:solidFill>
                  <a:schemeClr val="bg1"/>
                </a:solidFill>
                <a:latin typeface="Lato" panose="020B0604020202020204" charset="0"/>
              </a:defRPr>
            </a:lvl9pPr>
          </a:lstStyle>
          <a:p>
            <a:pPr lvl="0"/>
            <a:r>
              <a:rPr lang="fr-FR"/>
              <a:t>Titre de la partie</a:t>
            </a:r>
          </a:p>
        </p:txBody>
      </p:sp>
      <p:sp>
        <p:nvSpPr>
          <p:cNvPr id="23" name="Espace réservé du texte 4">
            <a:extLst>
              <a:ext uri="{FF2B5EF4-FFF2-40B4-BE49-F238E27FC236}">
                <a16:creationId xmlns:a16="http://schemas.microsoft.com/office/drawing/2014/main" id="{366F384C-DF33-96A2-11E8-162A04CC4126}"/>
              </a:ext>
            </a:extLst>
          </p:cNvPr>
          <p:cNvSpPr>
            <a:spLocks noGrp="1"/>
          </p:cNvSpPr>
          <p:nvPr>
            <p:ph type="body" sz="quarter" idx="51" hasCustomPrompt="1"/>
          </p:nvPr>
        </p:nvSpPr>
        <p:spPr>
          <a:xfrm>
            <a:off x="8743770" y="3455302"/>
            <a:ext cx="3038475" cy="276999"/>
          </a:xfrm>
        </p:spPr>
        <p:txBody>
          <a:bodyPr lIns="0" tIns="0" rIns="0" bIns="0" anchor="ctr" anchorCtr="0">
            <a:noAutofit/>
          </a:bodyPr>
          <a:lstStyle>
            <a:lvl1pPr marL="0" algn="l">
              <a:spcAft>
                <a:spcPts val="0"/>
              </a:spcAft>
              <a:defRPr sz="1800">
                <a:solidFill>
                  <a:schemeClr val="bg1"/>
                </a:solidFill>
              </a:defRPr>
            </a:lvl1pPr>
            <a:lvl2pPr marL="0" algn="l">
              <a:spcAft>
                <a:spcPts val="0"/>
              </a:spcAft>
              <a:defRPr sz="1800" b="1">
                <a:solidFill>
                  <a:schemeClr val="bg1"/>
                </a:solidFill>
                <a:latin typeface="Lato" panose="020B0604020202020204" charset="0"/>
              </a:defRPr>
            </a:lvl2pPr>
            <a:lvl3pPr marL="0" algn="l">
              <a:spcAft>
                <a:spcPts val="0"/>
              </a:spcAft>
              <a:defRPr sz="1800" b="1">
                <a:solidFill>
                  <a:schemeClr val="bg1"/>
                </a:solidFill>
                <a:latin typeface="Lato" panose="020B0604020202020204" charset="0"/>
              </a:defRPr>
            </a:lvl3pPr>
            <a:lvl4pPr marL="0" indent="0" algn="l">
              <a:spcAft>
                <a:spcPts val="0"/>
              </a:spcAft>
              <a:buFont typeface="Arial" panose="020B0604020202020204" pitchFamily="34" charset="0"/>
              <a:buNone/>
              <a:defRPr sz="1800" b="1">
                <a:solidFill>
                  <a:schemeClr val="bg1"/>
                </a:solidFill>
                <a:latin typeface="Lato" panose="020B0604020202020204" charset="0"/>
              </a:defRPr>
            </a:lvl4pPr>
            <a:lvl5pPr marL="0" indent="0" algn="l">
              <a:spcAft>
                <a:spcPts val="0"/>
              </a:spcAft>
              <a:buFont typeface="Arial" panose="020B0604020202020204" pitchFamily="34" charset="0"/>
              <a:buNone/>
              <a:defRPr sz="1800" b="1">
                <a:solidFill>
                  <a:schemeClr val="bg1"/>
                </a:solidFill>
                <a:latin typeface="Lato" panose="020B0604020202020204" charset="0"/>
              </a:defRPr>
            </a:lvl5pPr>
            <a:lvl6pPr marL="0" algn="l">
              <a:spcAft>
                <a:spcPts val="0"/>
              </a:spcAft>
              <a:defRPr sz="1800" b="1">
                <a:solidFill>
                  <a:schemeClr val="bg1"/>
                </a:solidFill>
                <a:latin typeface="Lato" panose="020B0604020202020204" charset="0"/>
              </a:defRPr>
            </a:lvl6pPr>
            <a:lvl7pPr marL="0" algn="l">
              <a:spcAft>
                <a:spcPts val="0"/>
              </a:spcAft>
              <a:defRPr sz="1800" b="1" i="0">
                <a:solidFill>
                  <a:schemeClr val="bg1"/>
                </a:solidFill>
                <a:latin typeface="Lato" panose="020B0604020202020204" charset="0"/>
              </a:defRPr>
            </a:lvl7pPr>
            <a:lvl8pPr marL="0" algn="l">
              <a:spcAft>
                <a:spcPts val="0"/>
              </a:spcAft>
              <a:defRPr sz="1800" b="1" i="0">
                <a:solidFill>
                  <a:schemeClr val="bg1"/>
                </a:solidFill>
                <a:latin typeface="Lato" panose="020B0604020202020204" charset="0"/>
              </a:defRPr>
            </a:lvl8pPr>
            <a:lvl9pPr marL="0" algn="l">
              <a:spcAft>
                <a:spcPts val="0"/>
              </a:spcAft>
              <a:defRPr sz="1800" b="1" i="0">
                <a:solidFill>
                  <a:schemeClr val="bg1"/>
                </a:solidFill>
                <a:latin typeface="Lato" panose="020B0604020202020204" charset="0"/>
              </a:defRPr>
            </a:lvl9pPr>
          </a:lstStyle>
          <a:p>
            <a:pPr lvl="0"/>
            <a:r>
              <a:rPr lang="fr-FR"/>
              <a:t>Titre de la partie</a:t>
            </a:r>
          </a:p>
        </p:txBody>
      </p:sp>
      <p:sp>
        <p:nvSpPr>
          <p:cNvPr id="24" name="Espace réservé du texte 4">
            <a:extLst>
              <a:ext uri="{FF2B5EF4-FFF2-40B4-BE49-F238E27FC236}">
                <a16:creationId xmlns:a16="http://schemas.microsoft.com/office/drawing/2014/main" id="{B7AADCEF-86FD-B4BE-563A-C6C55452542B}"/>
              </a:ext>
            </a:extLst>
          </p:cNvPr>
          <p:cNvSpPr>
            <a:spLocks noGrp="1"/>
          </p:cNvSpPr>
          <p:nvPr>
            <p:ph type="body" sz="quarter" idx="52" hasCustomPrompt="1"/>
          </p:nvPr>
        </p:nvSpPr>
        <p:spPr>
          <a:xfrm>
            <a:off x="8743770" y="4182411"/>
            <a:ext cx="3038475" cy="276999"/>
          </a:xfrm>
        </p:spPr>
        <p:txBody>
          <a:bodyPr lIns="0" tIns="0" rIns="0" bIns="0" anchor="ctr" anchorCtr="0">
            <a:noAutofit/>
          </a:bodyPr>
          <a:lstStyle>
            <a:lvl1pPr marL="0" algn="l">
              <a:spcAft>
                <a:spcPts val="0"/>
              </a:spcAft>
              <a:defRPr sz="1800">
                <a:solidFill>
                  <a:schemeClr val="bg1"/>
                </a:solidFill>
              </a:defRPr>
            </a:lvl1pPr>
            <a:lvl2pPr marL="0" algn="l">
              <a:spcAft>
                <a:spcPts val="0"/>
              </a:spcAft>
              <a:defRPr sz="1800" b="1">
                <a:solidFill>
                  <a:schemeClr val="bg1"/>
                </a:solidFill>
                <a:latin typeface="Lato" panose="020B0604020202020204" charset="0"/>
              </a:defRPr>
            </a:lvl2pPr>
            <a:lvl3pPr marL="0" algn="l">
              <a:spcAft>
                <a:spcPts val="0"/>
              </a:spcAft>
              <a:defRPr sz="1800" b="1">
                <a:solidFill>
                  <a:schemeClr val="bg1"/>
                </a:solidFill>
                <a:latin typeface="Lato" panose="020B0604020202020204" charset="0"/>
              </a:defRPr>
            </a:lvl3pPr>
            <a:lvl4pPr marL="0" indent="0" algn="l">
              <a:spcAft>
                <a:spcPts val="0"/>
              </a:spcAft>
              <a:buFont typeface="Arial" panose="020B0604020202020204" pitchFamily="34" charset="0"/>
              <a:buNone/>
              <a:defRPr sz="1800" b="1">
                <a:solidFill>
                  <a:schemeClr val="bg1"/>
                </a:solidFill>
                <a:latin typeface="Lato" panose="020B0604020202020204" charset="0"/>
              </a:defRPr>
            </a:lvl4pPr>
            <a:lvl5pPr marL="0" indent="0" algn="l">
              <a:spcAft>
                <a:spcPts val="0"/>
              </a:spcAft>
              <a:buFont typeface="Arial" panose="020B0604020202020204" pitchFamily="34" charset="0"/>
              <a:buNone/>
              <a:defRPr sz="1800" b="1">
                <a:solidFill>
                  <a:schemeClr val="bg1"/>
                </a:solidFill>
                <a:latin typeface="Lato" panose="020B0604020202020204" charset="0"/>
              </a:defRPr>
            </a:lvl5pPr>
            <a:lvl6pPr marL="0" algn="l">
              <a:spcAft>
                <a:spcPts val="0"/>
              </a:spcAft>
              <a:defRPr sz="1800" b="1">
                <a:solidFill>
                  <a:schemeClr val="bg1"/>
                </a:solidFill>
                <a:latin typeface="Lato" panose="020B0604020202020204" charset="0"/>
              </a:defRPr>
            </a:lvl6pPr>
            <a:lvl7pPr marL="0" algn="l">
              <a:spcAft>
                <a:spcPts val="0"/>
              </a:spcAft>
              <a:defRPr sz="1800" b="1" i="0">
                <a:solidFill>
                  <a:schemeClr val="bg1"/>
                </a:solidFill>
                <a:latin typeface="Lato" panose="020B0604020202020204" charset="0"/>
              </a:defRPr>
            </a:lvl7pPr>
            <a:lvl8pPr marL="0" algn="l">
              <a:spcAft>
                <a:spcPts val="0"/>
              </a:spcAft>
              <a:defRPr sz="1800" b="1" i="0">
                <a:solidFill>
                  <a:schemeClr val="bg1"/>
                </a:solidFill>
                <a:latin typeface="Lato" panose="020B0604020202020204" charset="0"/>
              </a:defRPr>
            </a:lvl8pPr>
            <a:lvl9pPr marL="0" algn="l">
              <a:spcAft>
                <a:spcPts val="0"/>
              </a:spcAft>
              <a:defRPr sz="1800" b="1" i="0">
                <a:solidFill>
                  <a:schemeClr val="bg1"/>
                </a:solidFill>
                <a:latin typeface="Lato" panose="020B0604020202020204" charset="0"/>
              </a:defRPr>
            </a:lvl9pPr>
          </a:lstStyle>
          <a:p>
            <a:pPr lvl="0"/>
            <a:r>
              <a:rPr lang="fr-FR"/>
              <a:t>Titre de la partie</a:t>
            </a:r>
          </a:p>
        </p:txBody>
      </p:sp>
      <p:sp>
        <p:nvSpPr>
          <p:cNvPr id="25" name="Espace réservé du texte 4">
            <a:extLst>
              <a:ext uri="{FF2B5EF4-FFF2-40B4-BE49-F238E27FC236}">
                <a16:creationId xmlns:a16="http://schemas.microsoft.com/office/drawing/2014/main" id="{87F3D3FF-ECDB-DB99-2621-8EF68BCD8712}"/>
              </a:ext>
            </a:extLst>
          </p:cNvPr>
          <p:cNvSpPr>
            <a:spLocks noGrp="1"/>
          </p:cNvSpPr>
          <p:nvPr>
            <p:ph type="body" sz="quarter" idx="53" hasCustomPrompt="1"/>
          </p:nvPr>
        </p:nvSpPr>
        <p:spPr>
          <a:xfrm>
            <a:off x="8743770" y="4882405"/>
            <a:ext cx="3038475" cy="276999"/>
          </a:xfrm>
        </p:spPr>
        <p:txBody>
          <a:bodyPr lIns="0" tIns="0" rIns="0" bIns="0" anchor="ctr" anchorCtr="0">
            <a:noAutofit/>
          </a:bodyPr>
          <a:lstStyle>
            <a:lvl1pPr marL="0" algn="l">
              <a:spcAft>
                <a:spcPts val="0"/>
              </a:spcAft>
              <a:defRPr sz="1800">
                <a:solidFill>
                  <a:schemeClr val="bg1"/>
                </a:solidFill>
              </a:defRPr>
            </a:lvl1pPr>
            <a:lvl2pPr marL="0" algn="l">
              <a:spcAft>
                <a:spcPts val="0"/>
              </a:spcAft>
              <a:defRPr sz="1800" b="1">
                <a:solidFill>
                  <a:schemeClr val="bg1"/>
                </a:solidFill>
                <a:latin typeface="Lato" panose="020B0604020202020204" charset="0"/>
              </a:defRPr>
            </a:lvl2pPr>
            <a:lvl3pPr marL="0" algn="l">
              <a:spcAft>
                <a:spcPts val="0"/>
              </a:spcAft>
              <a:defRPr sz="1800" b="1">
                <a:solidFill>
                  <a:schemeClr val="bg1"/>
                </a:solidFill>
                <a:latin typeface="Lato" panose="020B0604020202020204" charset="0"/>
              </a:defRPr>
            </a:lvl3pPr>
            <a:lvl4pPr marL="0" indent="0" algn="l">
              <a:spcAft>
                <a:spcPts val="0"/>
              </a:spcAft>
              <a:buFont typeface="Arial" panose="020B0604020202020204" pitchFamily="34" charset="0"/>
              <a:buNone/>
              <a:defRPr sz="1800" b="1">
                <a:solidFill>
                  <a:schemeClr val="bg1"/>
                </a:solidFill>
                <a:latin typeface="Lato" panose="020B0604020202020204" charset="0"/>
              </a:defRPr>
            </a:lvl4pPr>
            <a:lvl5pPr marL="0" indent="0" algn="l">
              <a:spcAft>
                <a:spcPts val="0"/>
              </a:spcAft>
              <a:buFont typeface="Arial" panose="020B0604020202020204" pitchFamily="34" charset="0"/>
              <a:buNone/>
              <a:defRPr sz="1800" b="1">
                <a:solidFill>
                  <a:schemeClr val="bg1"/>
                </a:solidFill>
                <a:latin typeface="Lato" panose="020B0604020202020204" charset="0"/>
              </a:defRPr>
            </a:lvl5pPr>
            <a:lvl6pPr marL="0" algn="l">
              <a:spcAft>
                <a:spcPts val="0"/>
              </a:spcAft>
              <a:defRPr sz="1800" b="1">
                <a:solidFill>
                  <a:schemeClr val="bg1"/>
                </a:solidFill>
                <a:latin typeface="Lato" panose="020B0604020202020204" charset="0"/>
              </a:defRPr>
            </a:lvl6pPr>
            <a:lvl7pPr marL="0" algn="l">
              <a:spcAft>
                <a:spcPts val="0"/>
              </a:spcAft>
              <a:defRPr sz="1800" b="1" i="0">
                <a:solidFill>
                  <a:schemeClr val="bg1"/>
                </a:solidFill>
                <a:latin typeface="Lato" panose="020B0604020202020204" charset="0"/>
              </a:defRPr>
            </a:lvl7pPr>
            <a:lvl8pPr marL="0" algn="l">
              <a:spcAft>
                <a:spcPts val="0"/>
              </a:spcAft>
              <a:defRPr sz="1800" b="1" i="0">
                <a:solidFill>
                  <a:schemeClr val="bg1"/>
                </a:solidFill>
                <a:latin typeface="Lato" panose="020B0604020202020204" charset="0"/>
              </a:defRPr>
            </a:lvl8pPr>
            <a:lvl9pPr marL="0" algn="l">
              <a:spcAft>
                <a:spcPts val="0"/>
              </a:spcAft>
              <a:defRPr sz="1800" b="1" i="0">
                <a:solidFill>
                  <a:schemeClr val="bg1"/>
                </a:solidFill>
                <a:latin typeface="Lato" panose="020B0604020202020204" charset="0"/>
              </a:defRPr>
            </a:lvl9pPr>
          </a:lstStyle>
          <a:p>
            <a:pPr lvl="0"/>
            <a:r>
              <a:rPr lang="fr-FR"/>
              <a:t>Titre de la partie</a:t>
            </a:r>
          </a:p>
        </p:txBody>
      </p:sp>
      <p:sp>
        <p:nvSpPr>
          <p:cNvPr id="26" name="Espace réservé du texte 4">
            <a:extLst>
              <a:ext uri="{FF2B5EF4-FFF2-40B4-BE49-F238E27FC236}">
                <a16:creationId xmlns:a16="http://schemas.microsoft.com/office/drawing/2014/main" id="{B25B7607-114F-452F-B26F-24412B1FDA12}"/>
              </a:ext>
            </a:extLst>
          </p:cNvPr>
          <p:cNvSpPr>
            <a:spLocks noGrp="1"/>
          </p:cNvSpPr>
          <p:nvPr>
            <p:ph type="body" sz="quarter" idx="54" hasCustomPrompt="1"/>
          </p:nvPr>
        </p:nvSpPr>
        <p:spPr>
          <a:xfrm>
            <a:off x="8743770" y="5583136"/>
            <a:ext cx="3038475" cy="276999"/>
          </a:xfrm>
        </p:spPr>
        <p:txBody>
          <a:bodyPr lIns="0" tIns="0" rIns="0" bIns="0" anchor="ctr" anchorCtr="0">
            <a:noAutofit/>
          </a:bodyPr>
          <a:lstStyle>
            <a:lvl1pPr marL="0" algn="l">
              <a:spcAft>
                <a:spcPts val="0"/>
              </a:spcAft>
              <a:defRPr sz="1800">
                <a:solidFill>
                  <a:schemeClr val="bg1"/>
                </a:solidFill>
              </a:defRPr>
            </a:lvl1pPr>
            <a:lvl2pPr marL="0" algn="l">
              <a:spcAft>
                <a:spcPts val="0"/>
              </a:spcAft>
              <a:defRPr sz="1800" b="1">
                <a:solidFill>
                  <a:schemeClr val="bg1"/>
                </a:solidFill>
                <a:latin typeface="Lato" panose="020B0604020202020204" charset="0"/>
              </a:defRPr>
            </a:lvl2pPr>
            <a:lvl3pPr marL="0" algn="l">
              <a:spcAft>
                <a:spcPts val="0"/>
              </a:spcAft>
              <a:defRPr sz="1800" b="1">
                <a:solidFill>
                  <a:schemeClr val="bg1"/>
                </a:solidFill>
                <a:latin typeface="Lato" panose="020B0604020202020204" charset="0"/>
              </a:defRPr>
            </a:lvl3pPr>
            <a:lvl4pPr marL="0" indent="0" algn="l">
              <a:spcAft>
                <a:spcPts val="0"/>
              </a:spcAft>
              <a:buFont typeface="Arial" panose="020B0604020202020204" pitchFamily="34" charset="0"/>
              <a:buNone/>
              <a:defRPr sz="1800" b="1">
                <a:solidFill>
                  <a:schemeClr val="bg1"/>
                </a:solidFill>
                <a:latin typeface="Lato" panose="020B0604020202020204" charset="0"/>
              </a:defRPr>
            </a:lvl4pPr>
            <a:lvl5pPr marL="0" indent="0" algn="l">
              <a:spcAft>
                <a:spcPts val="0"/>
              </a:spcAft>
              <a:buFont typeface="Arial" panose="020B0604020202020204" pitchFamily="34" charset="0"/>
              <a:buNone/>
              <a:defRPr sz="1800" b="1">
                <a:solidFill>
                  <a:schemeClr val="bg1"/>
                </a:solidFill>
                <a:latin typeface="Lato" panose="020B0604020202020204" charset="0"/>
              </a:defRPr>
            </a:lvl5pPr>
            <a:lvl6pPr marL="0" algn="l">
              <a:spcAft>
                <a:spcPts val="0"/>
              </a:spcAft>
              <a:defRPr sz="1800" b="1">
                <a:solidFill>
                  <a:schemeClr val="bg1"/>
                </a:solidFill>
                <a:latin typeface="Lato" panose="020B0604020202020204" charset="0"/>
              </a:defRPr>
            </a:lvl6pPr>
            <a:lvl7pPr marL="0" algn="l">
              <a:spcAft>
                <a:spcPts val="0"/>
              </a:spcAft>
              <a:defRPr sz="1800" b="1" i="0">
                <a:solidFill>
                  <a:schemeClr val="bg1"/>
                </a:solidFill>
                <a:latin typeface="Lato" panose="020B0604020202020204" charset="0"/>
              </a:defRPr>
            </a:lvl7pPr>
            <a:lvl8pPr marL="0" algn="l">
              <a:spcAft>
                <a:spcPts val="0"/>
              </a:spcAft>
              <a:defRPr sz="1800" b="1" i="0">
                <a:solidFill>
                  <a:schemeClr val="bg1"/>
                </a:solidFill>
                <a:latin typeface="Lato" panose="020B0604020202020204" charset="0"/>
              </a:defRPr>
            </a:lvl8pPr>
            <a:lvl9pPr marL="0" algn="l">
              <a:spcAft>
                <a:spcPts val="0"/>
              </a:spcAft>
              <a:defRPr sz="1800" b="1" i="0">
                <a:solidFill>
                  <a:schemeClr val="bg1"/>
                </a:solidFill>
                <a:latin typeface="Lato" panose="020B0604020202020204" charset="0"/>
              </a:defRPr>
            </a:lvl9pPr>
          </a:lstStyle>
          <a:p>
            <a:pPr lvl="0"/>
            <a:r>
              <a:rPr lang="fr-FR"/>
              <a:t>Titre de la partie</a:t>
            </a:r>
          </a:p>
        </p:txBody>
      </p:sp>
      <p:pic>
        <p:nvPicPr>
          <p:cNvPr id="27" name="Image 26">
            <a:extLst>
              <a:ext uri="{FF2B5EF4-FFF2-40B4-BE49-F238E27FC236}">
                <a16:creationId xmlns:a16="http://schemas.microsoft.com/office/drawing/2014/main" id="{DE80BBD2-2D84-E8D8-BBE0-7AAB844DBEB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144602105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preserve="1">
  <p:cSld name="Intercalaire Bleu nuit">
    <p:bg>
      <p:bgPr>
        <a:solidFill>
          <a:schemeClr val="accent1"/>
        </a:solidFill>
        <a:effectLst/>
      </p:bgPr>
    </p:bg>
    <p:spTree>
      <p:nvGrpSpPr>
        <p:cNvPr id="1" name=""/>
        <p:cNvGrpSpPr/>
        <p:nvPr/>
      </p:nvGrpSpPr>
      <p:grpSpPr>
        <a:xfrm>
          <a:off x="0" y="0"/>
          <a:ext cx="0" cy="0"/>
          <a:chOff x="0" y="0"/>
          <a:chExt cx="0" cy="0"/>
        </a:xfrm>
      </p:grpSpPr>
      <p:pic>
        <p:nvPicPr>
          <p:cNvPr id="3" name="Image 2">
            <a:extLst>
              <a:ext uri="{FF2B5EF4-FFF2-40B4-BE49-F238E27FC236}">
                <a16:creationId xmlns:a16="http://schemas.microsoft.com/office/drawing/2014/main" id="{115412C9-2184-84B5-7AE0-A9461BF9DF9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92"/>
            <a:ext cx="12192000" cy="6856416"/>
          </a:xfrm>
          <a:prstGeom prst="rect">
            <a:avLst/>
          </a:prstGeom>
        </p:spPr>
      </p:pic>
      <p:sp>
        <p:nvSpPr>
          <p:cNvPr id="4" name="Titre 1">
            <a:extLst>
              <a:ext uri="{FF2B5EF4-FFF2-40B4-BE49-F238E27FC236}">
                <a16:creationId xmlns:a16="http://schemas.microsoft.com/office/drawing/2014/main" id="{80DFBFAB-306A-98F7-9A8F-743BFB3E7A9D}"/>
              </a:ext>
            </a:extLst>
          </p:cNvPr>
          <p:cNvSpPr>
            <a:spLocks noGrp="1"/>
          </p:cNvSpPr>
          <p:nvPr>
            <p:ph type="title" hasCustomPrompt="1"/>
          </p:nvPr>
        </p:nvSpPr>
        <p:spPr>
          <a:xfrm>
            <a:off x="407988" y="1927999"/>
            <a:ext cx="5561012" cy="2215991"/>
          </a:xfrm>
        </p:spPr>
        <p:txBody>
          <a:bodyPr anchor="b" anchorCtr="0"/>
          <a:lstStyle>
            <a:lvl1pPr>
              <a:lnSpc>
                <a:spcPct val="100000"/>
              </a:lnSpc>
              <a:defRPr sz="4800">
                <a:solidFill>
                  <a:schemeClr val="bg1"/>
                </a:solidFill>
                <a:latin typeface="Gotham Black" pitchFamily="50" charset="0"/>
              </a:defRPr>
            </a:lvl1pPr>
          </a:lstStyle>
          <a:p>
            <a:r>
              <a:rPr lang="fr-FR"/>
              <a:t>01</a:t>
            </a:r>
            <a:br>
              <a:rPr lang="fr-FR"/>
            </a:br>
            <a:r>
              <a:rPr lang="fr-FR"/>
              <a:t>Titre de la partie </a:t>
            </a:r>
            <a:br>
              <a:rPr lang="fr-FR"/>
            </a:br>
            <a:r>
              <a:rPr lang="fr-FR"/>
              <a:t>plusieurs lignes</a:t>
            </a:r>
          </a:p>
        </p:txBody>
      </p:sp>
      <p:cxnSp>
        <p:nvCxnSpPr>
          <p:cNvPr id="8" name="Connecteur droit 7">
            <a:extLst>
              <a:ext uri="{FF2B5EF4-FFF2-40B4-BE49-F238E27FC236}">
                <a16:creationId xmlns:a16="http://schemas.microsoft.com/office/drawing/2014/main" id="{26AE1716-FDA2-043D-3DD9-3EA0D7C00E3F}"/>
              </a:ext>
            </a:extLst>
          </p:cNvPr>
          <p:cNvCxnSpPr>
            <a:cxnSpLocks/>
          </p:cNvCxnSpPr>
          <p:nvPr/>
        </p:nvCxnSpPr>
        <p:spPr>
          <a:xfrm>
            <a:off x="407988" y="4394107"/>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9" name="Espace réservé du texte 4">
            <a:extLst>
              <a:ext uri="{FF2B5EF4-FFF2-40B4-BE49-F238E27FC236}">
                <a16:creationId xmlns:a16="http://schemas.microsoft.com/office/drawing/2014/main" id="{A406F457-9FEC-73C6-1CEA-F7A01EDBE1A0}"/>
              </a:ext>
            </a:extLst>
          </p:cNvPr>
          <p:cNvSpPr>
            <a:spLocks noGrp="1"/>
          </p:cNvSpPr>
          <p:nvPr>
            <p:ph type="body" sz="quarter" idx="12" hasCustomPrompt="1"/>
          </p:nvPr>
        </p:nvSpPr>
        <p:spPr>
          <a:xfrm>
            <a:off x="407988" y="4763693"/>
            <a:ext cx="5561012" cy="1257695"/>
          </a:xfrm>
        </p:spPr>
        <p:txBody>
          <a:bodyPr lIns="0" tIns="0" rIns="0" bIns="0" anchor="t" anchorCtr="0">
            <a:noAutofit/>
          </a:bodyPr>
          <a:lstStyle>
            <a:lvl1pPr>
              <a:defRPr sz="1600">
                <a:solidFill>
                  <a:schemeClr val="bg1"/>
                </a:solidFill>
              </a:defRPr>
            </a:lvl1pPr>
            <a:lvl2pPr>
              <a:defRPr sz="1600" b="1">
                <a:solidFill>
                  <a:schemeClr val="bg1"/>
                </a:solidFill>
                <a:latin typeface="Lato" panose="020B0604020202020204" charset="0"/>
              </a:defRPr>
            </a:lvl2pPr>
            <a:lvl3pPr>
              <a:defRPr sz="1600" b="1">
                <a:solidFill>
                  <a:schemeClr val="bg1"/>
                </a:solidFill>
                <a:latin typeface="Lato" panose="020B0604020202020204" charset="0"/>
              </a:defRPr>
            </a:lvl3pPr>
            <a:lvl4pPr>
              <a:buFontTx/>
              <a:buNone/>
              <a:defRPr sz="1600" b="1">
                <a:solidFill>
                  <a:schemeClr val="bg1"/>
                </a:solidFill>
                <a:latin typeface="Lato" panose="020B0604020202020204" charset="0"/>
              </a:defRPr>
            </a:lvl4pPr>
            <a:lvl5pPr marL="0" indent="0">
              <a:buFontTx/>
              <a:buNone/>
              <a:defRPr sz="1600" b="1">
                <a:solidFill>
                  <a:schemeClr val="bg1"/>
                </a:solidFill>
                <a:latin typeface="Lato" panose="020B0604020202020204" charset="0"/>
              </a:defRPr>
            </a:lvl5pPr>
            <a:lvl6pPr>
              <a:defRPr sz="1600" b="1">
                <a:solidFill>
                  <a:schemeClr val="bg1"/>
                </a:solidFill>
                <a:latin typeface="Lato" panose="020B0604020202020204" charset="0"/>
              </a:defRPr>
            </a:lvl6pPr>
            <a:lvl7pPr>
              <a:defRPr sz="1600" b="1" i="0">
                <a:solidFill>
                  <a:schemeClr val="bg1"/>
                </a:solidFill>
                <a:latin typeface="Lato" panose="020B0604020202020204" charset="0"/>
              </a:defRPr>
            </a:lvl7pPr>
            <a:lvl8pPr>
              <a:defRPr sz="1600" b="1" i="0">
                <a:solidFill>
                  <a:schemeClr val="bg1"/>
                </a:solidFill>
                <a:latin typeface="Lato" panose="020B0604020202020204" charset="0"/>
              </a:defRPr>
            </a:lvl8pPr>
            <a:lvl9pPr>
              <a:defRPr sz="1600" b="1" i="0">
                <a:solidFill>
                  <a:schemeClr val="bg1"/>
                </a:solidFill>
                <a:latin typeface="Lato" panose="020B0604020202020204" charset="0"/>
              </a:defRPr>
            </a:lvl9pPr>
          </a:lstStyle>
          <a:p>
            <a:pPr lvl="0"/>
            <a:r>
              <a:rPr lang="fr-FR"/>
              <a:t>Sous-titre</a:t>
            </a:r>
          </a:p>
        </p:txBody>
      </p:sp>
      <p:sp>
        <p:nvSpPr>
          <p:cNvPr id="12" name="Espace réservé du pied de page 3">
            <a:extLst>
              <a:ext uri="{FF2B5EF4-FFF2-40B4-BE49-F238E27FC236}">
                <a16:creationId xmlns:a16="http://schemas.microsoft.com/office/drawing/2014/main" id="{0D1AAA30-F7CB-17AD-6227-8BE859C99492}"/>
              </a:ext>
            </a:extLst>
          </p:cNvPr>
          <p:cNvSpPr>
            <a:spLocks noGrp="1"/>
          </p:cNvSpPr>
          <p:nvPr>
            <p:ph type="ftr" sz="quarter" idx="3"/>
          </p:nvPr>
        </p:nvSpPr>
        <p:spPr>
          <a:xfrm>
            <a:off x="1447800" y="6481585"/>
            <a:ext cx="4114800" cy="169277"/>
          </a:xfrm>
          <a:prstGeom prst="rect">
            <a:avLst/>
          </a:prstGeom>
        </p:spPr>
        <p:txBody>
          <a:bodyPr vert="horz" lIns="0" tIns="0" rIns="0" bIns="0" rtlCol="0" anchor="ctr">
            <a:spAutoFit/>
          </a:bodyPr>
          <a:lstStyle>
            <a:lvl1pPr algn="l">
              <a:defRPr sz="1100">
                <a:solidFill>
                  <a:schemeClr val="bg1">
                    <a:alpha val="50000"/>
                  </a:schemeClr>
                </a:solidFill>
                <a:latin typeface="Lato" panose="020B0604020202020204" charset="0"/>
              </a:defRPr>
            </a:lvl1pPr>
          </a:lstStyle>
          <a:p>
            <a:endParaRPr lang="fr-FR"/>
          </a:p>
        </p:txBody>
      </p:sp>
      <p:sp>
        <p:nvSpPr>
          <p:cNvPr id="29" name="Espace réservé du numéro de diapositive 1">
            <a:extLst>
              <a:ext uri="{FF2B5EF4-FFF2-40B4-BE49-F238E27FC236}">
                <a16:creationId xmlns:a16="http://schemas.microsoft.com/office/drawing/2014/main" id="{2536EC95-D3DC-9F40-60E7-09CFAB1783A4}"/>
              </a:ext>
            </a:extLst>
          </p:cNvPr>
          <p:cNvSpPr>
            <a:spLocks noGrp="1"/>
          </p:cNvSpPr>
          <p:nvPr>
            <p:ph type="sldNum" sz="quarter" idx="4"/>
          </p:nvPr>
        </p:nvSpPr>
        <p:spPr>
          <a:xfrm>
            <a:off x="9194800" y="6491058"/>
            <a:ext cx="2743200" cy="169277"/>
          </a:xfrm>
          <a:prstGeom prst="rect">
            <a:avLst/>
          </a:prstGeom>
        </p:spPr>
        <p:txBody>
          <a:bodyPr vert="horz" lIns="0" tIns="0" rIns="0" bIns="0" rtlCol="0" anchor="ctr">
            <a:spAutoFit/>
          </a:bodyPr>
          <a:lstStyle>
            <a:lvl1pPr algn="r">
              <a:defRPr lang="en-US" sz="1100" kern="1200" smtClean="0">
                <a:solidFill>
                  <a:schemeClr val="bg1">
                    <a:alpha val="50000"/>
                  </a:schemeClr>
                </a:solidFill>
                <a:latin typeface="Lato" panose="020B0604020202020204" charset="0"/>
                <a:ea typeface="+mn-ea"/>
                <a:cs typeface="+mn-cs"/>
              </a:defRPr>
            </a:lvl1pPr>
          </a:lstStyle>
          <a:p>
            <a:fld id="{DCFF6D3A-3277-42A1-9D8C-71F4574BBB66}" type="slidenum">
              <a:rPr lang="fr-FR" smtClean="0"/>
              <a:t>‹#›</a:t>
            </a:fld>
            <a:endParaRPr lang="fr-FR"/>
          </a:p>
        </p:txBody>
      </p:sp>
      <p:pic>
        <p:nvPicPr>
          <p:cNvPr id="30" name="Image 29">
            <a:extLst>
              <a:ext uri="{FF2B5EF4-FFF2-40B4-BE49-F238E27FC236}">
                <a16:creationId xmlns:a16="http://schemas.microsoft.com/office/drawing/2014/main" id="{F203A95E-ACE1-5CDE-D704-081A3261966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97851401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preserve="1">
  <p:cSld name="4_Intercalaire Bleu nuit">
    <p:bg>
      <p:bgPr>
        <a:solidFill>
          <a:schemeClr val="accent1"/>
        </a:solidFill>
        <a:effectLst/>
      </p:bgPr>
    </p:bg>
    <p:spTree>
      <p:nvGrpSpPr>
        <p:cNvPr id="1" name=""/>
        <p:cNvGrpSpPr/>
        <p:nvPr/>
      </p:nvGrpSpPr>
      <p:grpSpPr>
        <a:xfrm>
          <a:off x="0" y="0"/>
          <a:ext cx="0" cy="0"/>
          <a:chOff x="0" y="0"/>
          <a:chExt cx="0" cy="0"/>
        </a:xfrm>
      </p:grpSpPr>
      <p:pic>
        <p:nvPicPr>
          <p:cNvPr id="8" name="Image 7">
            <a:extLst>
              <a:ext uri="{FF2B5EF4-FFF2-40B4-BE49-F238E27FC236}">
                <a16:creationId xmlns:a16="http://schemas.microsoft.com/office/drawing/2014/main" id="{CAC4E23D-6E9C-AA04-4C25-E79D5656A39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92"/>
            <a:ext cx="12192000" cy="6856416"/>
          </a:xfrm>
          <a:prstGeom prst="rect">
            <a:avLst/>
          </a:prstGeom>
        </p:spPr>
      </p:pic>
      <p:sp>
        <p:nvSpPr>
          <p:cNvPr id="2" name="Titre 1">
            <a:extLst>
              <a:ext uri="{FF2B5EF4-FFF2-40B4-BE49-F238E27FC236}">
                <a16:creationId xmlns:a16="http://schemas.microsoft.com/office/drawing/2014/main" id="{3D3BCC83-C591-C506-84E5-33CEDA0C7F36}"/>
              </a:ext>
            </a:extLst>
          </p:cNvPr>
          <p:cNvSpPr>
            <a:spLocks noGrp="1"/>
          </p:cNvSpPr>
          <p:nvPr>
            <p:ph type="title" hasCustomPrompt="1"/>
          </p:nvPr>
        </p:nvSpPr>
        <p:spPr>
          <a:xfrm>
            <a:off x="407988" y="1927999"/>
            <a:ext cx="5561012" cy="2215991"/>
          </a:xfrm>
        </p:spPr>
        <p:txBody>
          <a:bodyPr anchor="b" anchorCtr="0"/>
          <a:lstStyle>
            <a:lvl1pPr>
              <a:lnSpc>
                <a:spcPct val="100000"/>
              </a:lnSpc>
              <a:defRPr sz="4800">
                <a:solidFill>
                  <a:schemeClr val="bg1"/>
                </a:solidFill>
                <a:latin typeface="Gotham Black" pitchFamily="50" charset="0"/>
              </a:defRPr>
            </a:lvl1pPr>
          </a:lstStyle>
          <a:p>
            <a:r>
              <a:rPr lang="fr-FR"/>
              <a:t>01</a:t>
            </a:r>
            <a:br>
              <a:rPr lang="fr-FR"/>
            </a:br>
            <a:r>
              <a:rPr lang="fr-FR"/>
              <a:t>Titre de la partie </a:t>
            </a:r>
            <a:br>
              <a:rPr lang="fr-FR"/>
            </a:br>
            <a:r>
              <a:rPr lang="fr-FR"/>
              <a:t>plusieurs lignes</a:t>
            </a:r>
          </a:p>
        </p:txBody>
      </p:sp>
      <p:cxnSp>
        <p:nvCxnSpPr>
          <p:cNvPr id="5" name="Connecteur droit 4">
            <a:extLst>
              <a:ext uri="{FF2B5EF4-FFF2-40B4-BE49-F238E27FC236}">
                <a16:creationId xmlns:a16="http://schemas.microsoft.com/office/drawing/2014/main" id="{B1456C89-95C9-6550-4E1C-6A4A68B28DAE}"/>
              </a:ext>
            </a:extLst>
          </p:cNvPr>
          <p:cNvCxnSpPr>
            <a:cxnSpLocks/>
          </p:cNvCxnSpPr>
          <p:nvPr/>
        </p:nvCxnSpPr>
        <p:spPr>
          <a:xfrm>
            <a:off x="407988" y="4394107"/>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6" name="Espace réservé du texte 4">
            <a:extLst>
              <a:ext uri="{FF2B5EF4-FFF2-40B4-BE49-F238E27FC236}">
                <a16:creationId xmlns:a16="http://schemas.microsoft.com/office/drawing/2014/main" id="{64D1C2AE-3B5D-865B-E66A-336B7791C5A1}"/>
              </a:ext>
            </a:extLst>
          </p:cNvPr>
          <p:cNvSpPr>
            <a:spLocks noGrp="1"/>
          </p:cNvSpPr>
          <p:nvPr>
            <p:ph type="body" sz="quarter" idx="12" hasCustomPrompt="1"/>
          </p:nvPr>
        </p:nvSpPr>
        <p:spPr>
          <a:xfrm>
            <a:off x="407988" y="4763693"/>
            <a:ext cx="5561012" cy="1257695"/>
          </a:xfrm>
        </p:spPr>
        <p:txBody>
          <a:bodyPr lIns="0" tIns="0" rIns="0" bIns="0" anchor="t" anchorCtr="0">
            <a:noAutofit/>
          </a:bodyPr>
          <a:lstStyle>
            <a:lvl1pPr>
              <a:defRPr sz="1600">
                <a:solidFill>
                  <a:schemeClr val="bg1"/>
                </a:solidFill>
              </a:defRPr>
            </a:lvl1pPr>
            <a:lvl2pPr>
              <a:defRPr sz="1600" b="1">
                <a:solidFill>
                  <a:schemeClr val="bg1"/>
                </a:solidFill>
                <a:latin typeface="Lato" panose="020B0604020202020204" charset="0"/>
              </a:defRPr>
            </a:lvl2pPr>
            <a:lvl3pPr>
              <a:defRPr sz="1600" b="1">
                <a:solidFill>
                  <a:schemeClr val="bg1"/>
                </a:solidFill>
                <a:latin typeface="Lato" panose="020B0604020202020204" charset="0"/>
              </a:defRPr>
            </a:lvl3pPr>
            <a:lvl4pPr>
              <a:buFontTx/>
              <a:buNone/>
              <a:defRPr sz="1600" b="1">
                <a:solidFill>
                  <a:schemeClr val="bg1"/>
                </a:solidFill>
                <a:latin typeface="Lato" panose="020B0604020202020204" charset="0"/>
              </a:defRPr>
            </a:lvl4pPr>
            <a:lvl5pPr marL="0" indent="0">
              <a:buFontTx/>
              <a:buNone/>
              <a:defRPr sz="1600" b="1">
                <a:solidFill>
                  <a:schemeClr val="bg1"/>
                </a:solidFill>
                <a:latin typeface="Lato" panose="020B0604020202020204" charset="0"/>
              </a:defRPr>
            </a:lvl5pPr>
            <a:lvl6pPr>
              <a:defRPr sz="1600" b="1">
                <a:solidFill>
                  <a:schemeClr val="bg1"/>
                </a:solidFill>
                <a:latin typeface="Lato" panose="020B0604020202020204" charset="0"/>
              </a:defRPr>
            </a:lvl6pPr>
            <a:lvl7pPr>
              <a:defRPr sz="1600" b="1" i="0">
                <a:solidFill>
                  <a:schemeClr val="bg1"/>
                </a:solidFill>
                <a:latin typeface="Lato" panose="020B0604020202020204" charset="0"/>
              </a:defRPr>
            </a:lvl7pPr>
            <a:lvl8pPr>
              <a:defRPr sz="1600" b="1" i="0">
                <a:solidFill>
                  <a:schemeClr val="bg1"/>
                </a:solidFill>
                <a:latin typeface="Lato" panose="020B0604020202020204" charset="0"/>
              </a:defRPr>
            </a:lvl8pPr>
            <a:lvl9pPr>
              <a:defRPr sz="1600" b="1" i="0">
                <a:solidFill>
                  <a:schemeClr val="bg1"/>
                </a:solidFill>
                <a:latin typeface="Lato" panose="020B0604020202020204" charset="0"/>
              </a:defRPr>
            </a:lvl9pPr>
          </a:lstStyle>
          <a:p>
            <a:pPr lvl="0"/>
            <a:r>
              <a:rPr lang="fr-FR"/>
              <a:t>Sous-titre</a:t>
            </a:r>
          </a:p>
        </p:txBody>
      </p:sp>
      <p:sp>
        <p:nvSpPr>
          <p:cNvPr id="7" name="Espace réservé du pied de page 3">
            <a:extLst>
              <a:ext uri="{FF2B5EF4-FFF2-40B4-BE49-F238E27FC236}">
                <a16:creationId xmlns:a16="http://schemas.microsoft.com/office/drawing/2014/main" id="{F550E831-32E3-43CE-2CC6-21E609018E33}"/>
              </a:ext>
            </a:extLst>
          </p:cNvPr>
          <p:cNvSpPr>
            <a:spLocks noGrp="1"/>
          </p:cNvSpPr>
          <p:nvPr>
            <p:ph type="ftr" sz="quarter" idx="3"/>
          </p:nvPr>
        </p:nvSpPr>
        <p:spPr>
          <a:xfrm>
            <a:off x="1447800" y="6481585"/>
            <a:ext cx="4114800" cy="169277"/>
          </a:xfrm>
          <a:prstGeom prst="rect">
            <a:avLst/>
          </a:prstGeom>
        </p:spPr>
        <p:txBody>
          <a:bodyPr vert="horz" lIns="0" tIns="0" rIns="0" bIns="0" rtlCol="0" anchor="ctr">
            <a:spAutoFit/>
          </a:bodyPr>
          <a:lstStyle>
            <a:lvl1pPr algn="l">
              <a:defRPr sz="1100">
                <a:solidFill>
                  <a:schemeClr val="bg1">
                    <a:alpha val="50000"/>
                  </a:schemeClr>
                </a:solidFill>
                <a:latin typeface="Lato" panose="020B0604020202020204" charset="0"/>
              </a:defRPr>
            </a:lvl1pPr>
          </a:lstStyle>
          <a:p>
            <a:endParaRPr lang="fr-FR"/>
          </a:p>
        </p:txBody>
      </p:sp>
      <p:sp>
        <p:nvSpPr>
          <p:cNvPr id="10" name="Espace réservé du numéro de diapositive 1">
            <a:extLst>
              <a:ext uri="{FF2B5EF4-FFF2-40B4-BE49-F238E27FC236}">
                <a16:creationId xmlns:a16="http://schemas.microsoft.com/office/drawing/2014/main" id="{14FFF257-918C-726D-1BCA-67C9829674D7}"/>
              </a:ext>
            </a:extLst>
          </p:cNvPr>
          <p:cNvSpPr>
            <a:spLocks noGrp="1"/>
          </p:cNvSpPr>
          <p:nvPr>
            <p:ph type="sldNum" sz="quarter" idx="4"/>
          </p:nvPr>
        </p:nvSpPr>
        <p:spPr>
          <a:xfrm>
            <a:off x="9194800" y="6491058"/>
            <a:ext cx="2743200" cy="169277"/>
          </a:xfrm>
          <a:prstGeom prst="rect">
            <a:avLst/>
          </a:prstGeom>
        </p:spPr>
        <p:txBody>
          <a:bodyPr vert="horz" lIns="0" tIns="0" rIns="0" bIns="0" rtlCol="0" anchor="ctr">
            <a:spAutoFit/>
          </a:bodyPr>
          <a:lstStyle>
            <a:lvl1pPr algn="r">
              <a:defRPr lang="en-US" sz="1100" kern="1200" smtClean="0">
                <a:solidFill>
                  <a:schemeClr val="bg1">
                    <a:alpha val="50000"/>
                  </a:schemeClr>
                </a:solidFill>
                <a:latin typeface="Lato" panose="020B0604020202020204" charset="0"/>
                <a:ea typeface="+mn-ea"/>
                <a:cs typeface="+mn-cs"/>
              </a:defRPr>
            </a:lvl1pPr>
          </a:lstStyle>
          <a:p>
            <a:fld id="{DCFF6D3A-3277-42A1-9D8C-71F4574BBB66}" type="slidenum">
              <a:rPr lang="fr-FR" smtClean="0"/>
              <a:t>‹#›</a:t>
            </a:fld>
            <a:endParaRPr lang="fr-FR"/>
          </a:p>
        </p:txBody>
      </p:sp>
      <p:pic>
        <p:nvPicPr>
          <p:cNvPr id="11" name="Image 10">
            <a:extLst>
              <a:ext uri="{FF2B5EF4-FFF2-40B4-BE49-F238E27FC236}">
                <a16:creationId xmlns:a16="http://schemas.microsoft.com/office/drawing/2014/main" id="{EA3A53B0-8D20-BE27-0183-5F681A1C4F4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135544462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preserve="1">
  <p:cSld name="5_Intercalaire Bleu nuit">
    <p:bg>
      <p:bgPr>
        <a:solidFill>
          <a:schemeClr val="accent1"/>
        </a:solidFill>
        <a:effectLst/>
      </p:bgPr>
    </p:bg>
    <p:spTree>
      <p:nvGrpSpPr>
        <p:cNvPr id="1" name=""/>
        <p:cNvGrpSpPr/>
        <p:nvPr/>
      </p:nvGrpSpPr>
      <p:grpSpPr>
        <a:xfrm>
          <a:off x="0" y="0"/>
          <a:ext cx="0" cy="0"/>
          <a:chOff x="0" y="0"/>
          <a:chExt cx="0" cy="0"/>
        </a:xfrm>
      </p:grpSpPr>
      <p:pic>
        <p:nvPicPr>
          <p:cNvPr id="6" name="Image 5">
            <a:extLst>
              <a:ext uri="{FF2B5EF4-FFF2-40B4-BE49-F238E27FC236}">
                <a16:creationId xmlns:a16="http://schemas.microsoft.com/office/drawing/2014/main" id="{5B7C9464-A68D-CC64-4707-DC571042AFE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92"/>
            <a:ext cx="12192000" cy="6856416"/>
          </a:xfrm>
          <a:prstGeom prst="rect">
            <a:avLst/>
          </a:prstGeom>
        </p:spPr>
      </p:pic>
      <p:sp>
        <p:nvSpPr>
          <p:cNvPr id="3" name="Titre 1">
            <a:extLst>
              <a:ext uri="{FF2B5EF4-FFF2-40B4-BE49-F238E27FC236}">
                <a16:creationId xmlns:a16="http://schemas.microsoft.com/office/drawing/2014/main" id="{7A573880-2963-E715-0399-68BD140AE8EE}"/>
              </a:ext>
            </a:extLst>
          </p:cNvPr>
          <p:cNvSpPr>
            <a:spLocks noGrp="1"/>
          </p:cNvSpPr>
          <p:nvPr>
            <p:ph type="title" hasCustomPrompt="1"/>
          </p:nvPr>
        </p:nvSpPr>
        <p:spPr>
          <a:xfrm>
            <a:off x="407988" y="1927999"/>
            <a:ext cx="5561012" cy="2215991"/>
          </a:xfrm>
        </p:spPr>
        <p:txBody>
          <a:bodyPr anchor="b" anchorCtr="0"/>
          <a:lstStyle>
            <a:lvl1pPr>
              <a:lnSpc>
                <a:spcPct val="100000"/>
              </a:lnSpc>
              <a:defRPr sz="4800">
                <a:solidFill>
                  <a:schemeClr val="bg1"/>
                </a:solidFill>
                <a:latin typeface="Gotham Black" pitchFamily="50" charset="0"/>
              </a:defRPr>
            </a:lvl1pPr>
          </a:lstStyle>
          <a:p>
            <a:r>
              <a:rPr lang="fr-FR"/>
              <a:t>01</a:t>
            </a:r>
            <a:br>
              <a:rPr lang="fr-FR"/>
            </a:br>
            <a:r>
              <a:rPr lang="fr-FR"/>
              <a:t>Titre de la partie </a:t>
            </a:r>
            <a:br>
              <a:rPr lang="fr-FR"/>
            </a:br>
            <a:r>
              <a:rPr lang="fr-FR"/>
              <a:t>plusieurs lignes</a:t>
            </a:r>
          </a:p>
        </p:txBody>
      </p:sp>
      <p:cxnSp>
        <p:nvCxnSpPr>
          <p:cNvPr id="4" name="Connecteur droit 3">
            <a:extLst>
              <a:ext uri="{FF2B5EF4-FFF2-40B4-BE49-F238E27FC236}">
                <a16:creationId xmlns:a16="http://schemas.microsoft.com/office/drawing/2014/main" id="{7BFF9835-7809-55E7-91E1-375E8B3DCA2D}"/>
              </a:ext>
            </a:extLst>
          </p:cNvPr>
          <p:cNvCxnSpPr>
            <a:cxnSpLocks/>
          </p:cNvCxnSpPr>
          <p:nvPr/>
        </p:nvCxnSpPr>
        <p:spPr>
          <a:xfrm>
            <a:off x="407988" y="4394107"/>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8" name="Espace réservé du texte 4">
            <a:extLst>
              <a:ext uri="{FF2B5EF4-FFF2-40B4-BE49-F238E27FC236}">
                <a16:creationId xmlns:a16="http://schemas.microsoft.com/office/drawing/2014/main" id="{A6086E0D-B9A1-D08B-83CC-668E232021E3}"/>
              </a:ext>
            </a:extLst>
          </p:cNvPr>
          <p:cNvSpPr>
            <a:spLocks noGrp="1"/>
          </p:cNvSpPr>
          <p:nvPr>
            <p:ph type="body" sz="quarter" idx="12" hasCustomPrompt="1"/>
          </p:nvPr>
        </p:nvSpPr>
        <p:spPr>
          <a:xfrm>
            <a:off x="407988" y="4763693"/>
            <a:ext cx="5561012" cy="1257695"/>
          </a:xfrm>
        </p:spPr>
        <p:txBody>
          <a:bodyPr lIns="0" tIns="0" rIns="0" bIns="0" anchor="t" anchorCtr="0">
            <a:noAutofit/>
          </a:bodyPr>
          <a:lstStyle>
            <a:lvl1pPr>
              <a:defRPr sz="1600">
                <a:solidFill>
                  <a:schemeClr val="bg1"/>
                </a:solidFill>
              </a:defRPr>
            </a:lvl1pPr>
            <a:lvl2pPr>
              <a:defRPr sz="1600" b="1">
                <a:solidFill>
                  <a:schemeClr val="bg1"/>
                </a:solidFill>
                <a:latin typeface="Lato" panose="020B0604020202020204" charset="0"/>
              </a:defRPr>
            </a:lvl2pPr>
            <a:lvl3pPr>
              <a:defRPr sz="1600" b="1">
                <a:solidFill>
                  <a:schemeClr val="bg1"/>
                </a:solidFill>
                <a:latin typeface="Lato" panose="020B0604020202020204" charset="0"/>
              </a:defRPr>
            </a:lvl3pPr>
            <a:lvl4pPr>
              <a:buFontTx/>
              <a:buNone/>
              <a:defRPr sz="1600" b="1">
                <a:solidFill>
                  <a:schemeClr val="bg1"/>
                </a:solidFill>
                <a:latin typeface="Lato" panose="020B0604020202020204" charset="0"/>
              </a:defRPr>
            </a:lvl4pPr>
            <a:lvl5pPr marL="0" indent="0">
              <a:buFontTx/>
              <a:buNone/>
              <a:defRPr sz="1600" b="1">
                <a:solidFill>
                  <a:schemeClr val="bg1"/>
                </a:solidFill>
                <a:latin typeface="Lato" panose="020B0604020202020204" charset="0"/>
              </a:defRPr>
            </a:lvl5pPr>
            <a:lvl6pPr>
              <a:defRPr sz="1600" b="1">
                <a:solidFill>
                  <a:schemeClr val="bg1"/>
                </a:solidFill>
                <a:latin typeface="Lato" panose="020B0604020202020204" charset="0"/>
              </a:defRPr>
            </a:lvl6pPr>
            <a:lvl7pPr>
              <a:defRPr sz="1600" b="1" i="0">
                <a:solidFill>
                  <a:schemeClr val="bg1"/>
                </a:solidFill>
                <a:latin typeface="Lato" panose="020B0604020202020204" charset="0"/>
              </a:defRPr>
            </a:lvl7pPr>
            <a:lvl8pPr>
              <a:defRPr sz="1600" b="1" i="0">
                <a:solidFill>
                  <a:schemeClr val="bg1"/>
                </a:solidFill>
                <a:latin typeface="Lato" panose="020B0604020202020204" charset="0"/>
              </a:defRPr>
            </a:lvl8pPr>
            <a:lvl9pPr>
              <a:defRPr sz="1600" b="1" i="0">
                <a:solidFill>
                  <a:schemeClr val="bg1"/>
                </a:solidFill>
                <a:latin typeface="Lato" panose="020B0604020202020204" charset="0"/>
              </a:defRPr>
            </a:lvl9pPr>
          </a:lstStyle>
          <a:p>
            <a:pPr lvl="0"/>
            <a:r>
              <a:rPr lang="fr-FR"/>
              <a:t>Sous-titre</a:t>
            </a:r>
          </a:p>
        </p:txBody>
      </p:sp>
      <p:sp>
        <p:nvSpPr>
          <p:cNvPr id="9" name="Espace réservé du pied de page 3">
            <a:extLst>
              <a:ext uri="{FF2B5EF4-FFF2-40B4-BE49-F238E27FC236}">
                <a16:creationId xmlns:a16="http://schemas.microsoft.com/office/drawing/2014/main" id="{0637196D-8620-B678-5A95-75782B3F9A16}"/>
              </a:ext>
            </a:extLst>
          </p:cNvPr>
          <p:cNvSpPr>
            <a:spLocks noGrp="1"/>
          </p:cNvSpPr>
          <p:nvPr>
            <p:ph type="ftr" sz="quarter" idx="3"/>
          </p:nvPr>
        </p:nvSpPr>
        <p:spPr>
          <a:xfrm>
            <a:off x="1447800" y="6481585"/>
            <a:ext cx="4114800" cy="169277"/>
          </a:xfrm>
          <a:prstGeom prst="rect">
            <a:avLst/>
          </a:prstGeom>
        </p:spPr>
        <p:txBody>
          <a:bodyPr vert="horz" lIns="0" tIns="0" rIns="0" bIns="0" rtlCol="0" anchor="ctr">
            <a:spAutoFit/>
          </a:bodyPr>
          <a:lstStyle>
            <a:lvl1pPr algn="l">
              <a:defRPr sz="1100">
                <a:solidFill>
                  <a:schemeClr val="bg1">
                    <a:alpha val="50000"/>
                  </a:schemeClr>
                </a:solidFill>
                <a:latin typeface="Lato" panose="020B0604020202020204" charset="0"/>
              </a:defRPr>
            </a:lvl1pPr>
          </a:lstStyle>
          <a:p>
            <a:endParaRPr lang="fr-FR"/>
          </a:p>
        </p:txBody>
      </p:sp>
      <p:sp>
        <p:nvSpPr>
          <p:cNvPr id="12" name="Espace réservé du numéro de diapositive 1">
            <a:extLst>
              <a:ext uri="{FF2B5EF4-FFF2-40B4-BE49-F238E27FC236}">
                <a16:creationId xmlns:a16="http://schemas.microsoft.com/office/drawing/2014/main" id="{AED38815-6218-B516-1A1C-ECC9D85ED26D}"/>
              </a:ext>
            </a:extLst>
          </p:cNvPr>
          <p:cNvSpPr>
            <a:spLocks noGrp="1"/>
          </p:cNvSpPr>
          <p:nvPr>
            <p:ph type="sldNum" sz="quarter" idx="4"/>
          </p:nvPr>
        </p:nvSpPr>
        <p:spPr>
          <a:xfrm>
            <a:off x="9194800" y="6491058"/>
            <a:ext cx="2743200" cy="169277"/>
          </a:xfrm>
          <a:prstGeom prst="rect">
            <a:avLst/>
          </a:prstGeom>
        </p:spPr>
        <p:txBody>
          <a:bodyPr vert="horz" lIns="0" tIns="0" rIns="0" bIns="0" rtlCol="0" anchor="ctr">
            <a:spAutoFit/>
          </a:bodyPr>
          <a:lstStyle>
            <a:lvl1pPr algn="r">
              <a:defRPr lang="en-US" sz="1100" kern="1200" smtClean="0">
                <a:solidFill>
                  <a:schemeClr val="bg1">
                    <a:alpha val="50000"/>
                  </a:schemeClr>
                </a:solidFill>
                <a:latin typeface="Lato" panose="020B0604020202020204" charset="0"/>
                <a:ea typeface="+mn-ea"/>
                <a:cs typeface="+mn-cs"/>
              </a:defRPr>
            </a:lvl1pPr>
          </a:lstStyle>
          <a:p>
            <a:fld id="{DCFF6D3A-3277-42A1-9D8C-71F4574BBB66}" type="slidenum">
              <a:rPr lang="fr-FR" smtClean="0"/>
              <a:t>‹#›</a:t>
            </a:fld>
            <a:endParaRPr lang="fr-FR"/>
          </a:p>
        </p:txBody>
      </p:sp>
      <p:pic>
        <p:nvPicPr>
          <p:cNvPr id="14" name="Image 13">
            <a:extLst>
              <a:ext uri="{FF2B5EF4-FFF2-40B4-BE49-F238E27FC236}">
                <a16:creationId xmlns:a16="http://schemas.microsoft.com/office/drawing/2014/main" id="{A766E056-9D8D-1E29-527C-895F4F78A7C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87227976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preserve="1">
  <p:cSld name="3_Intercalaire Bleu nuit">
    <p:bg>
      <p:bgPr>
        <a:pattFill prst="pct5">
          <a:fgClr>
            <a:schemeClr val="accent1"/>
          </a:fgClr>
          <a:bgClr>
            <a:schemeClr val="bg1"/>
          </a:bgClr>
        </a:pattFill>
        <a:effectLst/>
      </p:bgPr>
    </p:bg>
    <p:spTree>
      <p:nvGrpSpPr>
        <p:cNvPr id="1" name=""/>
        <p:cNvGrpSpPr/>
        <p:nvPr/>
      </p:nvGrpSpPr>
      <p:grpSpPr>
        <a:xfrm>
          <a:off x="0" y="0"/>
          <a:ext cx="0" cy="0"/>
          <a:chOff x="0" y="0"/>
          <a:chExt cx="0" cy="0"/>
        </a:xfrm>
      </p:grpSpPr>
      <p:pic>
        <p:nvPicPr>
          <p:cNvPr id="3" name="Image 2">
            <a:extLst>
              <a:ext uri="{FF2B5EF4-FFF2-40B4-BE49-F238E27FC236}">
                <a16:creationId xmlns:a16="http://schemas.microsoft.com/office/drawing/2014/main" id="{89EE2B6B-168A-A3B4-3FBF-FC5202CB5C3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92"/>
            <a:ext cx="12192000" cy="6856416"/>
          </a:xfrm>
          <a:prstGeom prst="rect">
            <a:avLst/>
          </a:prstGeom>
        </p:spPr>
      </p:pic>
      <p:sp>
        <p:nvSpPr>
          <p:cNvPr id="7" name="Titre 1">
            <a:extLst>
              <a:ext uri="{FF2B5EF4-FFF2-40B4-BE49-F238E27FC236}">
                <a16:creationId xmlns:a16="http://schemas.microsoft.com/office/drawing/2014/main" id="{9DB47260-3D99-41D0-B791-5341C1F7EBB4}"/>
              </a:ext>
            </a:extLst>
          </p:cNvPr>
          <p:cNvSpPr>
            <a:spLocks noGrp="1"/>
          </p:cNvSpPr>
          <p:nvPr>
            <p:ph type="title" hasCustomPrompt="1"/>
          </p:nvPr>
        </p:nvSpPr>
        <p:spPr>
          <a:xfrm>
            <a:off x="407988" y="1927999"/>
            <a:ext cx="5561012" cy="2215991"/>
          </a:xfrm>
        </p:spPr>
        <p:txBody>
          <a:bodyPr anchor="b" anchorCtr="0"/>
          <a:lstStyle>
            <a:lvl1pPr>
              <a:lnSpc>
                <a:spcPct val="100000"/>
              </a:lnSpc>
              <a:defRPr sz="4800">
                <a:solidFill>
                  <a:schemeClr val="bg1"/>
                </a:solidFill>
                <a:latin typeface="Gotham Black" pitchFamily="50" charset="0"/>
              </a:defRPr>
            </a:lvl1pPr>
          </a:lstStyle>
          <a:p>
            <a:r>
              <a:rPr lang="fr-FR"/>
              <a:t>01</a:t>
            </a:r>
            <a:br>
              <a:rPr lang="fr-FR"/>
            </a:br>
            <a:r>
              <a:rPr lang="fr-FR"/>
              <a:t>Titre de la partie </a:t>
            </a:r>
            <a:br>
              <a:rPr lang="fr-FR"/>
            </a:br>
            <a:r>
              <a:rPr lang="fr-FR"/>
              <a:t>plusieurs lignes</a:t>
            </a:r>
          </a:p>
        </p:txBody>
      </p:sp>
      <p:cxnSp>
        <p:nvCxnSpPr>
          <p:cNvPr id="8" name="Connecteur droit 7">
            <a:extLst>
              <a:ext uri="{FF2B5EF4-FFF2-40B4-BE49-F238E27FC236}">
                <a16:creationId xmlns:a16="http://schemas.microsoft.com/office/drawing/2014/main" id="{BDDD2BFB-2CEE-4266-A540-0C238642D9A3}"/>
              </a:ext>
            </a:extLst>
          </p:cNvPr>
          <p:cNvCxnSpPr>
            <a:cxnSpLocks/>
          </p:cNvCxnSpPr>
          <p:nvPr/>
        </p:nvCxnSpPr>
        <p:spPr>
          <a:xfrm>
            <a:off x="407988" y="4394107"/>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17" name="Espace réservé du texte 4">
            <a:extLst>
              <a:ext uri="{FF2B5EF4-FFF2-40B4-BE49-F238E27FC236}">
                <a16:creationId xmlns:a16="http://schemas.microsoft.com/office/drawing/2014/main" id="{819FD7B4-46B9-4AEE-9DF6-D6D2548ADE55}"/>
              </a:ext>
            </a:extLst>
          </p:cNvPr>
          <p:cNvSpPr>
            <a:spLocks noGrp="1"/>
          </p:cNvSpPr>
          <p:nvPr>
            <p:ph type="body" sz="quarter" idx="12" hasCustomPrompt="1"/>
          </p:nvPr>
        </p:nvSpPr>
        <p:spPr>
          <a:xfrm>
            <a:off x="407988" y="4763693"/>
            <a:ext cx="5561012" cy="1257695"/>
          </a:xfrm>
        </p:spPr>
        <p:txBody>
          <a:bodyPr lIns="0" tIns="0" rIns="0" bIns="0" anchor="t" anchorCtr="0">
            <a:noAutofit/>
          </a:bodyPr>
          <a:lstStyle>
            <a:lvl1pPr>
              <a:defRPr sz="1600">
                <a:solidFill>
                  <a:schemeClr val="bg1"/>
                </a:solidFill>
              </a:defRPr>
            </a:lvl1pPr>
            <a:lvl2pPr>
              <a:defRPr sz="1600" b="1">
                <a:solidFill>
                  <a:schemeClr val="bg1"/>
                </a:solidFill>
                <a:latin typeface="Lato" panose="020B0604020202020204" charset="0"/>
              </a:defRPr>
            </a:lvl2pPr>
            <a:lvl3pPr>
              <a:defRPr sz="1600" b="1">
                <a:solidFill>
                  <a:schemeClr val="bg1"/>
                </a:solidFill>
                <a:latin typeface="Lato" panose="020B0604020202020204" charset="0"/>
              </a:defRPr>
            </a:lvl3pPr>
            <a:lvl4pPr>
              <a:buFontTx/>
              <a:buNone/>
              <a:defRPr sz="1600" b="1">
                <a:solidFill>
                  <a:schemeClr val="bg1"/>
                </a:solidFill>
                <a:latin typeface="Lato" panose="020B0604020202020204" charset="0"/>
              </a:defRPr>
            </a:lvl4pPr>
            <a:lvl5pPr marL="0" indent="0">
              <a:buFontTx/>
              <a:buNone/>
              <a:defRPr sz="1600" b="1">
                <a:solidFill>
                  <a:schemeClr val="bg1"/>
                </a:solidFill>
                <a:latin typeface="Lato" panose="020B0604020202020204" charset="0"/>
              </a:defRPr>
            </a:lvl5pPr>
            <a:lvl6pPr>
              <a:defRPr sz="1600" b="1">
                <a:solidFill>
                  <a:schemeClr val="bg1"/>
                </a:solidFill>
                <a:latin typeface="Lato" panose="020B0604020202020204" charset="0"/>
              </a:defRPr>
            </a:lvl6pPr>
            <a:lvl7pPr>
              <a:defRPr sz="1600" b="1" i="0">
                <a:solidFill>
                  <a:schemeClr val="bg1"/>
                </a:solidFill>
                <a:latin typeface="Lato" panose="020B0604020202020204" charset="0"/>
              </a:defRPr>
            </a:lvl7pPr>
            <a:lvl8pPr>
              <a:defRPr sz="1600" b="1" i="0">
                <a:solidFill>
                  <a:schemeClr val="bg1"/>
                </a:solidFill>
                <a:latin typeface="Lato" panose="020B0604020202020204" charset="0"/>
              </a:defRPr>
            </a:lvl8pPr>
            <a:lvl9pPr>
              <a:defRPr sz="1600" b="1" i="0">
                <a:solidFill>
                  <a:schemeClr val="bg1"/>
                </a:solidFill>
                <a:latin typeface="Lato" panose="020B0604020202020204" charset="0"/>
              </a:defRPr>
            </a:lvl9pPr>
          </a:lstStyle>
          <a:p>
            <a:pPr lvl="0"/>
            <a:r>
              <a:rPr lang="fr-FR"/>
              <a:t>Sous-titre</a:t>
            </a:r>
          </a:p>
        </p:txBody>
      </p:sp>
      <p:sp>
        <p:nvSpPr>
          <p:cNvPr id="18" name="Espace réservé du pied de page 3">
            <a:extLst>
              <a:ext uri="{FF2B5EF4-FFF2-40B4-BE49-F238E27FC236}">
                <a16:creationId xmlns:a16="http://schemas.microsoft.com/office/drawing/2014/main" id="{894A7795-4549-4144-85F1-65B58C43B77E}"/>
              </a:ext>
            </a:extLst>
          </p:cNvPr>
          <p:cNvSpPr>
            <a:spLocks noGrp="1"/>
          </p:cNvSpPr>
          <p:nvPr>
            <p:ph type="ftr" sz="quarter" idx="3"/>
          </p:nvPr>
        </p:nvSpPr>
        <p:spPr>
          <a:xfrm>
            <a:off x="1447800" y="6481585"/>
            <a:ext cx="4114800" cy="169277"/>
          </a:xfrm>
          <a:prstGeom prst="rect">
            <a:avLst/>
          </a:prstGeom>
        </p:spPr>
        <p:txBody>
          <a:bodyPr vert="horz" lIns="0" tIns="0" rIns="0" bIns="0" rtlCol="0" anchor="ctr">
            <a:spAutoFit/>
          </a:bodyPr>
          <a:lstStyle>
            <a:lvl1pPr algn="l">
              <a:defRPr sz="1100">
                <a:solidFill>
                  <a:schemeClr val="bg1">
                    <a:alpha val="50000"/>
                  </a:schemeClr>
                </a:solidFill>
                <a:latin typeface="Lato" panose="020B0604020202020204" charset="0"/>
              </a:defRPr>
            </a:lvl1pPr>
          </a:lstStyle>
          <a:p>
            <a:endParaRPr lang="fr-FR"/>
          </a:p>
        </p:txBody>
      </p:sp>
      <p:sp>
        <p:nvSpPr>
          <p:cNvPr id="19" name="Espace réservé du numéro de diapositive 1">
            <a:extLst>
              <a:ext uri="{FF2B5EF4-FFF2-40B4-BE49-F238E27FC236}">
                <a16:creationId xmlns:a16="http://schemas.microsoft.com/office/drawing/2014/main" id="{A6AAEDF2-164C-4753-AFB1-52C65448C3DC}"/>
              </a:ext>
            </a:extLst>
          </p:cNvPr>
          <p:cNvSpPr>
            <a:spLocks noGrp="1"/>
          </p:cNvSpPr>
          <p:nvPr>
            <p:ph type="sldNum" sz="quarter" idx="4"/>
          </p:nvPr>
        </p:nvSpPr>
        <p:spPr>
          <a:xfrm>
            <a:off x="9194800" y="6491058"/>
            <a:ext cx="2743200" cy="169277"/>
          </a:xfrm>
          <a:prstGeom prst="rect">
            <a:avLst/>
          </a:prstGeom>
        </p:spPr>
        <p:txBody>
          <a:bodyPr vert="horz" lIns="0" tIns="0" rIns="0" bIns="0" rtlCol="0" anchor="ctr">
            <a:spAutoFit/>
          </a:bodyPr>
          <a:lstStyle>
            <a:lvl1pPr algn="r">
              <a:defRPr lang="en-US" sz="1100" kern="1200" smtClean="0">
                <a:solidFill>
                  <a:schemeClr val="bg1">
                    <a:alpha val="50000"/>
                  </a:schemeClr>
                </a:solidFill>
                <a:latin typeface="Lato" panose="020B0604020202020204" charset="0"/>
                <a:ea typeface="+mn-ea"/>
                <a:cs typeface="+mn-cs"/>
              </a:defRPr>
            </a:lvl1pPr>
          </a:lstStyle>
          <a:p>
            <a:fld id="{DCFF6D3A-3277-42A1-9D8C-71F4574BBB66}" type="slidenum">
              <a:rPr lang="fr-FR" smtClean="0"/>
              <a:t>‹#›</a:t>
            </a:fld>
            <a:endParaRPr lang="fr-FR"/>
          </a:p>
        </p:txBody>
      </p:sp>
      <p:pic>
        <p:nvPicPr>
          <p:cNvPr id="14" name="Image 13">
            <a:extLst>
              <a:ext uri="{FF2B5EF4-FFF2-40B4-BE49-F238E27FC236}">
                <a16:creationId xmlns:a16="http://schemas.microsoft.com/office/drawing/2014/main" id="{12C99672-DE3D-4AD9-8608-759667BC0D7C}"/>
              </a:ext>
            </a:extLst>
          </p:cNvPr>
          <p:cNvPicPr>
            <a:picLocks noChangeAspect="1"/>
          </p:cNvPicPr>
          <p:nvPr/>
        </p:nvPicPr>
        <p:blipFill>
          <a:blip r:embed="rId3" cstate="screen">
            <a:extLst>
              <a:ext uri="{28A0092B-C50C-407E-A947-70E740481C1C}">
                <a14:useLocalDpi xmlns:a14="http://schemas.microsoft.com/office/drawing/2010/main"/>
              </a:ext>
            </a:extLst>
          </a:blip>
          <a:srcRect/>
          <a:stretch/>
        </p:blipFill>
        <p:spPr>
          <a:xfrm>
            <a:off x="267654" y="6366530"/>
            <a:ext cx="621041" cy="242364"/>
          </a:xfrm>
          <a:prstGeom prst="rect">
            <a:avLst/>
          </a:prstGeom>
        </p:spPr>
      </p:pic>
    </p:spTree>
    <p:extLst>
      <p:ext uri="{BB962C8B-B14F-4D97-AF65-F5344CB8AC3E}">
        <p14:creationId xmlns:p14="http://schemas.microsoft.com/office/powerpoint/2010/main" val="423811215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extLst>
    <p:ext uri="{DCECCB84-F9BA-43D5-87BE-67443E8EF086}">
      <p15:sldGuideLst xmlns:p15="http://schemas.microsoft.com/office/powerpoint/2012/main">
        <p15:guide id="1" orient="horz" pos="232">
          <p15:clr>
            <a:srgbClr val="C35EA4"/>
          </p15:clr>
        </p15:guide>
        <p15:guide id="2" orient="horz" pos="4088">
          <p15:clr>
            <a:srgbClr val="FBAE40"/>
          </p15:clr>
        </p15:guide>
        <p15:guide id="3" pos="7423">
          <p15:clr>
            <a:srgbClr val="C35EA4"/>
          </p15:clr>
        </p15:guide>
        <p15:guide id="4" pos="257">
          <p15:clr>
            <a:srgbClr val="C35EA4"/>
          </p15:clr>
        </p15:guide>
        <p15:guide id="5" pos="483">
          <p15:clr>
            <a:srgbClr val="C35EA4"/>
          </p15:clr>
        </p15:guide>
        <p15:guide id="6" pos="7197">
          <p15:clr>
            <a:srgbClr val="C35EA4"/>
          </p15:clr>
        </p15:guide>
      </p15:sldGuideLst>
    </p:ext>
  </p:extLst>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preserve="1">
  <p:cSld name="Intercalaire Bleu ciel">
    <p:bg>
      <p:bgPr>
        <a:pattFill prst="pct5">
          <a:fgClr>
            <a:schemeClr val="accent1"/>
          </a:fgClr>
          <a:bgClr>
            <a:schemeClr val="bg1"/>
          </a:bgClr>
        </a:pattFill>
        <a:effectLst/>
      </p:bgPr>
    </p:bg>
    <p:spTree>
      <p:nvGrpSpPr>
        <p:cNvPr id="1" name=""/>
        <p:cNvGrpSpPr/>
        <p:nvPr/>
      </p:nvGrpSpPr>
      <p:grpSpPr>
        <a:xfrm>
          <a:off x="0" y="0"/>
          <a:ext cx="0" cy="0"/>
          <a:chOff x="0" y="0"/>
          <a:chExt cx="0" cy="0"/>
        </a:xfrm>
      </p:grpSpPr>
      <p:pic>
        <p:nvPicPr>
          <p:cNvPr id="3" name="Image 2">
            <a:extLst>
              <a:ext uri="{FF2B5EF4-FFF2-40B4-BE49-F238E27FC236}">
                <a16:creationId xmlns:a16="http://schemas.microsoft.com/office/drawing/2014/main" id="{0C1DA007-D52B-2289-6FBC-DB17DF47FDB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92"/>
            <a:ext cx="12192000" cy="6856416"/>
          </a:xfrm>
          <a:prstGeom prst="rect">
            <a:avLst/>
          </a:prstGeom>
        </p:spPr>
      </p:pic>
      <p:sp>
        <p:nvSpPr>
          <p:cNvPr id="4" name="Titre 1">
            <a:extLst>
              <a:ext uri="{FF2B5EF4-FFF2-40B4-BE49-F238E27FC236}">
                <a16:creationId xmlns:a16="http://schemas.microsoft.com/office/drawing/2014/main" id="{84A7AF55-1AB6-DFAC-B3C2-A7DDFE7B2AC4}"/>
              </a:ext>
            </a:extLst>
          </p:cNvPr>
          <p:cNvSpPr>
            <a:spLocks noGrp="1"/>
          </p:cNvSpPr>
          <p:nvPr>
            <p:ph type="title" hasCustomPrompt="1"/>
          </p:nvPr>
        </p:nvSpPr>
        <p:spPr>
          <a:xfrm>
            <a:off x="407988" y="1927999"/>
            <a:ext cx="5561012" cy="2215991"/>
          </a:xfrm>
        </p:spPr>
        <p:txBody>
          <a:bodyPr anchor="b" anchorCtr="0"/>
          <a:lstStyle>
            <a:lvl1pPr>
              <a:lnSpc>
                <a:spcPct val="100000"/>
              </a:lnSpc>
              <a:defRPr sz="4800">
                <a:solidFill>
                  <a:schemeClr val="bg1"/>
                </a:solidFill>
                <a:latin typeface="Gotham Black" pitchFamily="50" charset="0"/>
              </a:defRPr>
            </a:lvl1pPr>
          </a:lstStyle>
          <a:p>
            <a:r>
              <a:rPr lang="fr-FR"/>
              <a:t>01</a:t>
            </a:r>
            <a:br>
              <a:rPr lang="fr-FR"/>
            </a:br>
            <a:r>
              <a:rPr lang="fr-FR"/>
              <a:t>Titre de la partie </a:t>
            </a:r>
            <a:br>
              <a:rPr lang="fr-FR"/>
            </a:br>
            <a:r>
              <a:rPr lang="fr-FR"/>
              <a:t>plusieurs lignes</a:t>
            </a:r>
          </a:p>
        </p:txBody>
      </p:sp>
      <p:cxnSp>
        <p:nvCxnSpPr>
          <p:cNvPr id="5" name="Connecteur droit 4">
            <a:extLst>
              <a:ext uri="{FF2B5EF4-FFF2-40B4-BE49-F238E27FC236}">
                <a16:creationId xmlns:a16="http://schemas.microsoft.com/office/drawing/2014/main" id="{1A5E72F3-F72D-7ED0-69BD-3382CF0F46EF}"/>
              </a:ext>
            </a:extLst>
          </p:cNvPr>
          <p:cNvCxnSpPr>
            <a:cxnSpLocks/>
          </p:cNvCxnSpPr>
          <p:nvPr/>
        </p:nvCxnSpPr>
        <p:spPr>
          <a:xfrm>
            <a:off x="407988" y="4394107"/>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6" name="Espace réservé du texte 4">
            <a:extLst>
              <a:ext uri="{FF2B5EF4-FFF2-40B4-BE49-F238E27FC236}">
                <a16:creationId xmlns:a16="http://schemas.microsoft.com/office/drawing/2014/main" id="{25D08B7C-1126-E634-5FC6-835A3F883771}"/>
              </a:ext>
            </a:extLst>
          </p:cNvPr>
          <p:cNvSpPr>
            <a:spLocks noGrp="1"/>
          </p:cNvSpPr>
          <p:nvPr>
            <p:ph type="body" sz="quarter" idx="12" hasCustomPrompt="1"/>
          </p:nvPr>
        </p:nvSpPr>
        <p:spPr>
          <a:xfrm>
            <a:off x="407988" y="4763693"/>
            <a:ext cx="5561012" cy="1257695"/>
          </a:xfrm>
        </p:spPr>
        <p:txBody>
          <a:bodyPr lIns="0" tIns="0" rIns="0" bIns="0" anchor="t" anchorCtr="0">
            <a:noAutofit/>
          </a:bodyPr>
          <a:lstStyle>
            <a:lvl1pPr>
              <a:defRPr sz="1600">
                <a:solidFill>
                  <a:schemeClr val="bg1"/>
                </a:solidFill>
              </a:defRPr>
            </a:lvl1pPr>
            <a:lvl2pPr>
              <a:defRPr sz="1600" b="1">
                <a:solidFill>
                  <a:schemeClr val="bg1"/>
                </a:solidFill>
                <a:latin typeface="Lato" panose="020B0604020202020204" charset="0"/>
              </a:defRPr>
            </a:lvl2pPr>
            <a:lvl3pPr>
              <a:defRPr sz="1600" b="1">
                <a:solidFill>
                  <a:schemeClr val="bg1"/>
                </a:solidFill>
                <a:latin typeface="Lato" panose="020B0604020202020204" charset="0"/>
              </a:defRPr>
            </a:lvl3pPr>
            <a:lvl4pPr>
              <a:buFontTx/>
              <a:buNone/>
              <a:defRPr sz="1600" b="1">
                <a:solidFill>
                  <a:schemeClr val="bg1"/>
                </a:solidFill>
                <a:latin typeface="Lato" panose="020B0604020202020204" charset="0"/>
              </a:defRPr>
            </a:lvl4pPr>
            <a:lvl5pPr marL="0" indent="0">
              <a:buFontTx/>
              <a:buNone/>
              <a:defRPr sz="1600" b="1">
                <a:solidFill>
                  <a:schemeClr val="bg1"/>
                </a:solidFill>
                <a:latin typeface="Lato" panose="020B0604020202020204" charset="0"/>
              </a:defRPr>
            </a:lvl5pPr>
            <a:lvl6pPr>
              <a:defRPr sz="1600" b="1">
                <a:solidFill>
                  <a:schemeClr val="bg1"/>
                </a:solidFill>
                <a:latin typeface="Lato" panose="020B0604020202020204" charset="0"/>
              </a:defRPr>
            </a:lvl6pPr>
            <a:lvl7pPr>
              <a:defRPr sz="1600" b="1" i="0">
                <a:solidFill>
                  <a:schemeClr val="bg1"/>
                </a:solidFill>
                <a:latin typeface="Lato" panose="020B0604020202020204" charset="0"/>
              </a:defRPr>
            </a:lvl7pPr>
            <a:lvl8pPr>
              <a:defRPr sz="1600" b="1" i="0">
                <a:solidFill>
                  <a:schemeClr val="bg1"/>
                </a:solidFill>
                <a:latin typeface="Lato" panose="020B0604020202020204" charset="0"/>
              </a:defRPr>
            </a:lvl8pPr>
            <a:lvl9pPr>
              <a:defRPr sz="1600" b="1" i="0">
                <a:solidFill>
                  <a:schemeClr val="bg1"/>
                </a:solidFill>
                <a:latin typeface="Lato" panose="020B0604020202020204" charset="0"/>
              </a:defRPr>
            </a:lvl9pPr>
          </a:lstStyle>
          <a:p>
            <a:pPr lvl="0"/>
            <a:r>
              <a:rPr lang="fr-FR"/>
              <a:t>Sous-titre</a:t>
            </a:r>
          </a:p>
        </p:txBody>
      </p:sp>
      <p:sp>
        <p:nvSpPr>
          <p:cNvPr id="9" name="Espace réservé du pied de page 3">
            <a:extLst>
              <a:ext uri="{FF2B5EF4-FFF2-40B4-BE49-F238E27FC236}">
                <a16:creationId xmlns:a16="http://schemas.microsoft.com/office/drawing/2014/main" id="{6DBC1D16-EE4F-BAA2-3353-9C0502AD9DD4}"/>
              </a:ext>
            </a:extLst>
          </p:cNvPr>
          <p:cNvSpPr>
            <a:spLocks noGrp="1"/>
          </p:cNvSpPr>
          <p:nvPr>
            <p:ph type="ftr" sz="quarter" idx="3"/>
          </p:nvPr>
        </p:nvSpPr>
        <p:spPr>
          <a:xfrm>
            <a:off x="1447800" y="6481585"/>
            <a:ext cx="4114800" cy="169277"/>
          </a:xfrm>
          <a:prstGeom prst="rect">
            <a:avLst/>
          </a:prstGeom>
        </p:spPr>
        <p:txBody>
          <a:bodyPr vert="horz" lIns="0" tIns="0" rIns="0" bIns="0" rtlCol="0" anchor="ctr">
            <a:spAutoFit/>
          </a:bodyPr>
          <a:lstStyle>
            <a:lvl1pPr algn="l">
              <a:defRPr sz="1100">
                <a:solidFill>
                  <a:schemeClr val="bg1">
                    <a:alpha val="50000"/>
                  </a:schemeClr>
                </a:solidFill>
                <a:latin typeface="Lato" panose="020B0604020202020204" charset="0"/>
              </a:defRPr>
            </a:lvl1pPr>
          </a:lstStyle>
          <a:p>
            <a:endParaRPr lang="fr-FR"/>
          </a:p>
        </p:txBody>
      </p:sp>
      <p:sp>
        <p:nvSpPr>
          <p:cNvPr id="10" name="Espace réservé du numéro de diapositive 1">
            <a:extLst>
              <a:ext uri="{FF2B5EF4-FFF2-40B4-BE49-F238E27FC236}">
                <a16:creationId xmlns:a16="http://schemas.microsoft.com/office/drawing/2014/main" id="{9BF42A9C-62EB-4000-E70D-3A3680DF5872}"/>
              </a:ext>
            </a:extLst>
          </p:cNvPr>
          <p:cNvSpPr>
            <a:spLocks noGrp="1"/>
          </p:cNvSpPr>
          <p:nvPr>
            <p:ph type="sldNum" sz="quarter" idx="4"/>
          </p:nvPr>
        </p:nvSpPr>
        <p:spPr>
          <a:xfrm>
            <a:off x="9194800" y="6491058"/>
            <a:ext cx="2743200" cy="169277"/>
          </a:xfrm>
          <a:prstGeom prst="rect">
            <a:avLst/>
          </a:prstGeom>
        </p:spPr>
        <p:txBody>
          <a:bodyPr vert="horz" lIns="0" tIns="0" rIns="0" bIns="0" rtlCol="0" anchor="ctr">
            <a:spAutoFit/>
          </a:bodyPr>
          <a:lstStyle>
            <a:lvl1pPr algn="r">
              <a:defRPr lang="en-US" sz="1100" kern="1200" smtClean="0">
                <a:solidFill>
                  <a:schemeClr val="bg1">
                    <a:alpha val="50000"/>
                  </a:schemeClr>
                </a:solidFill>
                <a:latin typeface="Lato" panose="020B0604020202020204" charset="0"/>
                <a:ea typeface="+mn-ea"/>
                <a:cs typeface="+mn-cs"/>
              </a:defRPr>
            </a:lvl1pPr>
          </a:lstStyle>
          <a:p>
            <a:fld id="{DCFF6D3A-3277-42A1-9D8C-71F4574BBB66}" type="slidenum">
              <a:rPr lang="fr-FR" smtClean="0"/>
              <a:t>‹#›</a:t>
            </a:fld>
            <a:endParaRPr lang="fr-FR"/>
          </a:p>
        </p:txBody>
      </p:sp>
      <p:pic>
        <p:nvPicPr>
          <p:cNvPr id="11" name="Image 10">
            <a:extLst>
              <a:ext uri="{FF2B5EF4-FFF2-40B4-BE49-F238E27FC236}">
                <a16:creationId xmlns:a16="http://schemas.microsoft.com/office/drawing/2014/main" id="{8963CE9B-A784-E479-AEAD-0CD34DEDDEA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425463642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extLst>
    <p:ext uri="{DCECCB84-F9BA-43D5-87BE-67443E8EF086}">
      <p15:sldGuideLst xmlns:p15="http://schemas.microsoft.com/office/powerpoint/2012/main">
        <p15:guide id="1" orient="horz" pos="232">
          <p15:clr>
            <a:srgbClr val="C35EA4"/>
          </p15:clr>
        </p15:guide>
        <p15:guide id="2" orient="horz" pos="4088">
          <p15:clr>
            <a:srgbClr val="FBAE40"/>
          </p15:clr>
        </p15:guide>
        <p15:guide id="3" pos="7423">
          <p15:clr>
            <a:srgbClr val="C35EA4"/>
          </p15:clr>
        </p15:guide>
        <p15:guide id="4" pos="257">
          <p15:clr>
            <a:srgbClr val="C35EA4"/>
          </p15:clr>
        </p15:guide>
        <p15:guide id="5" pos="483">
          <p15:clr>
            <a:srgbClr val="C35EA4"/>
          </p15:clr>
        </p15:guide>
        <p15:guide id="6" pos="7197">
          <p15:clr>
            <a:srgbClr val="C35EA4"/>
          </p15:clr>
        </p15:guide>
      </p15:sldGuideLst>
    </p:ext>
  </p:extLst>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preserve="1">
  <p:cSld name="1_Intercalaire Bleu ciel">
    <p:bg>
      <p:bgPr>
        <a:pattFill prst="pct5">
          <a:fgClr>
            <a:schemeClr val="accent1"/>
          </a:fgClr>
          <a:bgClr>
            <a:schemeClr val="bg1"/>
          </a:bgClr>
        </a:pattFill>
        <a:effectLst/>
      </p:bgPr>
    </p:bg>
    <p:spTree>
      <p:nvGrpSpPr>
        <p:cNvPr id="1" name=""/>
        <p:cNvGrpSpPr/>
        <p:nvPr/>
      </p:nvGrpSpPr>
      <p:grpSpPr>
        <a:xfrm>
          <a:off x="0" y="0"/>
          <a:ext cx="0" cy="0"/>
          <a:chOff x="0" y="0"/>
          <a:chExt cx="0" cy="0"/>
        </a:xfrm>
      </p:grpSpPr>
      <p:pic>
        <p:nvPicPr>
          <p:cNvPr id="3" name="Image 2">
            <a:extLst>
              <a:ext uri="{FF2B5EF4-FFF2-40B4-BE49-F238E27FC236}">
                <a16:creationId xmlns:a16="http://schemas.microsoft.com/office/drawing/2014/main" id="{B475C5A5-0F50-F7E4-03F0-AA231955C23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92"/>
            <a:ext cx="12192000" cy="6856416"/>
          </a:xfrm>
          <a:prstGeom prst="rect">
            <a:avLst/>
          </a:prstGeom>
        </p:spPr>
      </p:pic>
      <p:sp>
        <p:nvSpPr>
          <p:cNvPr id="7" name="Titre 1">
            <a:extLst>
              <a:ext uri="{FF2B5EF4-FFF2-40B4-BE49-F238E27FC236}">
                <a16:creationId xmlns:a16="http://schemas.microsoft.com/office/drawing/2014/main" id="{89A6F98C-58FB-D1EC-9B2C-0E6F6FCCF8D0}"/>
              </a:ext>
            </a:extLst>
          </p:cNvPr>
          <p:cNvSpPr>
            <a:spLocks noGrp="1"/>
          </p:cNvSpPr>
          <p:nvPr>
            <p:ph type="title" hasCustomPrompt="1"/>
          </p:nvPr>
        </p:nvSpPr>
        <p:spPr>
          <a:xfrm>
            <a:off x="407988" y="1927999"/>
            <a:ext cx="5561012" cy="2215991"/>
          </a:xfrm>
        </p:spPr>
        <p:txBody>
          <a:bodyPr anchor="b" anchorCtr="0"/>
          <a:lstStyle>
            <a:lvl1pPr>
              <a:lnSpc>
                <a:spcPct val="100000"/>
              </a:lnSpc>
              <a:defRPr sz="4800">
                <a:solidFill>
                  <a:schemeClr val="bg1"/>
                </a:solidFill>
                <a:latin typeface="Gotham Black" pitchFamily="50" charset="0"/>
              </a:defRPr>
            </a:lvl1pPr>
          </a:lstStyle>
          <a:p>
            <a:r>
              <a:rPr lang="fr-FR"/>
              <a:t>01</a:t>
            </a:r>
            <a:br>
              <a:rPr lang="fr-FR"/>
            </a:br>
            <a:r>
              <a:rPr lang="fr-FR"/>
              <a:t>Titre de la partie </a:t>
            </a:r>
            <a:br>
              <a:rPr lang="fr-FR"/>
            </a:br>
            <a:r>
              <a:rPr lang="fr-FR"/>
              <a:t>plusieurs lignes</a:t>
            </a:r>
          </a:p>
        </p:txBody>
      </p:sp>
      <p:cxnSp>
        <p:nvCxnSpPr>
          <p:cNvPr id="8" name="Connecteur droit 7">
            <a:extLst>
              <a:ext uri="{FF2B5EF4-FFF2-40B4-BE49-F238E27FC236}">
                <a16:creationId xmlns:a16="http://schemas.microsoft.com/office/drawing/2014/main" id="{3CC6C52A-CE2F-3A0D-1FE4-734EB97FA589}"/>
              </a:ext>
            </a:extLst>
          </p:cNvPr>
          <p:cNvCxnSpPr>
            <a:cxnSpLocks/>
          </p:cNvCxnSpPr>
          <p:nvPr/>
        </p:nvCxnSpPr>
        <p:spPr>
          <a:xfrm>
            <a:off x="407988" y="4394107"/>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12" name="Espace réservé du texte 4">
            <a:extLst>
              <a:ext uri="{FF2B5EF4-FFF2-40B4-BE49-F238E27FC236}">
                <a16:creationId xmlns:a16="http://schemas.microsoft.com/office/drawing/2014/main" id="{37C969C3-CEBB-47EA-6154-DE8A66862E75}"/>
              </a:ext>
            </a:extLst>
          </p:cNvPr>
          <p:cNvSpPr>
            <a:spLocks noGrp="1"/>
          </p:cNvSpPr>
          <p:nvPr>
            <p:ph type="body" sz="quarter" idx="12" hasCustomPrompt="1"/>
          </p:nvPr>
        </p:nvSpPr>
        <p:spPr>
          <a:xfrm>
            <a:off x="407988" y="4763693"/>
            <a:ext cx="5561012" cy="1257695"/>
          </a:xfrm>
        </p:spPr>
        <p:txBody>
          <a:bodyPr lIns="0" tIns="0" rIns="0" bIns="0" anchor="t" anchorCtr="0">
            <a:noAutofit/>
          </a:bodyPr>
          <a:lstStyle>
            <a:lvl1pPr>
              <a:defRPr sz="1600">
                <a:solidFill>
                  <a:schemeClr val="bg1"/>
                </a:solidFill>
              </a:defRPr>
            </a:lvl1pPr>
            <a:lvl2pPr>
              <a:defRPr sz="1600" b="1">
                <a:solidFill>
                  <a:schemeClr val="bg1"/>
                </a:solidFill>
                <a:latin typeface="Lato" panose="020B0604020202020204" charset="0"/>
              </a:defRPr>
            </a:lvl2pPr>
            <a:lvl3pPr>
              <a:defRPr sz="1600" b="1">
                <a:solidFill>
                  <a:schemeClr val="bg1"/>
                </a:solidFill>
                <a:latin typeface="Lato" panose="020B0604020202020204" charset="0"/>
              </a:defRPr>
            </a:lvl3pPr>
            <a:lvl4pPr>
              <a:buFontTx/>
              <a:buNone/>
              <a:defRPr sz="1600" b="1">
                <a:solidFill>
                  <a:schemeClr val="bg1"/>
                </a:solidFill>
                <a:latin typeface="Lato" panose="020B0604020202020204" charset="0"/>
              </a:defRPr>
            </a:lvl4pPr>
            <a:lvl5pPr marL="0" indent="0">
              <a:buFontTx/>
              <a:buNone/>
              <a:defRPr sz="1600" b="1">
                <a:solidFill>
                  <a:schemeClr val="bg1"/>
                </a:solidFill>
                <a:latin typeface="Lato" panose="020B0604020202020204" charset="0"/>
              </a:defRPr>
            </a:lvl5pPr>
            <a:lvl6pPr>
              <a:defRPr sz="1600" b="1">
                <a:solidFill>
                  <a:schemeClr val="bg1"/>
                </a:solidFill>
                <a:latin typeface="Lato" panose="020B0604020202020204" charset="0"/>
              </a:defRPr>
            </a:lvl6pPr>
            <a:lvl7pPr>
              <a:defRPr sz="1600" b="1" i="0">
                <a:solidFill>
                  <a:schemeClr val="bg1"/>
                </a:solidFill>
                <a:latin typeface="Lato" panose="020B0604020202020204" charset="0"/>
              </a:defRPr>
            </a:lvl7pPr>
            <a:lvl8pPr>
              <a:defRPr sz="1600" b="1" i="0">
                <a:solidFill>
                  <a:schemeClr val="bg1"/>
                </a:solidFill>
                <a:latin typeface="Lato" panose="020B0604020202020204" charset="0"/>
              </a:defRPr>
            </a:lvl8pPr>
            <a:lvl9pPr>
              <a:defRPr sz="1600" b="1" i="0">
                <a:solidFill>
                  <a:schemeClr val="bg1"/>
                </a:solidFill>
                <a:latin typeface="Lato" panose="020B0604020202020204" charset="0"/>
              </a:defRPr>
            </a:lvl9pPr>
          </a:lstStyle>
          <a:p>
            <a:pPr lvl="0"/>
            <a:r>
              <a:rPr lang="fr-FR"/>
              <a:t>Sous-titre</a:t>
            </a:r>
          </a:p>
        </p:txBody>
      </p:sp>
      <p:sp>
        <p:nvSpPr>
          <p:cNvPr id="13" name="Espace réservé du pied de page 3">
            <a:extLst>
              <a:ext uri="{FF2B5EF4-FFF2-40B4-BE49-F238E27FC236}">
                <a16:creationId xmlns:a16="http://schemas.microsoft.com/office/drawing/2014/main" id="{C49CF4F7-55AD-462F-B9AC-4AC73E6B5E67}"/>
              </a:ext>
            </a:extLst>
          </p:cNvPr>
          <p:cNvSpPr>
            <a:spLocks noGrp="1"/>
          </p:cNvSpPr>
          <p:nvPr>
            <p:ph type="ftr" sz="quarter" idx="3"/>
          </p:nvPr>
        </p:nvSpPr>
        <p:spPr>
          <a:xfrm>
            <a:off x="1447800" y="6481585"/>
            <a:ext cx="4114800" cy="169277"/>
          </a:xfrm>
          <a:prstGeom prst="rect">
            <a:avLst/>
          </a:prstGeom>
        </p:spPr>
        <p:txBody>
          <a:bodyPr vert="horz" lIns="0" tIns="0" rIns="0" bIns="0" rtlCol="0" anchor="ctr">
            <a:spAutoFit/>
          </a:bodyPr>
          <a:lstStyle>
            <a:lvl1pPr algn="l">
              <a:defRPr sz="1100">
                <a:solidFill>
                  <a:schemeClr val="bg1">
                    <a:alpha val="50000"/>
                  </a:schemeClr>
                </a:solidFill>
                <a:latin typeface="Lato" panose="020B0604020202020204" charset="0"/>
              </a:defRPr>
            </a:lvl1pPr>
          </a:lstStyle>
          <a:p>
            <a:endParaRPr lang="fr-FR"/>
          </a:p>
        </p:txBody>
      </p:sp>
      <p:sp>
        <p:nvSpPr>
          <p:cNvPr id="14" name="Espace réservé du numéro de diapositive 1">
            <a:extLst>
              <a:ext uri="{FF2B5EF4-FFF2-40B4-BE49-F238E27FC236}">
                <a16:creationId xmlns:a16="http://schemas.microsoft.com/office/drawing/2014/main" id="{2ACFEF5F-4304-EA1B-C7C8-3432B53EF368}"/>
              </a:ext>
            </a:extLst>
          </p:cNvPr>
          <p:cNvSpPr>
            <a:spLocks noGrp="1"/>
          </p:cNvSpPr>
          <p:nvPr>
            <p:ph type="sldNum" sz="quarter" idx="4"/>
          </p:nvPr>
        </p:nvSpPr>
        <p:spPr>
          <a:xfrm>
            <a:off x="9194800" y="6491058"/>
            <a:ext cx="2743200" cy="169277"/>
          </a:xfrm>
          <a:prstGeom prst="rect">
            <a:avLst/>
          </a:prstGeom>
        </p:spPr>
        <p:txBody>
          <a:bodyPr vert="horz" lIns="0" tIns="0" rIns="0" bIns="0" rtlCol="0" anchor="ctr">
            <a:spAutoFit/>
          </a:bodyPr>
          <a:lstStyle>
            <a:lvl1pPr algn="r">
              <a:defRPr lang="en-US" sz="1100" kern="1200" smtClean="0">
                <a:solidFill>
                  <a:schemeClr val="bg1">
                    <a:alpha val="50000"/>
                  </a:schemeClr>
                </a:solidFill>
                <a:latin typeface="Lato" panose="020B0604020202020204" charset="0"/>
                <a:ea typeface="+mn-ea"/>
                <a:cs typeface="+mn-cs"/>
              </a:defRPr>
            </a:lvl1pPr>
          </a:lstStyle>
          <a:p>
            <a:fld id="{DCFF6D3A-3277-42A1-9D8C-71F4574BBB66}" type="slidenum">
              <a:rPr lang="fr-FR" smtClean="0"/>
              <a:t>‹#›</a:t>
            </a:fld>
            <a:endParaRPr lang="fr-FR"/>
          </a:p>
        </p:txBody>
      </p:sp>
      <p:pic>
        <p:nvPicPr>
          <p:cNvPr id="15" name="Image 14">
            <a:extLst>
              <a:ext uri="{FF2B5EF4-FFF2-40B4-BE49-F238E27FC236}">
                <a16:creationId xmlns:a16="http://schemas.microsoft.com/office/drawing/2014/main" id="{A528F7FF-4962-0204-3AF7-6177F77FB36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123388720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extLst>
    <p:ext uri="{DCECCB84-F9BA-43D5-87BE-67443E8EF086}">
      <p15:sldGuideLst xmlns:p15="http://schemas.microsoft.com/office/powerpoint/2012/main">
        <p15:guide id="1" orient="horz" pos="232">
          <p15:clr>
            <a:srgbClr val="C35EA4"/>
          </p15:clr>
        </p15:guide>
        <p15:guide id="2" orient="horz" pos="4088">
          <p15:clr>
            <a:srgbClr val="FBAE40"/>
          </p15:clr>
        </p15:guide>
        <p15:guide id="3" pos="7423">
          <p15:clr>
            <a:srgbClr val="C35EA4"/>
          </p15:clr>
        </p15:guide>
        <p15:guide id="4" pos="257">
          <p15:clr>
            <a:srgbClr val="C35EA4"/>
          </p15:clr>
        </p15:guide>
        <p15:guide id="5" pos="483">
          <p15:clr>
            <a:srgbClr val="C35EA4"/>
          </p15:clr>
        </p15:guide>
        <p15:guide id="6" pos="7197">
          <p15:clr>
            <a:srgbClr val="C35EA4"/>
          </p15:clr>
        </p15:guide>
      </p15:sldGuideLst>
    </p:ext>
  </p:extLst>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preserve="1">
  <p:cSld name="2_Intercalaire Bleu ciel">
    <p:bg>
      <p:bgPr>
        <a:pattFill prst="pct5">
          <a:fgClr>
            <a:schemeClr val="accent1"/>
          </a:fgClr>
          <a:bgClr>
            <a:schemeClr val="bg1"/>
          </a:bgClr>
        </a:pattFill>
        <a:effectLst/>
      </p:bgPr>
    </p:bg>
    <p:spTree>
      <p:nvGrpSpPr>
        <p:cNvPr id="1" name=""/>
        <p:cNvGrpSpPr/>
        <p:nvPr/>
      </p:nvGrpSpPr>
      <p:grpSpPr>
        <a:xfrm>
          <a:off x="0" y="0"/>
          <a:ext cx="0" cy="0"/>
          <a:chOff x="0" y="0"/>
          <a:chExt cx="0" cy="0"/>
        </a:xfrm>
      </p:grpSpPr>
      <p:pic>
        <p:nvPicPr>
          <p:cNvPr id="3" name="Image 2" descr="Une image contenant léger&#10;&#10;Description générée automatiquement">
            <a:extLst>
              <a:ext uri="{FF2B5EF4-FFF2-40B4-BE49-F238E27FC236}">
                <a16:creationId xmlns:a16="http://schemas.microsoft.com/office/drawing/2014/main" id="{31D0F328-7436-D33D-CBA4-00A3D658BDB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92"/>
            <a:ext cx="12192000" cy="6856416"/>
          </a:xfrm>
          <a:prstGeom prst="rect">
            <a:avLst/>
          </a:prstGeom>
        </p:spPr>
      </p:pic>
      <p:sp>
        <p:nvSpPr>
          <p:cNvPr id="7" name="Titre 1">
            <a:extLst>
              <a:ext uri="{FF2B5EF4-FFF2-40B4-BE49-F238E27FC236}">
                <a16:creationId xmlns:a16="http://schemas.microsoft.com/office/drawing/2014/main" id="{89A6F98C-58FB-D1EC-9B2C-0E6F6FCCF8D0}"/>
              </a:ext>
            </a:extLst>
          </p:cNvPr>
          <p:cNvSpPr>
            <a:spLocks noGrp="1"/>
          </p:cNvSpPr>
          <p:nvPr>
            <p:ph type="title" hasCustomPrompt="1"/>
          </p:nvPr>
        </p:nvSpPr>
        <p:spPr>
          <a:xfrm>
            <a:off x="407988" y="1927999"/>
            <a:ext cx="5561012" cy="2215991"/>
          </a:xfrm>
        </p:spPr>
        <p:txBody>
          <a:bodyPr anchor="b" anchorCtr="0"/>
          <a:lstStyle>
            <a:lvl1pPr>
              <a:lnSpc>
                <a:spcPct val="100000"/>
              </a:lnSpc>
              <a:defRPr sz="4800">
                <a:solidFill>
                  <a:schemeClr val="bg1"/>
                </a:solidFill>
                <a:latin typeface="Gotham Black" pitchFamily="50" charset="0"/>
              </a:defRPr>
            </a:lvl1pPr>
          </a:lstStyle>
          <a:p>
            <a:r>
              <a:rPr lang="fr-FR"/>
              <a:t>01</a:t>
            </a:r>
            <a:br>
              <a:rPr lang="fr-FR"/>
            </a:br>
            <a:r>
              <a:rPr lang="fr-FR"/>
              <a:t>Titre de la partie </a:t>
            </a:r>
            <a:br>
              <a:rPr lang="fr-FR"/>
            </a:br>
            <a:r>
              <a:rPr lang="fr-FR"/>
              <a:t>plusieurs lignes</a:t>
            </a:r>
          </a:p>
        </p:txBody>
      </p:sp>
      <p:cxnSp>
        <p:nvCxnSpPr>
          <p:cNvPr id="8" name="Connecteur droit 7">
            <a:extLst>
              <a:ext uri="{FF2B5EF4-FFF2-40B4-BE49-F238E27FC236}">
                <a16:creationId xmlns:a16="http://schemas.microsoft.com/office/drawing/2014/main" id="{3CC6C52A-CE2F-3A0D-1FE4-734EB97FA589}"/>
              </a:ext>
            </a:extLst>
          </p:cNvPr>
          <p:cNvCxnSpPr>
            <a:cxnSpLocks/>
          </p:cNvCxnSpPr>
          <p:nvPr/>
        </p:nvCxnSpPr>
        <p:spPr>
          <a:xfrm>
            <a:off x="407988" y="4394107"/>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12" name="Espace réservé du texte 4">
            <a:extLst>
              <a:ext uri="{FF2B5EF4-FFF2-40B4-BE49-F238E27FC236}">
                <a16:creationId xmlns:a16="http://schemas.microsoft.com/office/drawing/2014/main" id="{37C969C3-CEBB-47EA-6154-DE8A66862E75}"/>
              </a:ext>
            </a:extLst>
          </p:cNvPr>
          <p:cNvSpPr>
            <a:spLocks noGrp="1"/>
          </p:cNvSpPr>
          <p:nvPr>
            <p:ph type="body" sz="quarter" idx="12" hasCustomPrompt="1"/>
          </p:nvPr>
        </p:nvSpPr>
        <p:spPr>
          <a:xfrm>
            <a:off x="407988" y="4763693"/>
            <a:ext cx="5561012" cy="1257695"/>
          </a:xfrm>
        </p:spPr>
        <p:txBody>
          <a:bodyPr lIns="0" tIns="0" rIns="0" bIns="0" anchor="t" anchorCtr="0">
            <a:noAutofit/>
          </a:bodyPr>
          <a:lstStyle>
            <a:lvl1pPr>
              <a:defRPr sz="1600">
                <a:solidFill>
                  <a:schemeClr val="bg1"/>
                </a:solidFill>
              </a:defRPr>
            </a:lvl1pPr>
            <a:lvl2pPr>
              <a:defRPr sz="1600" b="1">
                <a:solidFill>
                  <a:schemeClr val="bg1"/>
                </a:solidFill>
                <a:latin typeface="Lato" panose="020B0604020202020204" charset="0"/>
              </a:defRPr>
            </a:lvl2pPr>
            <a:lvl3pPr>
              <a:defRPr sz="1600" b="1">
                <a:solidFill>
                  <a:schemeClr val="bg1"/>
                </a:solidFill>
                <a:latin typeface="Lato" panose="020B0604020202020204" charset="0"/>
              </a:defRPr>
            </a:lvl3pPr>
            <a:lvl4pPr>
              <a:buFontTx/>
              <a:buNone/>
              <a:defRPr sz="1600" b="1">
                <a:solidFill>
                  <a:schemeClr val="bg1"/>
                </a:solidFill>
                <a:latin typeface="Lato" panose="020B0604020202020204" charset="0"/>
              </a:defRPr>
            </a:lvl4pPr>
            <a:lvl5pPr marL="0" indent="0">
              <a:buFontTx/>
              <a:buNone/>
              <a:defRPr sz="1600" b="1">
                <a:solidFill>
                  <a:schemeClr val="bg1"/>
                </a:solidFill>
                <a:latin typeface="Lato" panose="020B0604020202020204" charset="0"/>
              </a:defRPr>
            </a:lvl5pPr>
            <a:lvl6pPr>
              <a:defRPr sz="1600" b="1">
                <a:solidFill>
                  <a:schemeClr val="bg1"/>
                </a:solidFill>
                <a:latin typeface="Lato" panose="020B0604020202020204" charset="0"/>
              </a:defRPr>
            </a:lvl6pPr>
            <a:lvl7pPr>
              <a:defRPr sz="1600" b="1" i="0">
                <a:solidFill>
                  <a:schemeClr val="bg1"/>
                </a:solidFill>
                <a:latin typeface="Lato" panose="020B0604020202020204" charset="0"/>
              </a:defRPr>
            </a:lvl7pPr>
            <a:lvl8pPr>
              <a:defRPr sz="1600" b="1" i="0">
                <a:solidFill>
                  <a:schemeClr val="bg1"/>
                </a:solidFill>
                <a:latin typeface="Lato" panose="020B0604020202020204" charset="0"/>
              </a:defRPr>
            </a:lvl8pPr>
            <a:lvl9pPr>
              <a:defRPr sz="1600" b="1" i="0">
                <a:solidFill>
                  <a:schemeClr val="bg1"/>
                </a:solidFill>
                <a:latin typeface="Lato" panose="020B0604020202020204" charset="0"/>
              </a:defRPr>
            </a:lvl9pPr>
          </a:lstStyle>
          <a:p>
            <a:pPr lvl="0"/>
            <a:r>
              <a:rPr lang="fr-FR"/>
              <a:t>Sous-titre</a:t>
            </a:r>
          </a:p>
        </p:txBody>
      </p:sp>
      <p:sp>
        <p:nvSpPr>
          <p:cNvPr id="13" name="Espace réservé du pied de page 3">
            <a:extLst>
              <a:ext uri="{FF2B5EF4-FFF2-40B4-BE49-F238E27FC236}">
                <a16:creationId xmlns:a16="http://schemas.microsoft.com/office/drawing/2014/main" id="{C49CF4F7-55AD-462F-B9AC-4AC73E6B5E67}"/>
              </a:ext>
            </a:extLst>
          </p:cNvPr>
          <p:cNvSpPr>
            <a:spLocks noGrp="1"/>
          </p:cNvSpPr>
          <p:nvPr>
            <p:ph type="ftr" sz="quarter" idx="3"/>
          </p:nvPr>
        </p:nvSpPr>
        <p:spPr>
          <a:xfrm>
            <a:off x="1447800" y="6481585"/>
            <a:ext cx="4114800" cy="169277"/>
          </a:xfrm>
          <a:prstGeom prst="rect">
            <a:avLst/>
          </a:prstGeom>
        </p:spPr>
        <p:txBody>
          <a:bodyPr vert="horz" lIns="0" tIns="0" rIns="0" bIns="0" rtlCol="0" anchor="ctr">
            <a:spAutoFit/>
          </a:bodyPr>
          <a:lstStyle>
            <a:lvl1pPr algn="l">
              <a:defRPr sz="1100">
                <a:solidFill>
                  <a:schemeClr val="bg1">
                    <a:alpha val="50000"/>
                  </a:schemeClr>
                </a:solidFill>
                <a:latin typeface="Lato" panose="020B0604020202020204" charset="0"/>
              </a:defRPr>
            </a:lvl1pPr>
          </a:lstStyle>
          <a:p>
            <a:endParaRPr lang="fr-FR"/>
          </a:p>
        </p:txBody>
      </p:sp>
      <p:sp>
        <p:nvSpPr>
          <p:cNvPr id="14" name="Espace réservé du numéro de diapositive 1">
            <a:extLst>
              <a:ext uri="{FF2B5EF4-FFF2-40B4-BE49-F238E27FC236}">
                <a16:creationId xmlns:a16="http://schemas.microsoft.com/office/drawing/2014/main" id="{2ACFEF5F-4304-EA1B-C7C8-3432B53EF368}"/>
              </a:ext>
            </a:extLst>
          </p:cNvPr>
          <p:cNvSpPr>
            <a:spLocks noGrp="1"/>
          </p:cNvSpPr>
          <p:nvPr>
            <p:ph type="sldNum" sz="quarter" idx="4"/>
          </p:nvPr>
        </p:nvSpPr>
        <p:spPr>
          <a:xfrm>
            <a:off x="9194800" y="6491058"/>
            <a:ext cx="2743200" cy="169277"/>
          </a:xfrm>
          <a:prstGeom prst="rect">
            <a:avLst/>
          </a:prstGeom>
        </p:spPr>
        <p:txBody>
          <a:bodyPr vert="horz" lIns="0" tIns="0" rIns="0" bIns="0" rtlCol="0" anchor="ctr">
            <a:spAutoFit/>
          </a:bodyPr>
          <a:lstStyle>
            <a:lvl1pPr algn="r">
              <a:defRPr lang="en-US" sz="1100" kern="1200" smtClean="0">
                <a:solidFill>
                  <a:schemeClr val="bg1">
                    <a:alpha val="50000"/>
                  </a:schemeClr>
                </a:solidFill>
                <a:latin typeface="Lato" panose="020B0604020202020204" charset="0"/>
                <a:ea typeface="+mn-ea"/>
                <a:cs typeface="+mn-cs"/>
              </a:defRPr>
            </a:lvl1pPr>
          </a:lstStyle>
          <a:p>
            <a:fld id="{DCFF6D3A-3277-42A1-9D8C-71F4574BBB66}" type="slidenum">
              <a:rPr lang="fr-FR" smtClean="0"/>
              <a:t>‹#›</a:t>
            </a:fld>
            <a:endParaRPr lang="fr-FR"/>
          </a:p>
        </p:txBody>
      </p:sp>
      <p:pic>
        <p:nvPicPr>
          <p:cNvPr id="15" name="Image 14">
            <a:extLst>
              <a:ext uri="{FF2B5EF4-FFF2-40B4-BE49-F238E27FC236}">
                <a16:creationId xmlns:a16="http://schemas.microsoft.com/office/drawing/2014/main" id="{A528F7FF-4962-0204-3AF7-6177F77FB36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285472546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extLst>
    <p:ext uri="{DCECCB84-F9BA-43D5-87BE-67443E8EF086}">
      <p15:sldGuideLst xmlns:p15="http://schemas.microsoft.com/office/powerpoint/2012/main">
        <p15:guide id="1" orient="horz" pos="232">
          <p15:clr>
            <a:srgbClr val="C35EA4"/>
          </p15:clr>
        </p15:guide>
        <p15:guide id="2" orient="horz" pos="4088">
          <p15:clr>
            <a:srgbClr val="FBAE40"/>
          </p15:clr>
        </p15:guide>
        <p15:guide id="3" pos="7423">
          <p15:clr>
            <a:srgbClr val="C35EA4"/>
          </p15:clr>
        </p15:guide>
        <p15:guide id="4" pos="257">
          <p15:clr>
            <a:srgbClr val="C35EA4"/>
          </p15:clr>
        </p15:guide>
        <p15:guide id="5" pos="483">
          <p15:clr>
            <a:srgbClr val="C35EA4"/>
          </p15:clr>
        </p15:guide>
        <p15:guide id="6" pos="7197">
          <p15:clr>
            <a:srgbClr val="C35EA4"/>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Sommaire - Blanc">
    <p:bg>
      <p:bgPr>
        <a:solidFill>
          <a:schemeClr val="bg1"/>
        </a:solidFill>
        <a:effectLst/>
      </p:bgPr>
    </p:bg>
    <p:spTree>
      <p:nvGrpSpPr>
        <p:cNvPr id="1" name=""/>
        <p:cNvGrpSpPr/>
        <p:nvPr/>
      </p:nvGrpSpPr>
      <p:grpSpPr>
        <a:xfrm>
          <a:off x="0" y="0"/>
          <a:ext cx="0" cy="0"/>
          <a:chOff x="0" y="0"/>
          <a:chExt cx="0" cy="0"/>
        </a:xfrm>
      </p:grpSpPr>
      <p:cxnSp>
        <p:nvCxnSpPr>
          <p:cNvPr id="3" name="Connecteur droit 2">
            <a:extLst>
              <a:ext uri="{FF2B5EF4-FFF2-40B4-BE49-F238E27FC236}">
                <a16:creationId xmlns:a16="http://schemas.microsoft.com/office/drawing/2014/main" id="{11A5E335-5CA8-4A53-81E0-AD042039158F}"/>
              </a:ext>
            </a:extLst>
          </p:cNvPr>
          <p:cNvCxnSpPr>
            <a:cxnSpLocks/>
          </p:cNvCxnSpPr>
          <p:nvPr/>
        </p:nvCxnSpPr>
        <p:spPr>
          <a:xfrm>
            <a:off x="413809" y="1905000"/>
            <a:ext cx="722299" cy="0"/>
          </a:xfrm>
          <a:prstGeom prst="line">
            <a:avLst/>
          </a:prstGeom>
          <a:ln cap="rnd">
            <a:solidFill>
              <a:schemeClr val="accent1"/>
            </a:solidFill>
            <a:round/>
          </a:ln>
        </p:spPr>
        <p:style>
          <a:lnRef idx="1">
            <a:schemeClr val="accent1"/>
          </a:lnRef>
          <a:fillRef idx="0">
            <a:schemeClr val="accent1"/>
          </a:fillRef>
          <a:effectRef idx="0">
            <a:schemeClr val="accent1"/>
          </a:effectRef>
          <a:fontRef idx="minor">
            <a:schemeClr val="tx1"/>
          </a:fontRef>
        </p:style>
      </p:cxnSp>
      <p:sp>
        <p:nvSpPr>
          <p:cNvPr id="46" name="Espace réservé du titre 2">
            <a:extLst>
              <a:ext uri="{FF2B5EF4-FFF2-40B4-BE49-F238E27FC236}">
                <a16:creationId xmlns:a16="http://schemas.microsoft.com/office/drawing/2014/main" id="{A00EB6B0-36F2-4F56-8977-8C2363CE44FB}"/>
              </a:ext>
            </a:extLst>
          </p:cNvPr>
          <p:cNvSpPr>
            <a:spLocks noGrp="1"/>
          </p:cNvSpPr>
          <p:nvPr>
            <p:ph type="title" hasCustomPrompt="1"/>
          </p:nvPr>
        </p:nvSpPr>
        <p:spPr>
          <a:xfrm>
            <a:off x="407988" y="759187"/>
            <a:ext cx="6754812" cy="923330"/>
          </a:xfrm>
          <a:prstGeom prst="rect">
            <a:avLst/>
          </a:prstGeom>
        </p:spPr>
        <p:txBody>
          <a:bodyPr vert="horz" wrap="square" lIns="0" tIns="0" rIns="0" bIns="0" rtlCol="0" anchor="ctr">
            <a:spAutoFit/>
          </a:bodyPr>
          <a:lstStyle>
            <a:lvl1pPr>
              <a:defRPr sz="6000"/>
            </a:lvl1pPr>
          </a:lstStyle>
          <a:p>
            <a:r>
              <a:rPr lang="fr-FR"/>
              <a:t>Sommaire</a:t>
            </a:r>
          </a:p>
        </p:txBody>
      </p:sp>
      <p:sp>
        <p:nvSpPr>
          <p:cNvPr id="51" name="Espace réservé du pied de page 3">
            <a:extLst>
              <a:ext uri="{FF2B5EF4-FFF2-40B4-BE49-F238E27FC236}">
                <a16:creationId xmlns:a16="http://schemas.microsoft.com/office/drawing/2014/main" id="{59F9F80A-7AC3-4B3A-A8A8-2B2A398F189F}"/>
              </a:ext>
            </a:extLst>
          </p:cNvPr>
          <p:cNvSpPr>
            <a:spLocks noGrp="1"/>
          </p:cNvSpPr>
          <p:nvPr>
            <p:ph type="ftr" sz="quarter" idx="3"/>
          </p:nvPr>
        </p:nvSpPr>
        <p:spPr>
          <a:xfrm>
            <a:off x="1447800" y="6481585"/>
            <a:ext cx="4114800" cy="169277"/>
          </a:xfrm>
          <a:prstGeom prst="rect">
            <a:avLst/>
          </a:prstGeom>
        </p:spPr>
        <p:txBody>
          <a:bodyPr vert="horz" lIns="0" tIns="0" rIns="0" bIns="0" rtlCol="0" anchor="ctr">
            <a:spAutoFit/>
          </a:bodyPr>
          <a:lstStyle>
            <a:lvl1pPr algn="l">
              <a:defRPr sz="1100">
                <a:solidFill>
                  <a:srgbClr val="96A0C6"/>
                </a:solidFill>
                <a:latin typeface="Lato" panose="020B0604020202020204" charset="0"/>
              </a:defRPr>
            </a:lvl1pPr>
          </a:lstStyle>
          <a:p>
            <a:endParaRPr lang="fr-FR"/>
          </a:p>
        </p:txBody>
      </p:sp>
      <p:sp>
        <p:nvSpPr>
          <p:cNvPr id="52" name="Espace réservé du numéro de diapositive 1">
            <a:extLst>
              <a:ext uri="{FF2B5EF4-FFF2-40B4-BE49-F238E27FC236}">
                <a16:creationId xmlns:a16="http://schemas.microsoft.com/office/drawing/2014/main" id="{26C95BF6-2A1E-4042-B20D-48B43C5A3FA1}"/>
              </a:ext>
            </a:extLst>
          </p:cNvPr>
          <p:cNvSpPr>
            <a:spLocks noGrp="1"/>
          </p:cNvSpPr>
          <p:nvPr>
            <p:ph type="sldNum" sz="quarter" idx="4"/>
          </p:nvPr>
        </p:nvSpPr>
        <p:spPr>
          <a:xfrm>
            <a:off x="9194800" y="6491058"/>
            <a:ext cx="2743200" cy="169277"/>
          </a:xfrm>
          <a:prstGeom prst="rect">
            <a:avLst/>
          </a:prstGeom>
        </p:spPr>
        <p:txBody>
          <a:bodyPr vert="horz" lIns="0" tIns="0" rIns="0" bIns="0" rtlCol="0" anchor="ctr">
            <a:spAutoFit/>
          </a:bodyPr>
          <a:lstStyle>
            <a:lvl1pPr algn="r">
              <a:defRPr lang="en-US" sz="1100" kern="1200" smtClean="0">
                <a:solidFill>
                  <a:srgbClr val="96A0C6"/>
                </a:solidFill>
                <a:latin typeface="Lato" panose="020B0604020202020204" charset="0"/>
                <a:ea typeface="+mn-ea"/>
                <a:cs typeface="+mn-cs"/>
              </a:defRPr>
            </a:lvl1pPr>
          </a:lstStyle>
          <a:p>
            <a:fld id="{DCFF6D3A-3277-42A1-9D8C-71F4574BBB66}" type="slidenum">
              <a:rPr lang="fr-FR" smtClean="0"/>
              <a:t>‹#›</a:t>
            </a:fld>
            <a:endParaRPr lang="fr-FR"/>
          </a:p>
        </p:txBody>
      </p:sp>
      <p:sp>
        <p:nvSpPr>
          <p:cNvPr id="25" name="Espace réservé du texte 33">
            <a:extLst>
              <a:ext uri="{FF2B5EF4-FFF2-40B4-BE49-F238E27FC236}">
                <a16:creationId xmlns:a16="http://schemas.microsoft.com/office/drawing/2014/main" id="{BCF594A2-A4D7-4C87-A9DA-960E5BAAD1EE}"/>
              </a:ext>
            </a:extLst>
          </p:cNvPr>
          <p:cNvSpPr>
            <a:spLocks noGrp="1"/>
          </p:cNvSpPr>
          <p:nvPr>
            <p:ph type="body" sz="quarter" idx="19" hasCustomPrompt="1"/>
          </p:nvPr>
        </p:nvSpPr>
        <p:spPr>
          <a:xfrm>
            <a:off x="4114800" y="3330575"/>
            <a:ext cx="559966" cy="401726"/>
          </a:xfrm>
        </p:spPr>
        <p:txBody>
          <a:bodyPr anchor="ctr" anchorCtr="0">
            <a:noAutofit/>
          </a:bodyPr>
          <a:lstStyle>
            <a:lvl1pPr algn="r">
              <a:defRPr sz="2800" b="0">
                <a:solidFill>
                  <a:schemeClr val="accent1"/>
                </a:solidFill>
                <a:latin typeface="Continuum Light" panose="020B0604020202020204" charset="0"/>
              </a:defRPr>
            </a:lvl1pPr>
            <a:lvl2pPr algn="r">
              <a:defRPr sz="2800" b="0">
                <a:solidFill>
                  <a:schemeClr val="accent1"/>
                </a:solidFill>
                <a:latin typeface="Continuum Light" panose="020B0604020202020204" charset="0"/>
              </a:defRPr>
            </a:lvl2pPr>
            <a:lvl3pPr algn="r">
              <a:defRPr sz="2800" b="0">
                <a:solidFill>
                  <a:schemeClr val="accent1"/>
                </a:solidFill>
                <a:latin typeface="Continuum Light" panose="020B0604020202020204" charset="0"/>
              </a:defRPr>
            </a:lvl3pPr>
            <a:lvl4pPr marL="0" indent="0" algn="r">
              <a:buFontTx/>
              <a:buNone/>
              <a:defRPr sz="2800" b="0">
                <a:solidFill>
                  <a:schemeClr val="accent1"/>
                </a:solidFill>
                <a:latin typeface="Continuum Light" panose="020B0604020202020204" charset="0"/>
              </a:defRPr>
            </a:lvl4pPr>
            <a:lvl5pPr marL="0" indent="0" algn="r">
              <a:buFontTx/>
              <a:buNone/>
              <a:defRPr sz="2800" b="0">
                <a:solidFill>
                  <a:schemeClr val="accent1"/>
                </a:solidFill>
                <a:latin typeface="Continuum Light" panose="020B0604020202020204" charset="0"/>
              </a:defRPr>
            </a:lvl5pPr>
            <a:lvl6pPr algn="r">
              <a:defRPr sz="2800">
                <a:solidFill>
                  <a:schemeClr val="accent1"/>
                </a:solidFill>
                <a:latin typeface="Continuum Light" panose="020B0604020202020204" charset="0"/>
              </a:defRPr>
            </a:lvl6pPr>
            <a:lvl7pPr algn="r">
              <a:defRPr sz="2800" i="0">
                <a:solidFill>
                  <a:schemeClr val="accent1"/>
                </a:solidFill>
                <a:latin typeface="Continuum Light" panose="020B0604020202020204" charset="0"/>
              </a:defRPr>
            </a:lvl7pPr>
            <a:lvl8pPr algn="r">
              <a:defRPr sz="2800" i="0">
                <a:latin typeface="Continuum Light" panose="020B0604020202020204" charset="0"/>
              </a:defRPr>
            </a:lvl8pPr>
            <a:lvl9pPr algn="r">
              <a:defRPr sz="2800">
                <a:latin typeface="Continuum Light" panose="020B0604020202020204" charset="0"/>
              </a:defRPr>
            </a:lvl9pPr>
          </a:lstStyle>
          <a:p>
            <a:pPr lvl="0"/>
            <a:r>
              <a:rPr lang="fr-FR"/>
              <a:t>01.</a:t>
            </a:r>
          </a:p>
        </p:txBody>
      </p:sp>
      <p:sp>
        <p:nvSpPr>
          <p:cNvPr id="43" name="Espace réservé du texte 33">
            <a:extLst>
              <a:ext uri="{FF2B5EF4-FFF2-40B4-BE49-F238E27FC236}">
                <a16:creationId xmlns:a16="http://schemas.microsoft.com/office/drawing/2014/main" id="{18FB7437-801A-4FEE-ABB8-78B5BFA62FBE}"/>
              </a:ext>
            </a:extLst>
          </p:cNvPr>
          <p:cNvSpPr>
            <a:spLocks noGrp="1"/>
          </p:cNvSpPr>
          <p:nvPr>
            <p:ph type="body" sz="quarter" idx="34" hasCustomPrompt="1"/>
          </p:nvPr>
        </p:nvSpPr>
        <p:spPr>
          <a:xfrm>
            <a:off x="8055038" y="3330575"/>
            <a:ext cx="559966" cy="401726"/>
          </a:xfrm>
        </p:spPr>
        <p:txBody>
          <a:bodyPr anchor="ctr" anchorCtr="0">
            <a:noAutofit/>
          </a:bodyPr>
          <a:lstStyle>
            <a:lvl1pPr algn="r">
              <a:defRPr sz="2800" b="0">
                <a:solidFill>
                  <a:schemeClr val="accent1"/>
                </a:solidFill>
                <a:latin typeface="Continuum Light" panose="020B0604020202020204" charset="0"/>
              </a:defRPr>
            </a:lvl1pPr>
            <a:lvl2pPr algn="r">
              <a:defRPr sz="2800" b="0">
                <a:solidFill>
                  <a:schemeClr val="accent1"/>
                </a:solidFill>
                <a:latin typeface="Continuum Light" panose="020B0604020202020204" charset="0"/>
              </a:defRPr>
            </a:lvl2pPr>
            <a:lvl3pPr algn="r">
              <a:defRPr sz="2800" b="0">
                <a:solidFill>
                  <a:schemeClr val="accent1"/>
                </a:solidFill>
                <a:latin typeface="Continuum Light" panose="020B0604020202020204" charset="0"/>
              </a:defRPr>
            </a:lvl3pPr>
            <a:lvl4pPr marL="0" indent="0" algn="r">
              <a:buFontTx/>
              <a:buNone/>
              <a:defRPr sz="2800" b="0">
                <a:solidFill>
                  <a:schemeClr val="accent1"/>
                </a:solidFill>
                <a:latin typeface="Continuum Light" panose="020B0604020202020204" charset="0"/>
              </a:defRPr>
            </a:lvl4pPr>
            <a:lvl5pPr marL="0" indent="0" algn="r">
              <a:buFontTx/>
              <a:buNone/>
              <a:defRPr sz="2800" b="0">
                <a:solidFill>
                  <a:schemeClr val="accent1"/>
                </a:solidFill>
                <a:latin typeface="Continuum Light" panose="020B0604020202020204" charset="0"/>
              </a:defRPr>
            </a:lvl5pPr>
            <a:lvl6pPr algn="r">
              <a:defRPr sz="2800">
                <a:solidFill>
                  <a:schemeClr val="accent1"/>
                </a:solidFill>
                <a:latin typeface="Continuum Light" panose="020B0604020202020204" charset="0"/>
              </a:defRPr>
            </a:lvl6pPr>
            <a:lvl7pPr algn="r">
              <a:defRPr sz="2800" i="0">
                <a:solidFill>
                  <a:schemeClr val="accent1"/>
                </a:solidFill>
                <a:latin typeface="Continuum Light" panose="020B0604020202020204" charset="0"/>
              </a:defRPr>
            </a:lvl7pPr>
            <a:lvl8pPr algn="r">
              <a:defRPr sz="2800" i="0">
                <a:latin typeface="Continuum Light" panose="020B0604020202020204" charset="0"/>
              </a:defRPr>
            </a:lvl8pPr>
            <a:lvl9pPr algn="r">
              <a:defRPr sz="2800">
                <a:latin typeface="Continuum Light" panose="020B0604020202020204" charset="0"/>
              </a:defRPr>
            </a:lvl9pPr>
          </a:lstStyle>
          <a:p>
            <a:pPr lvl="0"/>
            <a:r>
              <a:rPr lang="fr-FR"/>
              <a:t>02.</a:t>
            </a:r>
          </a:p>
        </p:txBody>
      </p:sp>
      <p:sp>
        <p:nvSpPr>
          <p:cNvPr id="45" name="Espace réservé du texte 33">
            <a:extLst>
              <a:ext uri="{FF2B5EF4-FFF2-40B4-BE49-F238E27FC236}">
                <a16:creationId xmlns:a16="http://schemas.microsoft.com/office/drawing/2014/main" id="{7CB3EB99-3635-4B77-9C64-F25B10B4B565}"/>
              </a:ext>
            </a:extLst>
          </p:cNvPr>
          <p:cNvSpPr>
            <a:spLocks noGrp="1"/>
          </p:cNvSpPr>
          <p:nvPr>
            <p:ph type="body" sz="quarter" idx="35" hasCustomPrompt="1"/>
          </p:nvPr>
        </p:nvSpPr>
        <p:spPr>
          <a:xfrm>
            <a:off x="8055038" y="4057684"/>
            <a:ext cx="559966" cy="401726"/>
          </a:xfrm>
        </p:spPr>
        <p:txBody>
          <a:bodyPr anchor="ctr" anchorCtr="0">
            <a:noAutofit/>
          </a:bodyPr>
          <a:lstStyle>
            <a:lvl1pPr algn="r">
              <a:defRPr sz="2800" b="0">
                <a:solidFill>
                  <a:schemeClr val="accent1"/>
                </a:solidFill>
                <a:latin typeface="Continuum Light" panose="020B0604020202020204" charset="0"/>
              </a:defRPr>
            </a:lvl1pPr>
            <a:lvl2pPr algn="r">
              <a:defRPr sz="2800" b="0">
                <a:solidFill>
                  <a:schemeClr val="accent1"/>
                </a:solidFill>
                <a:latin typeface="Continuum Light" panose="020B0604020202020204" charset="0"/>
              </a:defRPr>
            </a:lvl2pPr>
            <a:lvl3pPr algn="r">
              <a:defRPr sz="2800" b="0">
                <a:solidFill>
                  <a:schemeClr val="accent1"/>
                </a:solidFill>
                <a:latin typeface="Continuum Light" panose="020B0604020202020204" charset="0"/>
              </a:defRPr>
            </a:lvl3pPr>
            <a:lvl4pPr marL="0" indent="0" algn="r">
              <a:buFontTx/>
              <a:buNone/>
              <a:defRPr sz="2800" b="0">
                <a:solidFill>
                  <a:schemeClr val="accent1"/>
                </a:solidFill>
                <a:latin typeface="Continuum Light" panose="020B0604020202020204" charset="0"/>
              </a:defRPr>
            </a:lvl4pPr>
            <a:lvl5pPr marL="0" indent="0" algn="r">
              <a:buFontTx/>
              <a:buNone/>
              <a:defRPr sz="2800" b="0">
                <a:solidFill>
                  <a:schemeClr val="accent1"/>
                </a:solidFill>
                <a:latin typeface="Continuum Light" panose="020B0604020202020204" charset="0"/>
              </a:defRPr>
            </a:lvl5pPr>
            <a:lvl6pPr algn="r">
              <a:defRPr sz="2800">
                <a:solidFill>
                  <a:schemeClr val="accent1"/>
                </a:solidFill>
                <a:latin typeface="Continuum Light" panose="020B0604020202020204" charset="0"/>
              </a:defRPr>
            </a:lvl6pPr>
            <a:lvl7pPr algn="r">
              <a:defRPr sz="2800" i="0">
                <a:solidFill>
                  <a:schemeClr val="accent1"/>
                </a:solidFill>
                <a:latin typeface="Continuum Light" panose="020B0604020202020204" charset="0"/>
              </a:defRPr>
            </a:lvl7pPr>
            <a:lvl8pPr algn="r">
              <a:defRPr sz="2800" i="0">
                <a:latin typeface="Continuum Light" panose="020B0604020202020204" charset="0"/>
              </a:defRPr>
            </a:lvl8pPr>
            <a:lvl9pPr algn="r">
              <a:defRPr sz="2800">
                <a:latin typeface="Continuum Light" panose="020B0604020202020204" charset="0"/>
              </a:defRPr>
            </a:lvl9pPr>
          </a:lstStyle>
          <a:p>
            <a:pPr lvl="0"/>
            <a:r>
              <a:rPr lang="fr-FR"/>
              <a:t>04.</a:t>
            </a:r>
          </a:p>
        </p:txBody>
      </p:sp>
      <p:sp>
        <p:nvSpPr>
          <p:cNvPr id="54" name="Espace réservé du texte 33">
            <a:extLst>
              <a:ext uri="{FF2B5EF4-FFF2-40B4-BE49-F238E27FC236}">
                <a16:creationId xmlns:a16="http://schemas.microsoft.com/office/drawing/2014/main" id="{A9667408-8C89-4DEA-83B5-5535869FD247}"/>
              </a:ext>
            </a:extLst>
          </p:cNvPr>
          <p:cNvSpPr>
            <a:spLocks noGrp="1"/>
          </p:cNvSpPr>
          <p:nvPr>
            <p:ph type="body" sz="quarter" idx="39" hasCustomPrompt="1"/>
          </p:nvPr>
        </p:nvSpPr>
        <p:spPr>
          <a:xfrm>
            <a:off x="8055038" y="4776978"/>
            <a:ext cx="559966" cy="401726"/>
          </a:xfrm>
        </p:spPr>
        <p:txBody>
          <a:bodyPr anchor="ctr" anchorCtr="0">
            <a:noAutofit/>
          </a:bodyPr>
          <a:lstStyle>
            <a:lvl1pPr algn="r">
              <a:defRPr sz="2800" b="0">
                <a:solidFill>
                  <a:schemeClr val="accent1"/>
                </a:solidFill>
                <a:latin typeface="Continuum Light" panose="020B0604020202020204" charset="0"/>
              </a:defRPr>
            </a:lvl1pPr>
            <a:lvl2pPr algn="r">
              <a:defRPr sz="2800" b="0">
                <a:solidFill>
                  <a:schemeClr val="accent1"/>
                </a:solidFill>
                <a:latin typeface="Continuum Light" panose="020B0604020202020204" charset="0"/>
              </a:defRPr>
            </a:lvl2pPr>
            <a:lvl3pPr algn="r">
              <a:defRPr sz="2800" b="0">
                <a:solidFill>
                  <a:schemeClr val="accent1"/>
                </a:solidFill>
                <a:latin typeface="Continuum Light" panose="020B0604020202020204" charset="0"/>
              </a:defRPr>
            </a:lvl3pPr>
            <a:lvl4pPr marL="0" indent="0" algn="r">
              <a:buFontTx/>
              <a:buNone/>
              <a:defRPr sz="2800" b="0">
                <a:solidFill>
                  <a:schemeClr val="accent1"/>
                </a:solidFill>
                <a:latin typeface="Continuum Light" panose="020B0604020202020204" charset="0"/>
              </a:defRPr>
            </a:lvl4pPr>
            <a:lvl5pPr marL="0" indent="0" algn="r">
              <a:buFontTx/>
              <a:buNone/>
              <a:defRPr sz="2800" b="0">
                <a:solidFill>
                  <a:schemeClr val="accent1"/>
                </a:solidFill>
                <a:latin typeface="Continuum Light" panose="020B0604020202020204" charset="0"/>
              </a:defRPr>
            </a:lvl5pPr>
            <a:lvl6pPr algn="r">
              <a:defRPr sz="2800">
                <a:solidFill>
                  <a:schemeClr val="accent1"/>
                </a:solidFill>
                <a:latin typeface="Continuum Light" panose="020B0604020202020204" charset="0"/>
              </a:defRPr>
            </a:lvl6pPr>
            <a:lvl7pPr algn="r">
              <a:defRPr sz="2800" i="0">
                <a:solidFill>
                  <a:schemeClr val="accent1"/>
                </a:solidFill>
                <a:latin typeface="Continuum Light" panose="020B0604020202020204" charset="0"/>
              </a:defRPr>
            </a:lvl7pPr>
            <a:lvl8pPr algn="r">
              <a:defRPr sz="2800" i="0">
                <a:latin typeface="Continuum Light" panose="020B0604020202020204" charset="0"/>
              </a:defRPr>
            </a:lvl8pPr>
            <a:lvl9pPr algn="r">
              <a:defRPr sz="2800">
                <a:latin typeface="Continuum Light" panose="020B0604020202020204" charset="0"/>
              </a:defRPr>
            </a:lvl9pPr>
          </a:lstStyle>
          <a:p>
            <a:pPr lvl="0"/>
            <a:r>
              <a:rPr lang="fr-FR"/>
              <a:t>06.</a:t>
            </a:r>
          </a:p>
        </p:txBody>
      </p:sp>
      <p:sp>
        <p:nvSpPr>
          <p:cNvPr id="55" name="Espace réservé du texte 33">
            <a:extLst>
              <a:ext uri="{FF2B5EF4-FFF2-40B4-BE49-F238E27FC236}">
                <a16:creationId xmlns:a16="http://schemas.microsoft.com/office/drawing/2014/main" id="{309895EF-929E-4B63-BCA5-15A02C69093F}"/>
              </a:ext>
            </a:extLst>
          </p:cNvPr>
          <p:cNvSpPr>
            <a:spLocks noGrp="1"/>
          </p:cNvSpPr>
          <p:nvPr>
            <p:ph type="body" sz="quarter" idx="40" hasCustomPrompt="1"/>
          </p:nvPr>
        </p:nvSpPr>
        <p:spPr>
          <a:xfrm>
            <a:off x="8055038" y="5483851"/>
            <a:ext cx="559966" cy="401726"/>
          </a:xfrm>
        </p:spPr>
        <p:txBody>
          <a:bodyPr anchor="ctr" anchorCtr="0">
            <a:noAutofit/>
          </a:bodyPr>
          <a:lstStyle>
            <a:lvl1pPr algn="r">
              <a:defRPr sz="2800" b="0">
                <a:solidFill>
                  <a:schemeClr val="accent1"/>
                </a:solidFill>
                <a:latin typeface="Continuum Light" panose="020B0604020202020204" charset="0"/>
              </a:defRPr>
            </a:lvl1pPr>
            <a:lvl2pPr algn="r">
              <a:defRPr sz="2800" b="0">
                <a:solidFill>
                  <a:schemeClr val="accent1"/>
                </a:solidFill>
                <a:latin typeface="Continuum Light" panose="020B0604020202020204" charset="0"/>
              </a:defRPr>
            </a:lvl2pPr>
            <a:lvl3pPr algn="r">
              <a:defRPr sz="2800" b="0">
                <a:solidFill>
                  <a:schemeClr val="accent1"/>
                </a:solidFill>
                <a:latin typeface="Continuum Light" panose="020B0604020202020204" charset="0"/>
              </a:defRPr>
            </a:lvl3pPr>
            <a:lvl4pPr marL="0" indent="0" algn="r">
              <a:buFontTx/>
              <a:buNone/>
              <a:defRPr sz="2800" b="0">
                <a:solidFill>
                  <a:schemeClr val="accent1"/>
                </a:solidFill>
                <a:latin typeface="Continuum Light" panose="020B0604020202020204" charset="0"/>
              </a:defRPr>
            </a:lvl4pPr>
            <a:lvl5pPr marL="0" indent="0" algn="r">
              <a:buFontTx/>
              <a:buNone/>
              <a:defRPr sz="2800" b="0">
                <a:solidFill>
                  <a:schemeClr val="accent1"/>
                </a:solidFill>
                <a:latin typeface="Continuum Light" panose="020B0604020202020204" charset="0"/>
              </a:defRPr>
            </a:lvl5pPr>
            <a:lvl6pPr algn="r">
              <a:defRPr sz="2800">
                <a:solidFill>
                  <a:schemeClr val="accent1"/>
                </a:solidFill>
                <a:latin typeface="Continuum Light" panose="020B0604020202020204" charset="0"/>
              </a:defRPr>
            </a:lvl6pPr>
            <a:lvl7pPr algn="r">
              <a:defRPr sz="2800" i="0">
                <a:solidFill>
                  <a:schemeClr val="accent1"/>
                </a:solidFill>
                <a:latin typeface="Continuum Light" panose="020B0604020202020204" charset="0"/>
              </a:defRPr>
            </a:lvl7pPr>
            <a:lvl8pPr algn="r">
              <a:defRPr sz="2800" i="0">
                <a:latin typeface="Continuum Light" panose="020B0604020202020204" charset="0"/>
              </a:defRPr>
            </a:lvl8pPr>
            <a:lvl9pPr algn="r">
              <a:defRPr sz="2800">
                <a:latin typeface="Continuum Light" panose="020B0604020202020204" charset="0"/>
              </a:defRPr>
            </a:lvl9pPr>
          </a:lstStyle>
          <a:p>
            <a:pPr lvl="0"/>
            <a:r>
              <a:rPr lang="fr-FR"/>
              <a:t>08.</a:t>
            </a:r>
          </a:p>
        </p:txBody>
      </p:sp>
      <p:sp>
        <p:nvSpPr>
          <p:cNvPr id="26" name="Espace réservé du texte 33">
            <a:extLst>
              <a:ext uri="{FF2B5EF4-FFF2-40B4-BE49-F238E27FC236}">
                <a16:creationId xmlns:a16="http://schemas.microsoft.com/office/drawing/2014/main" id="{06CA5EFB-C33F-4428-B307-355BB9C73C5F}"/>
              </a:ext>
            </a:extLst>
          </p:cNvPr>
          <p:cNvSpPr>
            <a:spLocks noGrp="1"/>
          </p:cNvSpPr>
          <p:nvPr>
            <p:ph type="body" sz="quarter" idx="41" hasCustomPrompt="1"/>
          </p:nvPr>
        </p:nvSpPr>
        <p:spPr>
          <a:xfrm>
            <a:off x="4114800" y="4057684"/>
            <a:ext cx="559966" cy="401726"/>
          </a:xfrm>
        </p:spPr>
        <p:txBody>
          <a:bodyPr anchor="ctr" anchorCtr="0">
            <a:noAutofit/>
          </a:bodyPr>
          <a:lstStyle>
            <a:lvl1pPr algn="r">
              <a:defRPr sz="2800" b="0">
                <a:solidFill>
                  <a:schemeClr val="accent1"/>
                </a:solidFill>
                <a:latin typeface="Continuum Light" panose="020B0604020202020204" charset="0"/>
              </a:defRPr>
            </a:lvl1pPr>
            <a:lvl2pPr algn="r">
              <a:defRPr sz="2800" b="0">
                <a:solidFill>
                  <a:schemeClr val="accent1"/>
                </a:solidFill>
                <a:latin typeface="Continuum Light" panose="020B0604020202020204" charset="0"/>
              </a:defRPr>
            </a:lvl2pPr>
            <a:lvl3pPr algn="r">
              <a:defRPr sz="2800" b="0">
                <a:solidFill>
                  <a:schemeClr val="accent1"/>
                </a:solidFill>
                <a:latin typeface="Continuum Light" panose="020B0604020202020204" charset="0"/>
              </a:defRPr>
            </a:lvl3pPr>
            <a:lvl4pPr marL="0" indent="0" algn="r">
              <a:buFontTx/>
              <a:buNone/>
              <a:defRPr sz="2800" b="0">
                <a:solidFill>
                  <a:schemeClr val="accent1"/>
                </a:solidFill>
                <a:latin typeface="Continuum Light" panose="020B0604020202020204" charset="0"/>
              </a:defRPr>
            </a:lvl4pPr>
            <a:lvl5pPr marL="0" indent="0" algn="r">
              <a:buFontTx/>
              <a:buNone/>
              <a:defRPr sz="2800" b="0">
                <a:solidFill>
                  <a:schemeClr val="accent1"/>
                </a:solidFill>
                <a:latin typeface="Continuum Light" panose="020B0604020202020204" charset="0"/>
              </a:defRPr>
            </a:lvl5pPr>
            <a:lvl6pPr algn="r">
              <a:defRPr sz="2800">
                <a:solidFill>
                  <a:schemeClr val="accent1"/>
                </a:solidFill>
                <a:latin typeface="Continuum Light" panose="020B0604020202020204" charset="0"/>
              </a:defRPr>
            </a:lvl6pPr>
            <a:lvl7pPr algn="r">
              <a:defRPr sz="2800" i="0">
                <a:solidFill>
                  <a:schemeClr val="accent1"/>
                </a:solidFill>
                <a:latin typeface="Continuum Light" panose="020B0604020202020204" charset="0"/>
              </a:defRPr>
            </a:lvl7pPr>
            <a:lvl8pPr algn="r">
              <a:defRPr sz="2800" i="0">
                <a:latin typeface="Continuum Light" panose="020B0604020202020204" charset="0"/>
              </a:defRPr>
            </a:lvl8pPr>
            <a:lvl9pPr algn="r">
              <a:defRPr sz="2800">
                <a:latin typeface="Continuum Light" panose="020B0604020202020204" charset="0"/>
              </a:defRPr>
            </a:lvl9pPr>
          </a:lstStyle>
          <a:p>
            <a:pPr lvl="0"/>
            <a:r>
              <a:rPr lang="fr-FR"/>
              <a:t>03.</a:t>
            </a:r>
          </a:p>
        </p:txBody>
      </p:sp>
      <p:sp>
        <p:nvSpPr>
          <p:cNvPr id="29" name="Espace réservé du texte 33">
            <a:extLst>
              <a:ext uri="{FF2B5EF4-FFF2-40B4-BE49-F238E27FC236}">
                <a16:creationId xmlns:a16="http://schemas.microsoft.com/office/drawing/2014/main" id="{48EFD7B2-6A4E-4F08-A693-A4866CB37BAE}"/>
              </a:ext>
            </a:extLst>
          </p:cNvPr>
          <p:cNvSpPr>
            <a:spLocks noGrp="1"/>
          </p:cNvSpPr>
          <p:nvPr>
            <p:ph type="body" sz="quarter" idx="42" hasCustomPrompt="1"/>
          </p:nvPr>
        </p:nvSpPr>
        <p:spPr>
          <a:xfrm>
            <a:off x="4114800" y="4776978"/>
            <a:ext cx="559966" cy="401726"/>
          </a:xfrm>
        </p:spPr>
        <p:txBody>
          <a:bodyPr anchor="ctr" anchorCtr="0">
            <a:noAutofit/>
          </a:bodyPr>
          <a:lstStyle>
            <a:lvl1pPr algn="r">
              <a:defRPr sz="2800" b="0">
                <a:solidFill>
                  <a:schemeClr val="accent1"/>
                </a:solidFill>
                <a:latin typeface="Continuum Light" panose="020B0604020202020204" charset="0"/>
              </a:defRPr>
            </a:lvl1pPr>
            <a:lvl2pPr algn="r">
              <a:defRPr sz="2800" b="0">
                <a:solidFill>
                  <a:schemeClr val="accent1"/>
                </a:solidFill>
                <a:latin typeface="Continuum Light" panose="020B0604020202020204" charset="0"/>
              </a:defRPr>
            </a:lvl2pPr>
            <a:lvl3pPr algn="r">
              <a:defRPr sz="2800" b="0">
                <a:solidFill>
                  <a:schemeClr val="accent1"/>
                </a:solidFill>
                <a:latin typeface="Continuum Light" panose="020B0604020202020204" charset="0"/>
              </a:defRPr>
            </a:lvl3pPr>
            <a:lvl4pPr marL="0" indent="0" algn="r">
              <a:buFontTx/>
              <a:buNone/>
              <a:defRPr sz="2800" b="0">
                <a:solidFill>
                  <a:schemeClr val="accent1"/>
                </a:solidFill>
                <a:latin typeface="Continuum Light" panose="020B0604020202020204" charset="0"/>
              </a:defRPr>
            </a:lvl4pPr>
            <a:lvl5pPr marL="0" indent="0" algn="r">
              <a:buFontTx/>
              <a:buNone/>
              <a:defRPr sz="2800" b="0">
                <a:solidFill>
                  <a:schemeClr val="accent1"/>
                </a:solidFill>
                <a:latin typeface="Continuum Light" panose="020B0604020202020204" charset="0"/>
              </a:defRPr>
            </a:lvl5pPr>
            <a:lvl6pPr algn="r">
              <a:defRPr sz="2800">
                <a:solidFill>
                  <a:schemeClr val="accent1"/>
                </a:solidFill>
                <a:latin typeface="Continuum Light" panose="020B0604020202020204" charset="0"/>
              </a:defRPr>
            </a:lvl6pPr>
            <a:lvl7pPr algn="r">
              <a:defRPr sz="2800" i="0">
                <a:solidFill>
                  <a:schemeClr val="accent1"/>
                </a:solidFill>
                <a:latin typeface="Continuum Light" panose="020B0604020202020204" charset="0"/>
              </a:defRPr>
            </a:lvl7pPr>
            <a:lvl8pPr algn="r">
              <a:defRPr sz="2800" i="0">
                <a:latin typeface="Continuum Light" panose="020B0604020202020204" charset="0"/>
              </a:defRPr>
            </a:lvl8pPr>
            <a:lvl9pPr algn="r">
              <a:defRPr sz="2800">
                <a:latin typeface="Continuum Light" panose="020B0604020202020204" charset="0"/>
              </a:defRPr>
            </a:lvl9pPr>
          </a:lstStyle>
          <a:p>
            <a:pPr lvl="0"/>
            <a:r>
              <a:rPr lang="fr-FR"/>
              <a:t>05.</a:t>
            </a:r>
          </a:p>
        </p:txBody>
      </p:sp>
      <p:sp>
        <p:nvSpPr>
          <p:cNvPr id="30" name="Espace réservé du texte 33">
            <a:extLst>
              <a:ext uri="{FF2B5EF4-FFF2-40B4-BE49-F238E27FC236}">
                <a16:creationId xmlns:a16="http://schemas.microsoft.com/office/drawing/2014/main" id="{D7008962-9FFC-414A-8E32-9970042EB815}"/>
              </a:ext>
            </a:extLst>
          </p:cNvPr>
          <p:cNvSpPr>
            <a:spLocks noGrp="1"/>
          </p:cNvSpPr>
          <p:nvPr>
            <p:ph type="body" sz="quarter" idx="43" hasCustomPrompt="1"/>
          </p:nvPr>
        </p:nvSpPr>
        <p:spPr>
          <a:xfrm>
            <a:off x="4114800" y="5483851"/>
            <a:ext cx="559966" cy="401726"/>
          </a:xfrm>
        </p:spPr>
        <p:txBody>
          <a:bodyPr anchor="ctr" anchorCtr="0">
            <a:noAutofit/>
          </a:bodyPr>
          <a:lstStyle>
            <a:lvl1pPr algn="r">
              <a:defRPr sz="2800" b="0">
                <a:solidFill>
                  <a:schemeClr val="accent1"/>
                </a:solidFill>
                <a:latin typeface="Continuum Light" panose="020B0604020202020204" charset="0"/>
              </a:defRPr>
            </a:lvl1pPr>
            <a:lvl2pPr algn="r">
              <a:defRPr sz="2800" b="0">
                <a:solidFill>
                  <a:schemeClr val="accent1"/>
                </a:solidFill>
                <a:latin typeface="Continuum Light" panose="020B0604020202020204" charset="0"/>
              </a:defRPr>
            </a:lvl2pPr>
            <a:lvl3pPr algn="r">
              <a:defRPr sz="2800" b="0">
                <a:solidFill>
                  <a:schemeClr val="accent1"/>
                </a:solidFill>
                <a:latin typeface="Continuum Light" panose="020B0604020202020204" charset="0"/>
              </a:defRPr>
            </a:lvl3pPr>
            <a:lvl4pPr marL="0" indent="0" algn="r">
              <a:buFontTx/>
              <a:buNone/>
              <a:defRPr sz="2800" b="0">
                <a:solidFill>
                  <a:schemeClr val="accent1"/>
                </a:solidFill>
                <a:latin typeface="Continuum Light" panose="020B0604020202020204" charset="0"/>
              </a:defRPr>
            </a:lvl4pPr>
            <a:lvl5pPr marL="0" indent="0" algn="r">
              <a:buFontTx/>
              <a:buNone/>
              <a:defRPr sz="2800" b="0">
                <a:solidFill>
                  <a:schemeClr val="accent1"/>
                </a:solidFill>
                <a:latin typeface="Continuum Light" panose="020B0604020202020204" charset="0"/>
              </a:defRPr>
            </a:lvl5pPr>
            <a:lvl6pPr algn="r">
              <a:defRPr sz="2800">
                <a:solidFill>
                  <a:schemeClr val="accent1"/>
                </a:solidFill>
                <a:latin typeface="Continuum Light" panose="020B0604020202020204" charset="0"/>
              </a:defRPr>
            </a:lvl6pPr>
            <a:lvl7pPr algn="r">
              <a:defRPr sz="2800" i="0">
                <a:solidFill>
                  <a:schemeClr val="accent1"/>
                </a:solidFill>
                <a:latin typeface="Continuum Light" panose="020B0604020202020204" charset="0"/>
              </a:defRPr>
            </a:lvl7pPr>
            <a:lvl8pPr algn="r">
              <a:defRPr sz="2800" i="0">
                <a:latin typeface="Continuum Light" panose="020B0604020202020204" charset="0"/>
              </a:defRPr>
            </a:lvl8pPr>
            <a:lvl9pPr algn="r">
              <a:defRPr sz="2800">
                <a:latin typeface="Continuum Light" panose="020B0604020202020204" charset="0"/>
              </a:defRPr>
            </a:lvl9pPr>
          </a:lstStyle>
          <a:p>
            <a:pPr lvl="0"/>
            <a:r>
              <a:rPr lang="fr-FR"/>
              <a:t>07.</a:t>
            </a:r>
          </a:p>
        </p:txBody>
      </p:sp>
      <p:sp>
        <p:nvSpPr>
          <p:cNvPr id="31" name="Espace réservé du texte 4">
            <a:extLst>
              <a:ext uri="{FF2B5EF4-FFF2-40B4-BE49-F238E27FC236}">
                <a16:creationId xmlns:a16="http://schemas.microsoft.com/office/drawing/2014/main" id="{F24C663A-0E7A-4EBF-A14D-DC373AA978C2}"/>
              </a:ext>
            </a:extLst>
          </p:cNvPr>
          <p:cNvSpPr>
            <a:spLocks noGrp="1"/>
          </p:cNvSpPr>
          <p:nvPr>
            <p:ph type="body" sz="quarter" idx="11" hasCustomPrompt="1"/>
          </p:nvPr>
        </p:nvSpPr>
        <p:spPr>
          <a:xfrm>
            <a:off x="4851706" y="3455302"/>
            <a:ext cx="3038475" cy="276999"/>
          </a:xfrm>
        </p:spPr>
        <p:txBody>
          <a:bodyPr lIns="0" tIns="0" rIns="0" bIns="0" anchor="ctr" anchorCtr="0">
            <a:noAutofit/>
          </a:bodyPr>
          <a:lstStyle>
            <a:lvl1pPr marL="0" algn="l">
              <a:spcAft>
                <a:spcPts val="0"/>
              </a:spcAft>
              <a:defRPr sz="1800">
                <a:solidFill>
                  <a:schemeClr val="accent1"/>
                </a:solidFill>
              </a:defRPr>
            </a:lvl1pPr>
            <a:lvl2pPr marL="0" algn="l">
              <a:spcAft>
                <a:spcPts val="0"/>
              </a:spcAft>
              <a:defRPr sz="1800" b="1">
                <a:solidFill>
                  <a:schemeClr val="accent1"/>
                </a:solidFill>
                <a:latin typeface="Lato" panose="020B0604020202020204" charset="0"/>
              </a:defRPr>
            </a:lvl2pPr>
            <a:lvl3pPr marL="0" algn="l">
              <a:spcAft>
                <a:spcPts val="0"/>
              </a:spcAft>
              <a:defRPr sz="1800" b="1">
                <a:solidFill>
                  <a:schemeClr val="accent1"/>
                </a:solidFill>
                <a:latin typeface="Lato" panose="020B0604020202020204" charset="0"/>
              </a:defRPr>
            </a:lvl3pPr>
            <a:lvl4pPr marL="0" indent="0" algn="l">
              <a:spcAft>
                <a:spcPts val="0"/>
              </a:spcAft>
              <a:buFont typeface="Arial" panose="020B0604020202020204" pitchFamily="34" charset="0"/>
              <a:buNone/>
              <a:defRPr sz="1800" b="1">
                <a:solidFill>
                  <a:schemeClr val="accent1"/>
                </a:solidFill>
                <a:latin typeface="Lato" panose="020B0604020202020204" charset="0"/>
              </a:defRPr>
            </a:lvl4pPr>
            <a:lvl5pPr marL="0" indent="0" algn="l">
              <a:spcAft>
                <a:spcPts val="0"/>
              </a:spcAft>
              <a:buFont typeface="Arial" panose="020B0604020202020204" pitchFamily="34" charset="0"/>
              <a:buNone/>
              <a:defRPr sz="1800" b="1">
                <a:solidFill>
                  <a:schemeClr val="accent1"/>
                </a:solidFill>
                <a:latin typeface="Lato" panose="020B0604020202020204" charset="0"/>
              </a:defRPr>
            </a:lvl5pPr>
            <a:lvl6pPr marL="0" algn="l">
              <a:spcAft>
                <a:spcPts val="0"/>
              </a:spcAft>
              <a:defRPr sz="1800" b="1">
                <a:solidFill>
                  <a:schemeClr val="accent1"/>
                </a:solidFill>
                <a:latin typeface="Lato" panose="020B0604020202020204" charset="0"/>
              </a:defRPr>
            </a:lvl6pPr>
            <a:lvl7pPr marL="0" algn="l">
              <a:spcAft>
                <a:spcPts val="0"/>
              </a:spcAft>
              <a:defRPr sz="1800" b="1" i="0">
                <a:solidFill>
                  <a:schemeClr val="accent1"/>
                </a:solidFill>
                <a:latin typeface="Lato" panose="020B0604020202020204" charset="0"/>
              </a:defRPr>
            </a:lvl7pPr>
            <a:lvl8pPr marL="0" algn="l">
              <a:spcAft>
                <a:spcPts val="0"/>
              </a:spcAft>
              <a:defRPr sz="1800" b="1" i="0">
                <a:solidFill>
                  <a:schemeClr val="accent1"/>
                </a:solidFill>
                <a:latin typeface="Lato" panose="020B0604020202020204" charset="0"/>
              </a:defRPr>
            </a:lvl8pPr>
            <a:lvl9pPr marL="0" algn="l">
              <a:spcAft>
                <a:spcPts val="0"/>
              </a:spcAft>
              <a:defRPr sz="1800" b="1" i="0">
                <a:solidFill>
                  <a:schemeClr val="accent1"/>
                </a:solidFill>
                <a:latin typeface="Lato" panose="020B0604020202020204" charset="0"/>
              </a:defRPr>
            </a:lvl9pPr>
          </a:lstStyle>
          <a:p>
            <a:pPr lvl="0"/>
            <a:r>
              <a:rPr lang="fr-FR"/>
              <a:t>Titre de la partie</a:t>
            </a:r>
          </a:p>
        </p:txBody>
      </p:sp>
      <p:sp>
        <p:nvSpPr>
          <p:cNvPr id="32" name="Espace réservé du texte 4">
            <a:extLst>
              <a:ext uri="{FF2B5EF4-FFF2-40B4-BE49-F238E27FC236}">
                <a16:creationId xmlns:a16="http://schemas.microsoft.com/office/drawing/2014/main" id="{5678C5F5-A328-40CD-A577-2C61DDF70994}"/>
              </a:ext>
            </a:extLst>
          </p:cNvPr>
          <p:cNvSpPr>
            <a:spLocks noGrp="1"/>
          </p:cNvSpPr>
          <p:nvPr>
            <p:ph type="body" sz="quarter" idx="44" hasCustomPrompt="1"/>
          </p:nvPr>
        </p:nvSpPr>
        <p:spPr>
          <a:xfrm>
            <a:off x="4851706" y="4182411"/>
            <a:ext cx="3038475" cy="276999"/>
          </a:xfrm>
        </p:spPr>
        <p:txBody>
          <a:bodyPr lIns="0" tIns="0" rIns="0" bIns="0" anchor="ctr" anchorCtr="0">
            <a:noAutofit/>
          </a:bodyPr>
          <a:lstStyle>
            <a:lvl1pPr marL="0" algn="l">
              <a:spcAft>
                <a:spcPts val="0"/>
              </a:spcAft>
              <a:defRPr sz="1800">
                <a:solidFill>
                  <a:schemeClr val="accent1"/>
                </a:solidFill>
              </a:defRPr>
            </a:lvl1pPr>
            <a:lvl2pPr marL="0" algn="l">
              <a:spcAft>
                <a:spcPts val="0"/>
              </a:spcAft>
              <a:defRPr sz="1800" b="1">
                <a:solidFill>
                  <a:schemeClr val="accent1"/>
                </a:solidFill>
                <a:latin typeface="Lato" panose="020B0604020202020204" charset="0"/>
              </a:defRPr>
            </a:lvl2pPr>
            <a:lvl3pPr marL="0" algn="l">
              <a:spcAft>
                <a:spcPts val="0"/>
              </a:spcAft>
              <a:defRPr sz="1800" b="1">
                <a:solidFill>
                  <a:schemeClr val="accent1"/>
                </a:solidFill>
                <a:latin typeface="Lato" panose="020B0604020202020204" charset="0"/>
              </a:defRPr>
            </a:lvl3pPr>
            <a:lvl4pPr marL="0" indent="0" algn="l">
              <a:spcAft>
                <a:spcPts val="0"/>
              </a:spcAft>
              <a:buFont typeface="Arial" panose="020B0604020202020204" pitchFamily="34" charset="0"/>
              <a:buNone/>
              <a:defRPr sz="1800" b="1">
                <a:solidFill>
                  <a:schemeClr val="accent1"/>
                </a:solidFill>
                <a:latin typeface="Lato" panose="020B0604020202020204" charset="0"/>
              </a:defRPr>
            </a:lvl4pPr>
            <a:lvl5pPr marL="0" indent="0" algn="l">
              <a:spcAft>
                <a:spcPts val="0"/>
              </a:spcAft>
              <a:buFont typeface="Arial" panose="020B0604020202020204" pitchFamily="34" charset="0"/>
              <a:buNone/>
              <a:defRPr sz="1800" b="1">
                <a:solidFill>
                  <a:schemeClr val="accent1"/>
                </a:solidFill>
                <a:latin typeface="Lato" panose="020B0604020202020204" charset="0"/>
              </a:defRPr>
            </a:lvl5pPr>
            <a:lvl6pPr marL="0" algn="l">
              <a:spcAft>
                <a:spcPts val="0"/>
              </a:spcAft>
              <a:defRPr sz="1800" b="1">
                <a:solidFill>
                  <a:schemeClr val="accent1"/>
                </a:solidFill>
                <a:latin typeface="Lato" panose="020B0604020202020204" charset="0"/>
              </a:defRPr>
            </a:lvl6pPr>
            <a:lvl7pPr marL="0" algn="l">
              <a:spcAft>
                <a:spcPts val="0"/>
              </a:spcAft>
              <a:defRPr sz="1800" b="1" i="0">
                <a:solidFill>
                  <a:schemeClr val="accent1"/>
                </a:solidFill>
                <a:latin typeface="Lato" panose="020B0604020202020204" charset="0"/>
              </a:defRPr>
            </a:lvl7pPr>
            <a:lvl8pPr marL="0" algn="l">
              <a:spcAft>
                <a:spcPts val="0"/>
              </a:spcAft>
              <a:defRPr sz="1800" b="1" i="0">
                <a:solidFill>
                  <a:schemeClr val="accent1"/>
                </a:solidFill>
                <a:latin typeface="Lato" panose="020B0604020202020204" charset="0"/>
              </a:defRPr>
            </a:lvl8pPr>
            <a:lvl9pPr marL="0" algn="l">
              <a:spcAft>
                <a:spcPts val="0"/>
              </a:spcAft>
              <a:defRPr sz="1800" b="1" i="0">
                <a:solidFill>
                  <a:schemeClr val="accent1"/>
                </a:solidFill>
                <a:latin typeface="Lato" panose="020B0604020202020204" charset="0"/>
              </a:defRPr>
            </a:lvl9pPr>
          </a:lstStyle>
          <a:p>
            <a:pPr lvl="0"/>
            <a:r>
              <a:rPr lang="fr-FR"/>
              <a:t>Titre de la partie</a:t>
            </a:r>
          </a:p>
        </p:txBody>
      </p:sp>
      <p:sp>
        <p:nvSpPr>
          <p:cNvPr id="33" name="Espace réservé du texte 4">
            <a:extLst>
              <a:ext uri="{FF2B5EF4-FFF2-40B4-BE49-F238E27FC236}">
                <a16:creationId xmlns:a16="http://schemas.microsoft.com/office/drawing/2014/main" id="{9508E12A-6E1F-4EB7-B503-1FA722CC1A65}"/>
              </a:ext>
            </a:extLst>
          </p:cNvPr>
          <p:cNvSpPr>
            <a:spLocks noGrp="1"/>
          </p:cNvSpPr>
          <p:nvPr>
            <p:ph type="body" sz="quarter" idx="45" hasCustomPrompt="1"/>
          </p:nvPr>
        </p:nvSpPr>
        <p:spPr>
          <a:xfrm>
            <a:off x="4851706" y="4882405"/>
            <a:ext cx="3038475" cy="276999"/>
          </a:xfrm>
        </p:spPr>
        <p:txBody>
          <a:bodyPr lIns="0" tIns="0" rIns="0" bIns="0" anchor="ctr" anchorCtr="0">
            <a:noAutofit/>
          </a:bodyPr>
          <a:lstStyle>
            <a:lvl1pPr marL="0" algn="l">
              <a:spcAft>
                <a:spcPts val="0"/>
              </a:spcAft>
              <a:defRPr sz="1800">
                <a:solidFill>
                  <a:schemeClr val="accent1"/>
                </a:solidFill>
              </a:defRPr>
            </a:lvl1pPr>
            <a:lvl2pPr marL="0" algn="l">
              <a:spcAft>
                <a:spcPts val="0"/>
              </a:spcAft>
              <a:defRPr sz="1800" b="1">
                <a:solidFill>
                  <a:schemeClr val="accent1"/>
                </a:solidFill>
                <a:latin typeface="Lato" panose="020B0604020202020204" charset="0"/>
              </a:defRPr>
            </a:lvl2pPr>
            <a:lvl3pPr marL="0" algn="l">
              <a:spcAft>
                <a:spcPts val="0"/>
              </a:spcAft>
              <a:defRPr sz="1800" b="1">
                <a:solidFill>
                  <a:schemeClr val="accent1"/>
                </a:solidFill>
                <a:latin typeface="Lato" panose="020B0604020202020204" charset="0"/>
              </a:defRPr>
            </a:lvl3pPr>
            <a:lvl4pPr marL="0" indent="0" algn="l">
              <a:spcAft>
                <a:spcPts val="0"/>
              </a:spcAft>
              <a:buFont typeface="Arial" panose="020B0604020202020204" pitchFamily="34" charset="0"/>
              <a:buNone/>
              <a:defRPr sz="1800" b="1">
                <a:solidFill>
                  <a:schemeClr val="accent1"/>
                </a:solidFill>
                <a:latin typeface="Lato" panose="020B0604020202020204" charset="0"/>
              </a:defRPr>
            </a:lvl4pPr>
            <a:lvl5pPr marL="0" indent="0" algn="l">
              <a:spcAft>
                <a:spcPts val="0"/>
              </a:spcAft>
              <a:buFont typeface="Arial" panose="020B0604020202020204" pitchFamily="34" charset="0"/>
              <a:buNone/>
              <a:defRPr sz="1800" b="1">
                <a:solidFill>
                  <a:schemeClr val="accent1"/>
                </a:solidFill>
                <a:latin typeface="Lato" panose="020B0604020202020204" charset="0"/>
              </a:defRPr>
            </a:lvl5pPr>
            <a:lvl6pPr marL="0" algn="l">
              <a:spcAft>
                <a:spcPts val="0"/>
              </a:spcAft>
              <a:defRPr sz="1800" b="1">
                <a:solidFill>
                  <a:schemeClr val="accent1"/>
                </a:solidFill>
                <a:latin typeface="Lato" panose="020B0604020202020204" charset="0"/>
              </a:defRPr>
            </a:lvl6pPr>
            <a:lvl7pPr marL="0" algn="l">
              <a:spcAft>
                <a:spcPts val="0"/>
              </a:spcAft>
              <a:defRPr sz="1800" b="1" i="0">
                <a:solidFill>
                  <a:schemeClr val="accent1"/>
                </a:solidFill>
                <a:latin typeface="Lato" panose="020B0604020202020204" charset="0"/>
              </a:defRPr>
            </a:lvl7pPr>
            <a:lvl8pPr marL="0" algn="l">
              <a:spcAft>
                <a:spcPts val="0"/>
              </a:spcAft>
              <a:defRPr sz="1800" b="1" i="0">
                <a:solidFill>
                  <a:schemeClr val="accent1"/>
                </a:solidFill>
                <a:latin typeface="Lato" panose="020B0604020202020204" charset="0"/>
              </a:defRPr>
            </a:lvl8pPr>
            <a:lvl9pPr marL="0" algn="l">
              <a:spcAft>
                <a:spcPts val="0"/>
              </a:spcAft>
              <a:defRPr sz="1800" b="1" i="0">
                <a:solidFill>
                  <a:schemeClr val="accent1"/>
                </a:solidFill>
                <a:latin typeface="Lato" panose="020B0604020202020204" charset="0"/>
              </a:defRPr>
            </a:lvl9pPr>
          </a:lstStyle>
          <a:p>
            <a:pPr lvl="0"/>
            <a:r>
              <a:rPr lang="fr-FR"/>
              <a:t>Titre de la partie</a:t>
            </a:r>
          </a:p>
        </p:txBody>
      </p:sp>
      <p:sp>
        <p:nvSpPr>
          <p:cNvPr id="34" name="Espace réservé du texte 4">
            <a:extLst>
              <a:ext uri="{FF2B5EF4-FFF2-40B4-BE49-F238E27FC236}">
                <a16:creationId xmlns:a16="http://schemas.microsoft.com/office/drawing/2014/main" id="{21EF4C61-8049-4162-AFF8-6A9D96EB51C7}"/>
              </a:ext>
            </a:extLst>
          </p:cNvPr>
          <p:cNvSpPr>
            <a:spLocks noGrp="1"/>
          </p:cNvSpPr>
          <p:nvPr>
            <p:ph type="body" sz="quarter" idx="46" hasCustomPrompt="1"/>
          </p:nvPr>
        </p:nvSpPr>
        <p:spPr>
          <a:xfrm>
            <a:off x="4851706" y="5583136"/>
            <a:ext cx="3038475" cy="276999"/>
          </a:xfrm>
        </p:spPr>
        <p:txBody>
          <a:bodyPr lIns="0" tIns="0" rIns="0" bIns="0" anchor="ctr" anchorCtr="0">
            <a:noAutofit/>
          </a:bodyPr>
          <a:lstStyle>
            <a:lvl1pPr marL="0" algn="l">
              <a:spcAft>
                <a:spcPts val="0"/>
              </a:spcAft>
              <a:defRPr sz="1800">
                <a:solidFill>
                  <a:schemeClr val="accent1"/>
                </a:solidFill>
              </a:defRPr>
            </a:lvl1pPr>
            <a:lvl2pPr marL="0" algn="l">
              <a:spcAft>
                <a:spcPts val="0"/>
              </a:spcAft>
              <a:defRPr sz="1800" b="1">
                <a:solidFill>
                  <a:schemeClr val="accent1"/>
                </a:solidFill>
                <a:latin typeface="Lato" panose="020B0604020202020204" charset="0"/>
              </a:defRPr>
            </a:lvl2pPr>
            <a:lvl3pPr marL="0" algn="l">
              <a:spcAft>
                <a:spcPts val="0"/>
              </a:spcAft>
              <a:defRPr sz="1800" b="1">
                <a:solidFill>
                  <a:schemeClr val="accent1"/>
                </a:solidFill>
                <a:latin typeface="Lato" panose="020B0604020202020204" charset="0"/>
              </a:defRPr>
            </a:lvl3pPr>
            <a:lvl4pPr marL="0" indent="0" algn="l">
              <a:spcAft>
                <a:spcPts val="0"/>
              </a:spcAft>
              <a:buFont typeface="Arial" panose="020B0604020202020204" pitchFamily="34" charset="0"/>
              <a:buNone/>
              <a:defRPr sz="1800" b="1">
                <a:solidFill>
                  <a:schemeClr val="accent1"/>
                </a:solidFill>
                <a:latin typeface="Lato" panose="020B0604020202020204" charset="0"/>
              </a:defRPr>
            </a:lvl4pPr>
            <a:lvl5pPr marL="0" indent="0" algn="l">
              <a:spcAft>
                <a:spcPts val="0"/>
              </a:spcAft>
              <a:buFont typeface="Arial" panose="020B0604020202020204" pitchFamily="34" charset="0"/>
              <a:buNone/>
              <a:defRPr sz="1800" b="1">
                <a:solidFill>
                  <a:schemeClr val="accent1"/>
                </a:solidFill>
                <a:latin typeface="Lato" panose="020B0604020202020204" charset="0"/>
              </a:defRPr>
            </a:lvl5pPr>
            <a:lvl6pPr marL="0" algn="l">
              <a:spcAft>
                <a:spcPts val="0"/>
              </a:spcAft>
              <a:defRPr sz="1800" b="1">
                <a:solidFill>
                  <a:schemeClr val="accent1"/>
                </a:solidFill>
                <a:latin typeface="Lato" panose="020B0604020202020204" charset="0"/>
              </a:defRPr>
            </a:lvl6pPr>
            <a:lvl7pPr marL="0" algn="l">
              <a:spcAft>
                <a:spcPts val="0"/>
              </a:spcAft>
              <a:defRPr sz="1800" b="1" i="0">
                <a:solidFill>
                  <a:schemeClr val="accent1"/>
                </a:solidFill>
                <a:latin typeface="Lato" panose="020B0604020202020204" charset="0"/>
              </a:defRPr>
            </a:lvl7pPr>
            <a:lvl8pPr marL="0" algn="l">
              <a:spcAft>
                <a:spcPts val="0"/>
              </a:spcAft>
              <a:defRPr sz="1800" b="1" i="0">
                <a:solidFill>
                  <a:schemeClr val="accent1"/>
                </a:solidFill>
                <a:latin typeface="Lato" panose="020B0604020202020204" charset="0"/>
              </a:defRPr>
            </a:lvl8pPr>
            <a:lvl9pPr marL="0" algn="l">
              <a:spcAft>
                <a:spcPts val="0"/>
              </a:spcAft>
              <a:defRPr sz="1800" b="1" i="0">
                <a:solidFill>
                  <a:schemeClr val="accent1"/>
                </a:solidFill>
                <a:latin typeface="Lato" panose="020B0604020202020204" charset="0"/>
              </a:defRPr>
            </a:lvl9pPr>
          </a:lstStyle>
          <a:p>
            <a:pPr lvl="0"/>
            <a:r>
              <a:rPr lang="fr-FR"/>
              <a:t>Titre de la partie</a:t>
            </a:r>
          </a:p>
        </p:txBody>
      </p:sp>
      <p:sp>
        <p:nvSpPr>
          <p:cNvPr id="35" name="Espace réservé du texte 4">
            <a:extLst>
              <a:ext uri="{FF2B5EF4-FFF2-40B4-BE49-F238E27FC236}">
                <a16:creationId xmlns:a16="http://schemas.microsoft.com/office/drawing/2014/main" id="{64497EC4-C432-42FF-9D92-3EFAAFE1CB5B}"/>
              </a:ext>
            </a:extLst>
          </p:cNvPr>
          <p:cNvSpPr>
            <a:spLocks noGrp="1"/>
          </p:cNvSpPr>
          <p:nvPr>
            <p:ph type="body" sz="quarter" idx="47" hasCustomPrompt="1"/>
          </p:nvPr>
        </p:nvSpPr>
        <p:spPr>
          <a:xfrm>
            <a:off x="8743770" y="3455302"/>
            <a:ext cx="3038475" cy="276999"/>
          </a:xfrm>
        </p:spPr>
        <p:txBody>
          <a:bodyPr lIns="0" tIns="0" rIns="0" bIns="0" anchor="ctr" anchorCtr="0">
            <a:noAutofit/>
          </a:bodyPr>
          <a:lstStyle>
            <a:lvl1pPr marL="0" algn="l">
              <a:spcAft>
                <a:spcPts val="0"/>
              </a:spcAft>
              <a:defRPr sz="1800">
                <a:solidFill>
                  <a:schemeClr val="accent1"/>
                </a:solidFill>
              </a:defRPr>
            </a:lvl1pPr>
            <a:lvl2pPr marL="0" algn="l">
              <a:spcAft>
                <a:spcPts val="0"/>
              </a:spcAft>
              <a:defRPr sz="1800" b="1">
                <a:solidFill>
                  <a:schemeClr val="accent1"/>
                </a:solidFill>
                <a:latin typeface="Lato" panose="020B0604020202020204" charset="0"/>
              </a:defRPr>
            </a:lvl2pPr>
            <a:lvl3pPr marL="0" algn="l">
              <a:spcAft>
                <a:spcPts val="0"/>
              </a:spcAft>
              <a:defRPr sz="1800" b="1">
                <a:solidFill>
                  <a:schemeClr val="accent1"/>
                </a:solidFill>
                <a:latin typeface="Lato" panose="020B0604020202020204" charset="0"/>
              </a:defRPr>
            </a:lvl3pPr>
            <a:lvl4pPr marL="0" indent="0" algn="l">
              <a:spcAft>
                <a:spcPts val="0"/>
              </a:spcAft>
              <a:buFont typeface="Arial" panose="020B0604020202020204" pitchFamily="34" charset="0"/>
              <a:buNone/>
              <a:defRPr sz="1800" b="1">
                <a:solidFill>
                  <a:schemeClr val="accent1"/>
                </a:solidFill>
                <a:latin typeface="Lato" panose="020B0604020202020204" charset="0"/>
              </a:defRPr>
            </a:lvl4pPr>
            <a:lvl5pPr marL="0" indent="0" algn="l">
              <a:spcAft>
                <a:spcPts val="0"/>
              </a:spcAft>
              <a:buFont typeface="Arial" panose="020B0604020202020204" pitchFamily="34" charset="0"/>
              <a:buNone/>
              <a:defRPr sz="1800" b="1">
                <a:solidFill>
                  <a:schemeClr val="accent1"/>
                </a:solidFill>
                <a:latin typeface="Lato" panose="020B0604020202020204" charset="0"/>
              </a:defRPr>
            </a:lvl5pPr>
            <a:lvl6pPr marL="0" algn="l">
              <a:spcAft>
                <a:spcPts val="0"/>
              </a:spcAft>
              <a:defRPr sz="1800" b="1">
                <a:solidFill>
                  <a:schemeClr val="accent1"/>
                </a:solidFill>
                <a:latin typeface="Lato" panose="020B0604020202020204" charset="0"/>
              </a:defRPr>
            </a:lvl6pPr>
            <a:lvl7pPr marL="0" algn="l">
              <a:spcAft>
                <a:spcPts val="0"/>
              </a:spcAft>
              <a:defRPr sz="1800" b="1" i="0">
                <a:solidFill>
                  <a:schemeClr val="accent1"/>
                </a:solidFill>
                <a:latin typeface="Lato" panose="020B0604020202020204" charset="0"/>
              </a:defRPr>
            </a:lvl7pPr>
            <a:lvl8pPr marL="0" algn="l">
              <a:spcAft>
                <a:spcPts val="0"/>
              </a:spcAft>
              <a:defRPr sz="1800" b="1" i="0">
                <a:solidFill>
                  <a:schemeClr val="accent1"/>
                </a:solidFill>
                <a:latin typeface="Lato" panose="020B0604020202020204" charset="0"/>
              </a:defRPr>
            </a:lvl8pPr>
            <a:lvl9pPr marL="0" algn="l">
              <a:spcAft>
                <a:spcPts val="0"/>
              </a:spcAft>
              <a:defRPr sz="1800" b="1" i="0">
                <a:solidFill>
                  <a:schemeClr val="accent1"/>
                </a:solidFill>
                <a:latin typeface="Lato" panose="020B0604020202020204" charset="0"/>
              </a:defRPr>
            </a:lvl9pPr>
          </a:lstStyle>
          <a:p>
            <a:pPr lvl="0"/>
            <a:r>
              <a:rPr lang="fr-FR"/>
              <a:t>Titre de la partie</a:t>
            </a:r>
          </a:p>
        </p:txBody>
      </p:sp>
      <p:sp>
        <p:nvSpPr>
          <p:cNvPr id="36" name="Espace réservé du texte 4">
            <a:extLst>
              <a:ext uri="{FF2B5EF4-FFF2-40B4-BE49-F238E27FC236}">
                <a16:creationId xmlns:a16="http://schemas.microsoft.com/office/drawing/2014/main" id="{BE7ABC2A-4AC9-4210-BF8B-CCC8652206A1}"/>
              </a:ext>
            </a:extLst>
          </p:cNvPr>
          <p:cNvSpPr>
            <a:spLocks noGrp="1"/>
          </p:cNvSpPr>
          <p:nvPr>
            <p:ph type="body" sz="quarter" idx="48" hasCustomPrompt="1"/>
          </p:nvPr>
        </p:nvSpPr>
        <p:spPr>
          <a:xfrm>
            <a:off x="8743770" y="4182411"/>
            <a:ext cx="3038475" cy="276999"/>
          </a:xfrm>
        </p:spPr>
        <p:txBody>
          <a:bodyPr lIns="0" tIns="0" rIns="0" bIns="0" anchor="ctr" anchorCtr="0">
            <a:noAutofit/>
          </a:bodyPr>
          <a:lstStyle>
            <a:lvl1pPr marL="0" algn="l">
              <a:spcAft>
                <a:spcPts val="0"/>
              </a:spcAft>
              <a:defRPr sz="1800">
                <a:solidFill>
                  <a:schemeClr val="accent1"/>
                </a:solidFill>
              </a:defRPr>
            </a:lvl1pPr>
            <a:lvl2pPr marL="0" algn="l">
              <a:spcAft>
                <a:spcPts val="0"/>
              </a:spcAft>
              <a:defRPr sz="1800" b="1">
                <a:solidFill>
                  <a:schemeClr val="accent1"/>
                </a:solidFill>
                <a:latin typeface="Lato" panose="020B0604020202020204" charset="0"/>
              </a:defRPr>
            </a:lvl2pPr>
            <a:lvl3pPr marL="0" algn="l">
              <a:spcAft>
                <a:spcPts val="0"/>
              </a:spcAft>
              <a:defRPr sz="1800" b="1">
                <a:solidFill>
                  <a:schemeClr val="accent1"/>
                </a:solidFill>
                <a:latin typeface="Lato" panose="020B0604020202020204" charset="0"/>
              </a:defRPr>
            </a:lvl3pPr>
            <a:lvl4pPr marL="0" indent="0" algn="l">
              <a:spcAft>
                <a:spcPts val="0"/>
              </a:spcAft>
              <a:buFont typeface="Arial" panose="020B0604020202020204" pitchFamily="34" charset="0"/>
              <a:buNone/>
              <a:defRPr sz="1800" b="1">
                <a:solidFill>
                  <a:schemeClr val="accent1"/>
                </a:solidFill>
                <a:latin typeface="Lato" panose="020B0604020202020204" charset="0"/>
              </a:defRPr>
            </a:lvl4pPr>
            <a:lvl5pPr marL="0" indent="0" algn="l">
              <a:spcAft>
                <a:spcPts val="0"/>
              </a:spcAft>
              <a:buFont typeface="Arial" panose="020B0604020202020204" pitchFamily="34" charset="0"/>
              <a:buNone/>
              <a:defRPr sz="1800" b="1">
                <a:solidFill>
                  <a:schemeClr val="accent1"/>
                </a:solidFill>
                <a:latin typeface="Lato" panose="020B0604020202020204" charset="0"/>
              </a:defRPr>
            </a:lvl5pPr>
            <a:lvl6pPr marL="0" algn="l">
              <a:spcAft>
                <a:spcPts val="0"/>
              </a:spcAft>
              <a:defRPr sz="1800" b="1">
                <a:solidFill>
                  <a:schemeClr val="accent1"/>
                </a:solidFill>
                <a:latin typeface="Lato" panose="020B0604020202020204" charset="0"/>
              </a:defRPr>
            </a:lvl6pPr>
            <a:lvl7pPr marL="0" algn="l">
              <a:spcAft>
                <a:spcPts val="0"/>
              </a:spcAft>
              <a:defRPr sz="1800" b="1" i="0">
                <a:solidFill>
                  <a:schemeClr val="accent1"/>
                </a:solidFill>
                <a:latin typeface="Lato" panose="020B0604020202020204" charset="0"/>
              </a:defRPr>
            </a:lvl7pPr>
            <a:lvl8pPr marL="0" algn="l">
              <a:spcAft>
                <a:spcPts val="0"/>
              </a:spcAft>
              <a:defRPr sz="1800" b="1" i="0">
                <a:solidFill>
                  <a:schemeClr val="accent1"/>
                </a:solidFill>
                <a:latin typeface="Lato" panose="020B0604020202020204" charset="0"/>
              </a:defRPr>
            </a:lvl8pPr>
            <a:lvl9pPr marL="0" algn="l">
              <a:spcAft>
                <a:spcPts val="0"/>
              </a:spcAft>
              <a:defRPr sz="1800" b="1" i="0">
                <a:solidFill>
                  <a:schemeClr val="accent1"/>
                </a:solidFill>
                <a:latin typeface="Lato" panose="020B0604020202020204" charset="0"/>
              </a:defRPr>
            </a:lvl9pPr>
          </a:lstStyle>
          <a:p>
            <a:pPr lvl="0"/>
            <a:r>
              <a:rPr lang="fr-FR"/>
              <a:t>Titre de la partie</a:t>
            </a:r>
          </a:p>
        </p:txBody>
      </p:sp>
      <p:sp>
        <p:nvSpPr>
          <p:cNvPr id="37" name="Espace réservé du texte 4">
            <a:extLst>
              <a:ext uri="{FF2B5EF4-FFF2-40B4-BE49-F238E27FC236}">
                <a16:creationId xmlns:a16="http://schemas.microsoft.com/office/drawing/2014/main" id="{07BE784D-B1A2-4738-A782-5B7E629EE2D2}"/>
              </a:ext>
            </a:extLst>
          </p:cNvPr>
          <p:cNvSpPr>
            <a:spLocks noGrp="1"/>
          </p:cNvSpPr>
          <p:nvPr>
            <p:ph type="body" sz="quarter" idx="49" hasCustomPrompt="1"/>
          </p:nvPr>
        </p:nvSpPr>
        <p:spPr>
          <a:xfrm>
            <a:off x="8743770" y="4882405"/>
            <a:ext cx="3038475" cy="276999"/>
          </a:xfrm>
        </p:spPr>
        <p:txBody>
          <a:bodyPr lIns="0" tIns="0" rIns="0" bIns="0" anchor="ctr" anchorCtr="0">
            <a:noAutofit/>
          </a:bodyPr>
          <a:lstStyle>
            <a:lvl1pPr marL="0" algn="l">
              <a:spcAft>
                <a:spcPts val="0"/>
              </a:spcAft>
              <a:defRPr sz="1800">
                <a:solidFill>
                  <a:schemeClr val="accent1"/>
                </a:solidFill>
              </a:defRPr>
            </a:lvl1pPr>
            <a:lvl2pPr marL="0" algn="l">
              <a:spcAft>
                <a:spcPts val="0"/>
              </a:spcAft>
              <a:defRPr sz="1800" b="1">
                <a:solidFill>
                  <a:schemeClr val="accent1"/>
                </a:solidFill>
                <a:latin typeface="Lato" panose="020B0604020202020204" charset="0"/>
              </a:defRPr>
            </a:lvl2pPr>
            <a:lvl3pPr marL="0" algn="l">
              <a:spcAft>
                <a:spcPts val="0"/>
              </a:spcAft>
              <a:defRPr sz="1800" b="1">
                <a:solidFill>
                  <a:schemeClr val="accent1"/>
                </a:solidFill>
                <a:latin typeface="Lato" panose="020B0604020202020204" charset="0"/>
              </a:defRPr>
            </a:lvl3pPr>
            <a:lvl4pPr marL="0" indent="0" algn="l">
              <a:spcAft>
                <a:spcPts val="0"/>
              </a:spcAft>
              <a:buFont typeface="Arial" panose="020B0604020202020204" pitchFamily="34" charset="0"/>
              <a:buNone/>
              <a:defRPr sz="1800" b="1">
                <a:solidFill>
                  <a:schemeClr val="accent1"/>
                </a:solidFill>
                <a:latin typeface="Lato" panose="020B0604020202020204" charset="0"/>
              </a:defRPr>
            </a:lvl4pPr>
            <a:lvl5pPr marL="0" indent="0" algn="l">
              <a:spcAft>
                <a:spcPts val="0"/>
              </a:spcAft>
              <a:buFont typeface="Arial" panose="020B0604020202020204" pitchFamily="34" charset="0"/>
              <a:buNone/>
              <a:defRPr sz="1800" b="1">
                <a:solidFill>
                  <a:schemeClr val="accent1"/>
                </a:solidFill>
                <a:latin typeface="Lato" panose="020B0604020202020204" charset="0"/>
              </a:defRPr>
            </a:lvl5pPr>
            <a:lvl6pPr marL="0" algn="l">
              <a:spcAft>
                <a:spcPts val="0"/>
              </a:spcAft>
              <a:defRPr sz="1800" b="1">
                <a:solidFill>
                  <a:schemeClr val="accent1"/>
                </a:solidFill>
                <a:latin typeface="Lato" panose="020B0604020202020204" charset="0"/>
              </a:defRPr>
            </a:lvl6pPr>
            <a:lvl7pPr marL="0" algn="l">
              <a:spcAft>
                <a:spcPts val="0"/>
              </a:spcAft>
              <a:defRPr sz="1800" b="1" i="0">
                <a:solidFill>
                  <a:schemeClr val="accent1"/>
                </a:solidFill>
                <a:latin typeface="Lato" panose="020B0604020202020204" charset="0"/>
              </a:defRPr>
            </a:lvl7pPr>
            <a:lvl8pPr marL="0" algn="l">
              <a:spcAft>
                <a:spcPts val="0"/>
              </a:spcAft>
              <a:defRPr sz="1800" b="1" i="0">
                <a:solidFill>
                  <a:schemeClr val="accent1"/>
                </a:solidFill>
                <a:latin typeface="Lato" panose="020B0604020202020204" charset="0"/>
              </a:defRPr>
            </a:lvl8pPr>
            <a:lvl9pPr marL="0" algn="l">
              <a:spcAft>
                <a:spcPts val="0"/>
              </a:spcAft>
              <a:defRPr sz="1800" b="1" i="0">
                <a:solidFill>
                  <a:schemeClr val="accent1"/>
                </a:solidFill>
                <a:latin typeface="Lato" panose="020B0604020202020204" charset="0"/>
              </a:defRPr>
            </a:lvl9pPr>
          </a:lstStyle>
          <a:p>
            <a:pPr lvl="0"/>
            <a:r>
              <a:rPr lang="fr-FR"/>
              <a:t>Titre de la partie</a:t>
            </a:r>
          </a:p>
        </p:txBody>
      </p:sp>
      <p:sp>
        <p:nvSpPr>
          <p:cNvPr id="38" name="Espace réservé du texte 4">
            <a:extLst>
              <a:ext uri="{FF2B5EF4-FFF2-40B4-BE49-F238E27FC236}">
                <a16:creationId xmlns:a16="http://schemas.microsoft.com/office/drawing/2014/main" id="{ECE9A8F7-8099-4CAA-88D1-83B8E1286DBD}"/>
              </a:ext>
            </a:extLst>
          </p:cNvPr>
          <p:cNvSpPr>
            <a:spLocks noGrp="1"/>
          </p:cNvSpPr>
          <p:nvPr>
            <p:ph type="body" sz="quarter" idx="50" hasCustomPrompt="1"/>
          </p:nvPr>
        </p:nvSpPr>
        <p:spPr>
          <a:xfrm>
            <a:off x="8743770" y="5583136"/>
            <a:ext cx="3038475" cy="276999"/>
          </a:xfrm>
        </p:spPr>
        <p:txBody>
          <a:bodyPr lIns="0" tIns="0" rIns="0" bIns="0" anchor="ctr" anchorCtr="0">
            <a:noAutofit/>
          </a:bodyPr>
          <a:lstStyle>
            <a:lvl1pPr marL="0" algn="l">
              <a:spcAft>
                <a:spcPts val="0"/>
              </a:spcAft>
              <a:defRPr sz="1800">
                <a:solidFill>
                  <a:schemeClr val="accent1"/>
                </a:solidFill>
              </a:defRPr>
            </a:lvl1pPr>
            <a:lvl2pPr marL="0" algn="l">
              <a:spcAft>
                <a:spcPts val="0"/>
              </a:spcAft>
              <a:defRPr sz="1800" b="1">
                <a:solidFill>
                  <a:schemeClr val="accent1"/>
                </a:solidFill>
                <a:latin typeface="Lato" panose="020B0604020202020204" charset="0"/>
              </a:defRPr>
            </a:lvl2pPr>
            <a:lvl3pPr marL="0" algn="l">
              <a:spcAft>
                <a:spcPts val="0"/>
              </a:spcAft>
              <a:defRPr sz="1800" b="1">
                <a:solidFill>
                  <a:schemeClr val="accent1"/>
                </a:solidFill>
                <a:latin typeface="Lato" panose="020B0604020202020204" charset="0"/>
              </a:defRPr>
            </a:lvl3pPr>
            <a:lvl4pPr marL="0" indent="0" algn="l">
              <a:spcAft>
                <a:spcPts val="0"/>
              </a:spcAft>
              <a:buFont typeface="Arial" panose="020B0604020202020204" pitchFamily="34" charset="0"/>
              <a:buNone/>
              <a:defRPr sz="1800" b="1">
                <a:solidFill>
                  <a:schemeClr val="accent1"/>
                </a:solidFill>
                <a:latin typeface="Lato" panose="020B0604020202020204" charset="0"/>
              </a:defRPr>
            </a:lvl4pPr>
            <a:lvl5pPr marL="0" indent="0" algn="l">
              <a:spcAft>
                <a:spcPts val="0"/>
              </a:spcAft>
              <a:buFont typeface="Arial" panose="020B0604020202020204" pitchFamily="34" charset="0"/>
              <a:buNone/>
              <a:defRPr sz="1800" b="1">
                <a:solidFill>
                  <a:schemeClr val="accent1"/>
                </a:solidFill>
                <a:latin typeface="Lato" panose="020B0604020202020204" charset="0"/>
              </a:defRPr>
            </a:lvl5pPr>
            <a:lvl6pPr marL="0" algn="l">
              <a:spcAft>
                <a:spcPts val="0"/>
              </a:spcAft>
              <a:defRPr sz="1800" b="1">
                <a:solidFill>
                  <a:schemeClr val="accent1"/>
                </a:solidFill>
                <a:latin typeface="Lato" panose="020B0604020202020204" charset="0"/>
              </a:defRPr>
            </a:lvl6pPr>
            <a:lvl7pPr marL="0" algn="l">
              <a:spcAft>
                <a:spcPts val="0"/>
              </a:spcAft>
              <a:defRPr sz="1800" b="1" i="0">
                <a:solidFill>
                  <a:schemeClr val="accent1"/>
                </a:solidFill>
                <a:latin typeface="Lato" panose="020B0604020202020204" charset="0"/>
              </a:defRPr>
            </a:lvl7pPr>
            <a:lvl8pPr marL="0" algn="l">
              <a:spcAft>
                <a:spcPts val="0"/>
              </a:spcAft>
              <a:defRPr sz="1800" b="1" i="0">
                <a:solidFill>
                  <a:schemeClr val="accent1"/>
                </a:solidFill>
                <a:latin typeface="Lato" panose="020B0604020202020204" charset="0"/>
              </a:defRPr>
            </a:lvl8pPr>
            <a:lvl9pPr marL="0" algn="l">
              <a:spcAft>
                <a:spcPts val="0"/>
              </a:spcAft>
              <a:defRPr sz="1800" b="1" i="0">
                <a:solidFill>
                  <a:schemeClr val="accent1"/>
                </a:solidFill>
                <a:latin typeface="Lato" panose="020B0604020202020204" charset="0"/>
              </a:defRPr>
            </a:lvl9pPr>
          </a:lstStyle>
          <a:p>
            <a:pPr lvl="0"/>
            <a:r>
              <a:rPr lang="fr-FR"/>
              <a:t>Titre de la partie</a:t>
            </a:r>
          </a:p>
        </p:txBody>
      </p:sp>
    </p:spTree>
    <p:extLst>
      <p:ext uri="{BB962C8B-B14F-4D97-AF65-F5344CB8AC3E}">
        <p14:creationId xmlns:p14="http://schemas.microsoft.com/office/powerpoint/2010/main" val="392063164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extLst>
    <p:ext uri="{DCECCB84-F9BA-43D5-87BE-67443E8EF086}">
      <p15:sldGuideLst xmlns:p15="http://schemas.microsoft.com/office/powerpoint/2012/main">
        <p15:guide id="1" orient="horz" pos="232">
          <p15:clr>
            <a:srgbClr val="C35EA4"/>
          </p15:clr>
        </p15:guide>
        <p15:guide id="2" orient="horz" pos="4088">
          <p15:clr>
            <a:srgbClr val="FBAE40"/>
          </p15:clr>
        </p15:guide>
        <p15:guide id="3" pos="7423">
          <p15:clr>
            <a:srgbClr val="C35EA4"/>
          </p15:clr>
        </p15:guide>
        <p15:guide id="4" pos="257">
          <p15:clr>
            <a:srgbClr val="C35EA4"/>
          </p15:clr>
        </p15:guide>
        <p15:guide id="5" pos="483">
          <p15:clr>
            <a:srgbClr val="C35EA4"/>
          </p15:clr>
        </p15:guide>
        <p15:guide id="6" pos="7197">
          <p15:clr>
            <a:srgbClr val="C35EA4"/>
          </p15:clr>
        </p15:guide>
      </p15:sldGuideLst>
    </p:ext>
  </p:extLst>
</p:sldLayout>
</file>

<file path=ppt/slideLayouts/slideLayout70.xml><?xml version="1.0" encoding="utf-8"?>
<p:sldLayout xmlns:a="http://schemas.openxmlformats.org/drawingml/2006/main" xmlns:r="http://schemas.openxmlformats.org/officeDocument/2006/relationships" xmlns:p="http://schemas.openxmlformats.org/presentationml/2006/main" showMasterSp="0" preserve="1">
  <p:cSld name="3_Intercalaire Bleu ciel">
    <p:bg>
      <p:bgPr>
        <a:pattFill prst="pct5">
          <a:fgClr>
            <a:schemeClr val="accent1"/>
          </a:fgClr>
          <a:bgClr>
            <a:schemeClr val="bg1"/>
          </a:bgClr>
        </a:pattFill>
        <a:effectLst/>
      </p:bgPr>
    </p:bg>
    <p:spTree>
      <p:nvGrpSpPr>
        <p:cNvPr id="1" name=""/>
        <p:cNvGrpSpPr/>
        <p:nvPr/>
      </p:nvGrpSpPr>
      <p:grpSpPr>
        <a:xfrm>
          <a:off x="0" y="0"/>
          <a:ext cx="0" cy="0"/>
          <a:chOff x="0" y="0"/>
          <a:chExt cx="0" cy="0"/>
        </a:xfrm>
      </p:grpSpPr>
      <p:pic>
        <p:nvPicPr>
          <p:cNvPr id="3" name="Image 2">
            <a:extLst>
              <a:ext uri="{FF2B5EF4-FFF2-40B4-BE49-F238E27FC236}">
                <a16:creationId xmlns:a16="http://schemas.microsoft.com/office/drawing/2014/main" id="{FB1B5D01-E856-8D50-F040-DA81961441A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92"/>
            <a:ext cx="12192000" cy="6856416"/>
          </a:xfrm>
          <a:prstGeom prst="rect">
            <a:avLst/>
          </a:prstGeom>
        </p:spPr>
      </p:pic>
      <p:sp>
        <p:nvSpPr>
          <p:cNvPr id="7" name="Titre 1">
            <a:extLst>
              <a:ext uri="{FF2B5EF4-FFF2-40B4-BE49-F238E27FC236}">
                <a16:creationId xmlns:a16="http://schemas.microsoft.com/office/drawing/2014/main" id="{89A6F98C-58FB-D1EC-9B2C-0E6F6FCCF8D0}"/>
              </a:ext>
            </a:extLst>
          </p:cNvPr>
          <p:cNvSpPr>
            <a:spLocks noGrp="1"/>
          </p:cNvSpPr>
          <p:nvPr>
            <p:ph type="title" hasCustomPrompt="1"/>
          </p:nvPr>
        </p:nvSpPr>
        <p:spPr>
          <a:xfrm>
            <a:off x="407988" y="1927999"/>
            <a:ext cx="5561012" cy="2215991"/>
          </a:xfrm>
        </p:spPr>
        <p:txBody>
          <a:bodyPr anchor="b" anchorCtr="0"/>
          <a:lstStyle>
            <a:lvl1pPr>
              <a:lnSpc>
                <a:spcPct val="100000"/>
              </a:lnSpc>
              <a:defRPr sz="4800">
                <a:solidFill>
                  <a:schemeClr val="bg1"/>
                </a:solidFill>
                <a:latin typeface="Gotham Black" pitchFamily="50" charset="0"/>
              </a:defRPr>
            </a:lvl1pPr>
          </a:lstStyle>
          <a:p>
            <a:r>
              <a:rPr lang="fr-FR"/>
              <a:t>01</a:t>
            </a:r>
            <a:br>
              <a:rPr lang="fr-FR"/>
            </a:br>
            <a:r>
              <a:rPr lang="fr-FR"/>
              <a:t>Titre de la partie </a:t>
            </a:r>
            <a:br>
              <a:rPr lang="fr-FR"/>
            </a:br>
            <a:r>
              <a:rPr lang="fr-FR"/>
              <a:t>plusieurs lignes</a:t>
            </a:r>
          </a:p>
        </p:txBody>
      </p:sp>
      <p:cxnSp>
        <p:nvCxnSpPr>
          <p:cNvPr id="8" name="Connecteur droit 7">
            <a:extLst>
              <a:ext uri="{FF2B5EF4-FFF2-40B4-BE49-F238E27FC236}">
                <a16:creationId xmlns:a16="http://schemas.microsoft.com/office/drawing/2014/main" id="{3CC6C52A-CE2F-3A0D-1FE4-734EB97FA589}"/>
              </a:ext>
            </a:extLst>
          </p:cNvPr>
          <p:cNvCxnSpPr>
            <a:cxnSpLocks/>
          </p:cNvCxnSpPr>
          <p:nvPr/>
        </p:nvCxnSpPr>
        <p:spPr>
          <a:xfrm>
            <a:off x="407988" y="4394107"/>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12" name="Espace réservé du texte 4">
            <a:extLst>
              <a:ext uri="{FF2B5EF4-FFF2-40B4-BE49-F238E27FC236}">
                <a16:creationId xmlns:a16="http://schemas.microsoft.com/office/drawing/2014/main" id="{37C969C3-CEBB-47EA-6154-DE8A66862E75}"/>
              </a:ext>
            </a:extLst>
          </p:cNvPr>
          <p:cNvSpPr>
            <a:spLocks noGrp="1"/>
          </p:cNvSpPr>
          <p:nvPr>
            <p:ph type="body" sz="quarter" idx="12" hasCustomPrompt="1"/>
          </p:nvPr>
        </p:nvSpPr>
        <p:spPr>
          <a:xfrm>
            <a:off x="407988" y="4763693"/>
            <a:ext cx="5561012" cy="1257695"/>
          </a:xfrm>
        </p:spPr>
        <p:txBody>
          <a:bodyPr lIns="0" tIns="0" rIns="0" bIns="0" anchor="t" anchorCtr="0">
            <a:noAutofit/>
          </a:bodyPr>
          <a:lstStyle>
            <a:lvl1pPr>
              <a:defRPr sz="1600">
                <a:solidFill>
                  <a:schemeClr val="bg1"/>
                </a:solidFill>
              </a:defRPr>
            </a:lvl1pPr>
            <a:lvl2pPr>
              <a:defRPr sz="1600" b="1">
                <a:solidFill>
                  <a:schemeClr val="bg1"/>
                </a:solidFill>
                <a:latin typeface="Lato" panose="020B0604020202020204" charset="0"/>
              </a:defRPr>
            </a:lvl2pPr>
            <a:lvl3pPr>
              <a:defRPr sz="1600" b="1">
                <a:solidFill>
                  <a:schemeClr val="bg1"/>
                </a:solidFill>
                <a:latin typeface="Lato" panose="020B0604020202020204" charset="0"/>
              </a:defRPr>
            </a:lvl3pPr>
            <a:lvl4pPr>
              <a:buFontTx/>
              <a:buNone/>
              <a:defRPr sz="1600" b="1">
                <a:solidFill>
                  <a:schemeClr val="bg1"/>
                </a:solidFill>
                <a:latin typeface="Lato" panose="020B0604020202020204" charset="0"/>
              </a:defRPr>
            </a:lvl4pPr>
            <a:lvl5pPr marL="0" indent="0">
              <a:buFontTx/>
              <a:buNone/>
              <a:defRPr sz="1600" b="1">
                <a:solidFill>
                  <a:schemeClr val="bg1"/>
                </a:solidFill>
                <a:latin typeface="Lato" panose="020B0604020202020204" charset="0"/>
              </a:defRPr>
            </a:lvl5pPr>
            <a:lvl6pPr>
              <a:defRPr sz="1600" b="1">
                <a:solidFill>
                  <a:schemeClr val="bg1"/>
                </a:solidFill>
                <a:latin typeface="Lato" panose="020B0604020202020204" charset="0"/>
              </a:defRPr>
            </a:lvl6pPr>
            <a:lvl7pPr>
              <a:defRPr sz="1600" b="1" i="0">
                <a:solidFill>
                  <a:schemeClr val="bg1"/>
                </a:solidFill>
                <a:latin typeface="Lato" panose="020B0604020202020204" charset="0"/>
              </a:defRPr>
            </a:lvl7pPr>
            <a:lvl8pPr>
              <a:defRPr sz="1600" b="1" i="0">
                <a:solidFill>
                  <a:schemeClr val="bg1"/>
                </a:solidFill>
                <a:latin typeface="Lato" panose="020B0604020202020204" charset="0"/>
              </a:defRPr>
            </a:lvl8pPr>
            <a:lvl9pPr>
              <a:defRPr sz="1600" b="1" i="0">
                <a:solidFill>
                  <a:schemeClr val="bg1"/>
                </a:solidFill>
                <a:latin typeface="Lato" panose="020B0604020202020204" charset="0"/>
              </a:defRPr>
            </a:lvl9pPr>
          </a:lstStyle>
          <a:p>
            <a:pPr lvl="0"/>
            <a:r>
              <a:rPr lang="fr-FR"/>
              <a:t>Sous-titre</a:t>
            </a:r>
          </a:p>
        </p:txBody>
      </p:sp>
      <p:sp>
        <p:nvSpPr>
          <p:cNvPr id="13" name="Espace réservé du pied de page 3">
            <a:extLst>
              <a:ext uri="{FF2B5EF4-FFF2-40B4-BE49-F238E27FC236}">
                <a16:creationId xmlns:a16="http://schemas.microsoft.com/office/drawing/2014/main" id="{C49CF4F7-55AD-462F-B9AC-4AC73E6B5E67}"/>
              </a:ext>
            </a:extLst>
          </p:cNvPr>
          <p:cNvSpPr>
            <a:spLocks noGrp="1"/>
          </p:cNvSpPr>
          <p:nvPr>
            <p:ph type="ftr" sz="quarter" idx="3"/>
          </p:nvPr>
        </p:nvSpPr>
        <p:spPr>
          <a:xfrm>
            <a:off x="1447800" y="6481585"/>
            <a:ext cx="4114800" cy="169277"/>
          </a:xfrm>
          <a:prstGeom prst="rect">
            <a:avLst/>
          </a:prstGeom>
        </p:spPr>
        <p:txBody>
          <a:bodyPr vert="horz" lIns="0" tIns="0" rIns="0" bIns="0" rtlCol="0" anchor="ctr">
            <a:spAutoFit/>
          </a:bodyPr>
          <a:lstStyle>
            <a:lvl1pPr algn="l">
              <a:defRPr sz="1100">
                <a:solidFill>
                  <a:schemeClr val="bg1">
                    <a:alpha val="50000"/>
                  </a:schemeClr>
                </a:solidFill>
                <a:latin typeface="Lato" panose="020B0604020202020204" charset="0"/>
              </a:defRPr>
            </a:lvl1pPr>
          </a:lstStyle>
          <a:p>
            <a:endParaRPr lang="fr-FR"/>
          </a:p>
        </p:txBody>
      </p:sp>
      <p:sp>
        <p:nvSpPr>
          <p:cNvPr id="14" name="Espace réservé du numéro de diapositive 1">
            <a:extLst>
              <a:ext uri="{FF2B5EF4-FFF2-40B4-BE49-F238E27FC236}">
                <a16:creationId xmlns:a16="http://schemas.microsoft.com/office/drawing/2014/main" id="{2ACFEF5F-4304-EA1B-C7C8-3432B53EF368}"/>
              </a:ext>
            </a:extLst>
          </p:cNvPr>
          <p:cNvSpPr>
            <a:spLocks noGrp="1"/>
          </p:cNvSpPr>
          <p:nvPr>
            <p:ph type="sldNum" sz="quarter" idx="4"/>
          </p:nvPr>
        </p:nvSpPr>
        <p:spPr>
          <a:xfrm>
            <a:off x="9194800" y="6491058"/>
            <a:ext cx="2743200" cy="169277"/>
          </a:xfrm>
          <a:prstGeom prst="rect">
            <a:avLst/>
          </a:prstGeom>
        </p:spPr>
        <p:txBody>
          <a:bodyPr vert="horz" lIns="0" tIns="0" rIns="0" bIns="0" rtlCol="0" anchor="ctr">
            <a:spAutoFit/>
          </a:bodyPr>
          <a:lstStyle>
            <a:lvl1pPr algn="r">
              <a:defRPr lang="en-US" sz="1100" kern="1200" smtClean="0">
                <a:solidFill>
                  <a:schemeClr val="bg1">
                    <a:alpha val="50000"/>
                  </a:schemeClr>
                </a:solidFill>
                <a:latin typeface="Lato" panose="020B0604020202020204" charset="0"/>
                <a:ea typeface="+mn-ea"/>
                <a:cs typeface="+mn-cs"/>
              </a:defRPr>
            </a:lvl1pPr>
          </a:lstStyle>
          <a:p>
            <a:fld id="{DCFF6D3A-3277-42A1-9D8C-71F4574BBB66}" type="slidenum">
              <a:rPr lang="fr-FR" smtClean="0"/>
              <a:t>‹#›</a:t>
            </a:fld>
            <a:endParaRPr lang="fr-FR"/>
          </a:p>
        </p:txBody>
      </p:sp>
      <p:pic>
        <p:nvPicPr>
          <p:cNvPr id="15" name="Image 14">
            <a:extLst>
              <a:ext uri="{FF2B5EF4-FFF2-40B4-BE49-F238E27FC236}">
                <a16:creationId xmlns:a16="http://schemas.microsoft.com/office/drawing/2014/main" id="{A528F7FF-4962-0204-3AF7-6177F77FB36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289055376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extLst>
    <p:ext uri="{DCECCB84-F9BA-43D5-87BE-67443E8EF086}">
      <p15:sldGuideLst xmlns:p15="http://schemas.microsoft.com/office/powerpoint/2012/main">
        <p15:guide id="1" orient="horz" pos="232">
          <p15:clr>
            <a:srgbClr val="C35EA4"/>
          </p15:clr>
        </p15:guide>
        <p15:guide id="2" orient="horz" pos="4088">
          <p15:clr>
            <a:srgbClr val="FBAE40"/>
          </p15:clr>
        </p15:guide>
        <p15:guide id="3" pos="7423">
          <p15:clr>
            <a:srgbClr val="C35EA4"/>
          </p15:clr>
        </p15:guide>
        <p15:guide id="4" pos="257">
          <p15:clr>
            <a:srgbClr val="C35EA4"/>
          </p15:clr>
        </p15:guide>
        <p15:guide id="5" pos="483">
          <p15:clr>
            <a:srgbClr val="C35EA4"/>
          </p15:clr>
        </p15:guide>
        <p15:guide id="6" pos="7197">
          <p15:clr>
            <a:srgbClr val="C35EA4"/>
          </p15:clr>
        </p15:guide>
      </p15:sldGuideLst>
    </p:ext>
  </p:extLst>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p:cSld name="Titre et contenu - Blanc">
    <p:spTree>
      <p:nvGrpSpPr>
        <p:cNvPr id="1" name=""/>
        <p:cNvGrpSpPr/>
        <p:nvPr/>
      </p:nvGrpSpPr>
      <p:grpSpPr>
        <a:xfrm>
          <a:off x="0" y="0"/>
          <a:ext cx="0" cy="0"/>
          <a:chOff x="0" y="0"/>
          <a:chExt cx="0" cy="0"/>
        </a:xfrm>
      </p:grpSpPr>
      <p:sp>
        <p:nvSpPr>
          <p:cNvPr id="17" name="Titre 4">
            <a:extLst>
              <a:ext uri="{FF2B5EF4-FFF2-40B4-BE49-F238E27FC236}">
                <a16:creationId xmlns:a16="http://schemas.microsoft.com/office/drawing/2014/main" id="{13809825-214D-42A7-8CBC-8CCCE2F745A4}"/>
              </a:ext>
            </a:extLst>
          </p:cNvPr>
          <p:cNvSpPr>
            <a:spLocks noGrp="1"/>
          </p:cNvSpPr>
          <p:nvPr>
            <p:ph type="title" hasCustomPrompt="1"/>
          </p:nvPr>
        </p:nvSpPr>
        <p:spPr>
          <a:xfrm>
            <a:off x="419710" y="611198"/>
            <a:ext cx="11354400" cy="1231200"/>
          </a:xfrm>
        </p:spPr>
        <p:txBody>
          <a:bodyPr anchor="b">
            <a:noAutofit/>
          </a:bodyPr>
          <a:lstStyle/>
          <a:p>
            <a:r>
              <a:rPr lang="fr-FR"/>
              <a:t>Titre de la diapositive sur plusieurs lignes</a:t>
            </a: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a:t>
            </a:fld>
            <a:endParaRPr lang="fr-FR"/>
          </a:p>
        </p:txBody>
      </p:sp>
      <p:sp>
        <p:nvSpPr>
          <p:cNvPr id="15" name="Espace réservé du texte 4">
            <a:extLst>
              <a:ext uri="{FF2B5EF4-FFF2-40B4-BE49-F238E27FC236}">
                <a16:creationId xmlns:a16="http://schemas.microsoft.com/office/drawing/2014/main" id="{390C2EDF-8E8B-4974-A8A6-DF22EAD2A54F}"/>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accent1">
                    <a:alpha val="50000"/>
                  </a:schemeClr>
                </a:solidFill>
                <a:latin typeface="Lato" panose="020B0604020202020204" charset="0"/>
              </a:defRPr>
            </a:lvl1pPr>
            <a:lvl2pPr marL="0" indent="0">
              <a:spcAft>
                <a:spcPts val="0"/>
              </a:spcAft>
              <a:defRPr lang="fr-FR" sz="1400" b="0" i="0" kern="1200" dirty="0" smtClean="0">
                <a:solidFill>
                  <a:schemeClr val="accent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accent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accent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accent1">
                    <a:alpha val="50000"/>
                  </a:schemeClr>
                </a:solidFill>
                <a:latin typeface="Lato" panose="020B0604020202020204" charset="0"/>
                <a:ea typeface="+mn-ea"/>
                <a:cs typeface="+mn-cs"/>
              </a:defRPr>
            </a:lvl7pPr>
            <a:lvl8pPr>
              <a:spcAft>
                <a:spcPts val="0"/>
              </a:spcAft>
              <a:defRPr lang="fr-FR" sz="1400" b="0" i="0" kern="1200" dirty="0" smtClean="0">
                <a:solidFill>
                  <a:schemeClr val="accent1">
                    <a:alpha val="50000"/>
                  </a:schemeClr>
                </a:solidFill>
                <a:latin typeface="Lato" panose="020B0604020202020204" charset="0"/>
                <a:ea typeface="+mn-ea"/>
                <a:cs typeface="+mn-cs"/>
              </a:defRPr>
            </a:lvl8pPr>
            <a:lvl9pPr>
              <a:spcAft>
                <a:spcPts val="0"/>
              </a:spcAft>
              <a:defRPr lang="fr-FR" sz="1400" b="0" i="0" kern="1200" dirty="0" smtClean="0">
                <a:solidFill>
                  <a:schemeClr val="accent1">
                    <a:alpha val="50000"/>
                  </a:schemeClr>
                </a:solidFill>
                <a:latin typeface="Lato" panose="020B0604020202020204" charset="0"/>
                <a:ea typeface="+mn-ea"/>
                <a:cs typeface="+mn-cs"/>
              </a:defRPr>
            </a:lvl9pPr>
          </a:lstStyle>
          <a:p>
            <a:pPr lvl="0"/>
            <a:r>
              <a:rPr lang="fr-FR"/>
              <a:t>N°. Titre de la partie</a:t>
            </a:r>
          </a:p>
        </p:txBody>
      </p:sp>
      <p:sp>
        <p:nvSpPr>
          <p:cNvPr id="5" name="Espace réservé du texte 4">
            <a:extLst>
              <a:ext uri="{FF2B5EF4-FFF2-40B4-BE49-F238E27FC236}">
                <a16:creationId xmlns:a16="http://schemas.microsoft.com/office/drawing/2014/main" id="{D8520427-AE68-4A52-A6D7-FC64AEF13B93}"/>
              </a:ext>
            </a:extLst>
          </p:cNvPr>
          <p:cNvSpPr>
            <a:spLocks noGrp="1"/>
          </p:cNvSpPr>
          <p:nvPr>
            <p:ph type="body" sz="quarter" idx="18" hasCustomPrompt="1"/>
          </p:nvPr>
        </p:nvSpPr>
        <p:spPr>
          <a:xfrm>
            <a:off x="419710" y="2327070"/>
            <a:ext cx="11354400" cy="3694318"/>
          </a:xfrm>
        </p:spPr>
        <p:txBody>
          <a:body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p:txBody>
      </p:sp>
      <p:cxnSp>
        <p:nvCxnSpPr>
          <p:cNvPr id="9" name="Connecteur droit 8">
            <a:extLst>
              <a:ext uri="{FF2B5EF4-FFF2-40B4-BE49-F238E27FC236}">
                <a16:creationId xmlns:a16="http://schemas.microsoft.com/office/drawing/2014/main" id="{A26478DB-A61D-4394-BEF9-208DE216AB28}"/>
              </a:ext>
            </a:extLst>
          </p:cNvPr>
          <p:cNvCxnSpPr>
            <a:cxnSpLocks/>
          </p:cNvCxnSpPr>
          <p:nvPr/>
        </p:nvCxnSpPr>
        <p:spPr>
          <a:xfrm>
            <a:off x="407988" y="2109005"/>
            <a:ext cx="722299" cy="0"/>
          </a:xfrm>
          <a:prstGeom prst="line">
            <a:avLst/>
          </a:prstGeom>
          <a:ln cap="rnd">
            <a:solidFill>
              <a:schemeClr val="accent1"/>
            </a:solidFill>
            <a:roun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8820777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preserve="1">
  <p:cSld name="Titre et contenu - Bleu">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sp>
        <p:nvSpPr>
          <p:cNvPr id="17" name="Forme libre : forme 19">
            <a:extLst>
              <a:ext uri="{FF2B5EF4-FFF2-40B4-BE49-F238E27FC236}">
                <a16:creationId xmlns:a16="http://schemas.microsoft.com/office/drawing/2014/main" id="{9DB5C925-91A3-49E3-A704-6C39D8AD0EE7}"/>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sp>
        <p:nvSpPr>
          <p:cNvPr id="5" name="Titre 4">
            <a:extLst>
              <a:ext uri="{FF2B5EF4-FFF2-40B4-BE49-F238E27FC236}">
                <a16:creationId xmlns:a16="http://schemas.microsoft.com/office/drawing/2014/main" id="{C5D8BDCB-C8FB-4EFB-9DBC-0977B5799BC2}"/>
              </a:ext>
            </a:extLst>
          </p:cNvPr>
          <p:cNvSpPr>
            <a:spLocks noGrp="1"/>
          </p:cNvSpPr>
          <p:nvPr>
            <p:ph type="title" hasCustomPrompt="1"/>
          </p:nvPr>
        </p:nvSpPr>
        <p:spPr>
          <a:xfrm>
            <a:off x="419711" y="611198"/>
            <a:ext cx="11353190" cy="1231200"/>
          </a:xfrm>
        </p:spPr>
        <p:txBody>
          <a:bodyPr anchor="b">
            <a:noAutofit/>
          </a:bodyPr>
          <a:lstStyle>
            <a:lvl1pPr>
              <a:defRPr>
                <a:solidFill>
                  <a:schemeClr val="bg1"/>
                </a:solidFill>
              </a:defRPr>
            </a:lvl1pPr>
          </a:lstStyle>
          <a:p>
            <a:r>
              <a:rPr lang="fr-FR"/>
              <a:t>Titre de la diapositive sur plusieurs lignes</a:t>
            </a: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a:t>
            </a:fld>
            <a:endParaRPr lang="fr-FR"/>
          </a:p>
        </p:txBody>
      </p:sp>
      <p:sp>
        <p:nvSpPr>
          <p:cNvPr id="13" name="Espace réservé du texte 4">
            <a:extLst>
              <a:ext uri="{FF2B5EF4-FFF2-40B4-BE49-F238E27FC236}">
                <a16:creationId xmlns:a16="http://schemas.microsoft.com/office/drawing/2014/main" id="{71C866A6-AE35-41B7-BC42-9EE60E031620}"/>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bg1">
                    <a:alpha val="50000"/>
                  </a:schemeClr>
                </a:solidFill>
                <a:latin typeface="Lato" panose="020B0604020202020204" charset="0"/>
              </a:defRPr>
            </a:lvl1pPr>
            <a:lvl2pPr marL="0" indent="0">
              <a:spcAft>
                <a:spcPts val="0"/>
              </a:spcAft>
              <a:defRPr lang="fr-FR" sz="1400" b="0" i="0" kern="1200" dirty="0" smtClean="0">
                <a:solidFill>
                  <a:schemeClr val="bg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bg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bg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bg1">
                    <a:alpha val="50000"/>
                  </a:schemeClr>
                </a:solidFill>
                <a:latin typeface="Lato" panose="020B0604020202020204" charset="0"/>
                <a:ea typeface="+mn-ea"/>
                <a:cs typeface="+mn-cs"/>
              </a:defRPr>
            </a:lvl7pPr>
            <a:lvl8pPr>
              <a:spcAft>
                <a:spcPts val="0"/>
              </a:spcAft>
              <a:defRPr lang="fr-FR" sz="1400" b="0" i="0" kern="1200" dirty="0" smtClean="0">
                <a:solidFill>
                  <a:schemeClr val="bg1">
                    <a:alpha val="50000"/>
                  </a:schemeClr>
                </a:solidFill>
                <a:latin typeface="Lato" panose="020B0604020202020204" charset="0"/>
                <a:ea typeface="+mn-ea"/>
                <a:cs typeface="+mn-cs"/>
              </a:defRPr>
            </a:lvl8pPr>
            <a:lvl9pPr>
              <a:spcAft>
                <a:spcPts val="0"/>
              </a:spcAft>
              <a:defRPr lang="fr-FR" sz="1400" b="0" i="0" kern="1200" dirty="0" smtClean="0">
                <a:solidFill>
                  <a:schemeClr val="bg1">
                    <a:alpha val="50000"/>
                  </a:schemeClr>
                </a:solidFill>
                <a:latin typeface="Lato" panose="020B0604020202020204" charset="0"/>
                <a:ea typeface="+mn-ea"/>
                <a:cs typeface="+mn-cs"/>
              </a:defRPr>
            </a:lvl9pPr>
          </a:lstStyle>
          <a:p>
            <a:pPr lvl="0"/>
            <a:r>
              <a:rPr lang="fr-FR"/>
              <a:t>N°. Titre de la partie</a:t>
            </a:r>
          </a:p>
        </p:txBody>
      </p:sp>
      <p:sp>
        <p:nvSpPr>
          <p:cNvPr id="12" name="Espace réservé du texte 4">
            <a:extLst>
              <a:ext uri="{FF2B5EF4-FFF2-40B4-BE49-F238E27FC236}">
                <a16:creationId xmlns:a16="http://schemas.microsoft.com/office/drawing/2014/main" id="{14E497FF-5645-4CDA-9519-CC0A4481FFC6}"/>
              </a:ext>
            </a:extLst>
          </p:cNvPr>
          <p:cNvSpPr>
            <a:spLocks noGrp="1"/>
          </p:cNvSpPr>
          <p:nvPr>
            <p:ph type="body" sz="quarter" idx="18" hasCustomPrompt="1"/>
          </p:nvPr>
        </p:nvSpPr>
        <p:spPr>
          <a:xfrm>
            <a:off x="419710" y="2327070"/>
            <a:ext cx="11353190" cy="3693600"/>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a:p>
            <a:pPr lvl="5"/>
            <a:r>
              <a:rPr lang="fr-FR"/>
              <a:t>06</a:t>
            </a:r>
          </a:p>
          <a:p>
            <a:pPr lvl="6"/>
            <a:r>
              <a:rPr lang="fr-FR"/>
              <a:t>07</a:t>
            </a:r>
          </a:p>
          <a:p>
            <a:pPr lvl="7"/>
            <a:r>
              <a:rPr lang="fr-FR"/>
              <a:t>08</a:t>
            </a:r>
          </a:p>
          <a:p>
            <a:pPr lvl="8"/>
            <a:r>
              <a:rPr lang="fr-FR"/>
              <a:t>09</a:t>
            </a:r>
          </a:p>
        </p:txBody>
      </p:sp>
      <p:cxnSp>
        <p:nvCxnSpPr>
          <p:cNvPr id="18" name="Connecteur droit 17">
            <a:extLst>
              <a:ext uri="{FF2B5EF4-FFF2-40B4-BE49-F238E27FC236}">
                <a16:creationId xmlns:a16="http://schemas.microsoft.com/office/drawing/2014/main" id="{CA6963B3-7F02-46B3-A684-680A0667F24C}"/>
              </a:ext>
            </a:extLst>
          </p:cNvPr>
          <p:cNvCxnSpPr>
            <a:cxnSpLocks/>
          </p:cNvCxnSpPr>
          <p:nvPr/>
        </p:nvCxnSpPr>
        <p:spPr>
          <a:xfrm>
            <a:off x="407988" y="2109005"/>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pic>
        <p:nvPicPr>
          <p:cNvPr id="2" name="Image 1">
            <a:extLst>
              <a:ext uri="{FF2B5EF4-FFF2-40B4-BE49-F238E27FC236}">
                <a16:creationId xmlns:a16="http://schemas.microsoft.com/office/drawing/2014/main" id="{8F5490C6-5EF6-1F6C-0A06-C7073EDC45C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54600637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preserve="1">
  <p:cSld name="Titre et contenu - Bleu vague">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pic>
        <p:nvPicPr>
          <p:cNvPr id="2" name="Graphique 3">
            <a:extLst>
              <a:ext uri="{FF2B5EF4-FFF2-40B4-BE49-F238E27FC236}">
                <a16:creationId xmlns:a16="http://schemas.microsoft.com/office/drawing/2014/main" id="{CA470D4C-AD04-B479-F4F2-C663344D0E5B}"/>
              </a:ext>
            </a:extLst>
          </p:cNvPr>
          <p:cNvPicPr>
            <a:picLocks noChangeAspect="1"/>
          </p:cNvPicPr>
          <p:nvPr/>
        </p:nvPicPr>
        <p:blipFill>
          <a:blip r:embed="rId2">
            <a:extLst>
              <a:ext uri="{96DAC541-7B7A-43D3-8B79-37D633B846F1}">
                <asvg:svgBlip xmlns:asvg="http://schemas.microsoft.com/office/drawing/2016/SVG/main" r:embed="rId3"/>
              </a:ext>
            </a:extLst>
          </a:blip>
          <a:srcRect b="30472"/>
          <a:stretch>
            <a:fillRect/>
          </a:stretch>
        </p:blipFill>
        <p:spPr>
          <a:xfrm>
            <a:off x="177" y="5177248"/>
            <a:ext cx="12191996" cy="1709728"/>
          </a:xfrm>
          <a:prstGeom prst="rect">
            <a:avLst/>
          </a:prstGeom>
          <a:noFill/>
          <a:ln>
            <a:noFill/>
          </a:ln>
        </p:spPr>
      </p:pic>
      <p:sp>
        <p:nvSpPr>
          <p:cNvPr id="17" name="Forme libre : forme 19">
            <a:extLst>
              <a:ext uri="{FF2B5EF4-FFF2-40B4-BE49-F238E27FC236}">
                <a16:creationId xmlns:a16="http://schemas.microsoft.com/office/drawing/2014/main" id="{9DB5C925-91A3-49E3-A704-6C39D8AD0EE7}"/>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sp>
        <p:nvSpPr>
          <p:cNvPr id="5" name="Titre 4">
            <a:extLst>
              <a:ext uri="{FF2B5EF4-FFF2-40B4-BE49-F238E27FC236}">
                <a16:creationId xmlns:a16="http://schemas.microsoft.com/office/drawing/2014/main" id="{C5D8BDCB-C8FB-4EFB-9DBC-0977B5799BC2}"/>
              </a:ext>
            </a:extLst>
          </p:cNvPr>
          <p:cNvSpPr>
            <a:spLocks noGrp="1"/>
          </p:cNvSpPr>
          <p:nvPr>
            <p:ph type="title" hasCustomPrompt="1"/>
          </p:nvPr>
        </p:nvSpPr>
        <p:spPr>
          <a:xfrm>
            <a:off x="419711" y="611198"/>
            <a:ext cx="11353190" cy="1231200"/>
          </a:xfrm>
        </p:spPr>
        <p:txBody>
          <a:bodyPr anchor="b">
            <a:noAutofit/>
          </a:bodyPr>
          <a:lstStyle>
            <a:lvl1pPr>
              <a:defRPr>
                <a:solidFill>
                  <a:schemeClr val="bg1"/>
                </a:solidFill>
              </a:defRPr>
            </a:lvl1pPr>
          </a:lstStyle>
          <a:p>
            <a:r>
              <a:rPr lang="fr-FR"/>
              <a:t>Titre de la diapositive sur plusieurs lignes</a:t>
            </a: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a:t>
            </a:fld>
            <a:endParaRPr lang="fr-FR"/>
          </a:p>
        </p:txBody>
      </p:sp>
      <p:sp>
        <p:nvSpPr>
          <p:cNvPr id="13" name="Espace réservé du texte 4">
            <a:extLst>
              <a:ext uri="{FF2B5EF4-FFF2-40B4-BE49-F238E27FC236}">
                <a16:creationId xmlns:a16="http://schemas.microsoft.com/office/drawing/2014/main" id="{71C866A6-AE35-41B7-BC42-9EE60E031620}"/>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bg1">
                    <a:alpha val="50000"/>
                  </a:schemeClr>
                </a:solidFill>
                <a:latin typeface="Lato" panose="020B0604020202020204" charset="0"/>
              </a:defRPr>
            </a:lvl1pPr>
            <a:lvl2pPr marL="0" indent="0">
              <a:spcAft>
                <a:spcPts val="0"/>
              </a:spcAft>
              <a:defRPr lang="fr-FR" sz="1400" b="0" i="0" kern="1200" dirty="0" smtClean="0">
                <a:solidFill>
                  <a:schemeClr val="bg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bg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bg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bg1">
                    <a:alpha val="50000"/>
                  </a:schemeClr>
                </a:solidFill>
                <a:latin typeface="Lato" panose="020B0604020202020204" charset="0"/>
                <a:ea typeface="+mn-ea"/>
                <a:cs typeface="+mn-cs"/>
              </a:defRPr>
            </a:lvl7pPr>
            <a:lvl8pPr>
              <a:spcAft>
                <a:spcPts val="0"/>
              </a:spcAft>
              <a:defRPr lang="fr-FR" sz="1400" b="0" i="0" kern="1200" dirty="0" smtClean="0">
                <a:solidFill>
                  <a:schemeClr val="bg1">
                    <a:alpha val="50000"/>
                  </a:schemeClr>
                </a:solidFill>
                <a:latin typeface="Lato" panose="020B0604020202020204" charset="0"/>
                <a:ea typeface="+mn-ea"/>
                <a:cs typeface="+mn-cs"/>
              </a:defRPr>
            </a:lvl8pPr>
            <a:lvl9pPr>
              <a:spcAft>
                <a:spcPts val="0"/>
              </a:spcAft>
              <a:defRPr lang="fr-FR" sz="1400" b="0" i="0" kern="1200" dirty="0" smtClean="0">
                <a:solidFill>
                  <a:schemeClr val="bg1">
                    <a:alpha val="50000"/>
                  </a:schemeClr>
                </a:solidFill>
                <a:latin typeface="Lato" panose="020B0604020202020204" charset="0"/>
                <a:ea typeface="+mn-ea"/>
                <a:cs typeface="+mn-cs"/>
              </a:defRPr>
            </a:lvl9pPr>
          </a:lstStyle>
          <a:p>
            <a:pPr lvl="0"/>
            <a:r>
              <a:rPr lang="fr-FR"/>
              <a:t>N°. Titre de la partie</a:t>
            </a:r>
          </a:p>
        </p:txBody>
      </p:sp>
      <p:sp>
        <p:nvSpPr>
          <p:cNvPr id="12" name="Espace réservé du texte 4">
            <a:extLst>
              <a:ext uri="{FF2B5EF4-FFF2-40B4-BE49-F238E27FC236}">
                <a16:creationId xmlns:a16="http://schemas.microsoft.com/office/drawing/2014/main" id="{14E497FF-5645-4CDA-9519-CC0A4481FFC6}"/>
              </a:ext>
            </a:extLst>
          </p:cNvPr>
          <p:cNvSpPr>
            <a:spLocks noGrp="1"/>
          </p:cNvSpPr>
          <p:nvPr>
            <p:ph type="body" sz="quarter" idx="18" hasCustomPrompt="1"/>
          </p:nvPr>
        </p:nvSpPr>
        <p:spPr>
          <a:xfrm>
            <a:off x="419710" y="2327070"/>
            <a:ext cx="11353190" cy="3693600"/>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a:p>
            <a:pPr lvl="5"/>
            <a:r>
              <a:rPr lang="fr-FR"/>
              <a:t>06</a:t>
            </a:r>
          </a:p>
          <a:p>
            <a:pPr lvl="6"/>
            <a:r>
              <a:rPr lang="fr-FR"/>
              <a:t>07</a:t>
            </a:r>
          </a:p>
          <a:p>
            <a:pPr lvl="7"/>
            <a:r>
              <a:rPr lang="fr-FR"/>
              <a:t>08</a:t>
            </a:r>
          </a:p>
          <a:p>
            <a:pPr lvl="8"/>
            <a:r>
              <a:rPr lang="fr-FR"/>
              <a:t>09</a:t>
            </a:r>
          </a:p>
        </p:txBody>
      </p:sp>
      <p:cxnSp>
        <p:nvCxnSpPr>
          <p:cNvPr id="18" name="Connecteur droit 17">
            <a:extLst>
              <a:ext uri="{FF2B5EF4-FFF2-40B4-BE49-F238E27FC236}">
                <a16:creationId xmlns:a16="http://schemas.microsoft.com/office/drawing/2014/main" id="{CA6963B3-7F02-46B3-A684-680A0667F24C}"/>
              </a:ext>
            </a:extLst>
          </p:cNvPr>
          <p:cNvCxnSpPr>
            <a:cxnSpLocks/>
          </p:cNvCxnSpPr>
          <p:nvPr/>
        </p:nvCxnSpPr>
        <p:spPr>
          <a:xfrm>
            <a:off x="407988" y="2109005"/>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pic>
        <p:nvPicPr>
          <p:cNvPr id="7" name="Image 6">
            <a:extLst>
              <a:ext uri="{FF2B5EF4-FFF2-40B4-BE49-F238E27FC236}">
                <a16:creationId xmlns:a16="http://schemas.microsoft.com/office/drawing/2014/main" id="{D170A664-72EB-0DDE-6268-D2D9E3DE8B8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08025" y="6298911"/>
            <a:ext cx="796390" cy="390167"/>
          </a:xfrm>
          <a:prstGeom prst="rect">
            <a:avLst/>
          </a:prstGeom>
        </p:spPr>
      </p:pic>
    </p:spTree>
    <p:extLst>
      <p:ext uri="{BB962C8B-B14F-4D97-AF65-F5344CB8AC3E}">
        <p14:creationId xmlns:p14="http://schemas.microsoft.com/office/powerpoint/2010/main" val="229547009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p:cSld name="Titre et 2 contenus - Blanc">
    <p:spTree>
      <p:nvGrpSpPr>
        <p:cNvPr id="1" name=""/>
        <p:cNvGrpSpPr/>
        <p:nvPr/>
      </p:nvGrpSpPr>
      <p:grpSpPr>
        <a:xfrm>
          <a:off x="0" y="0"/>
          <a:ext cx="0" cy="0"/>
          <a:chOff x="0" y="0"/>
          <a:chExt cx="0" cy="0"/>
        </a:xfrm>
      </p:grpSpPr>
      <p:sp>
        <p:nvSpPr>
          <p:cNvPr id="17" name="Titre 4">
            <a:extLst>
              <a:ext uri="{FF2B5EF4-FFF2-40B4-BE49-F238E27FC236}">
                <a16:creationId xmlns:a16="http://schemas.microsoft.com/office/drawing/2014/main" id="{13809825-214D-42A7-8CBC-8CCCE2F745A4}"/>
              </a:ext>
            </a:extLst>
          </p:cNvPr>
          <p:cNvSpPr>
            <a:spLocks noGrp="1"/>
          </p:cNvSpPr>
          <p:nvPr>
            <p:ph type="title" hasCustomPrompt="1"/>
          </p:nvPr>
        </p:nvSpPr>
        <p:spPr>
          <a:xfrm>
            <a:off x="419710" y="611198"/>
            <a:ext cx="11354400" cy="1231200"/>
          </a:xfrm>
        </p:spPr>
        <p:txBody>
          <a:bodyPr anchor="b">
            <a:noAutofit/>
          </a:bodyPr>
          <a:lstStyle/>
          <a:p>
            <a:r>
              <a:rPr lang="fr-FR"/>
              <a:t>Titre de la diapositive sur plusieurs lignes</a:t>
            </a: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a:t>
            </a:fld>
            <a:endParaRPr lang="fr-FR"/>
          </a:p>
        </p:txBody>
      </p:sp>
      <p:sp>
        <p:nvSpPr>
          <p:cNvPr id="15" name="Espace réservé du texte 4">
            <a:extLst>
              <a:ext uri="{FF2B5EF4-FFF2-40B4-BE49-F238E27FC236}">
                <a16:creationId xmlns:a16="http://schemas.microsoft.com/office/drawing/2014/main" id="{390C2EDF-8E8B-4974-A8A6-DF22EAD2A54F}"/>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accent1">
                    <a:alpha val="50000"/>
                  </a:schemeClr>
                </a:solidFill>
                <a:latin typeface="Lato" panose="020B0604020202020204" charset="0"/>
              </a:defRPr>
            </a:lvl1pPr>
            <a:lvl2pPr marL="0" indent="0">
              <a:spcAft>
                <a:spcPts val="0"/>
              </a:spcAft>
              <a:defRPr lang="fr-FR" sz="1400" b="0" i="0" kern="1200" dirty="0" smtClean="0">
                <a:solidFill>
                  <a:schemeClr val="accent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accent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accent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accent1">
                    <a:alpha val="50000"/>
                  </a:schemeClr>
                </a:solidFill>
                <a:latin typeface="Lato" panose="020B0604020202020204" charset="0"/>
                <a:ea typeface="+mn-ea"/>
                <a:cs typeface="+mn-cs"/>
              </a:defRPr>
            </a:lvl7pPr>
            <a:lvl8pPr>
              <a:spcAft>
                <a:spcPts val="0"/>
              </a:spcAft>
              <a:defRPr lang="fr-FR" sz="1400" b="0" i="0" kern="1200" dirty="0" smtClean="0">
                <a:solidFill>
                  <a:schemeClr val="accent1">
                    <a:alpha val="50000"/>
                  </a:schemeClr>
                </a:solidFill>
                <a:latin typeface="Lato" panose="020B0604020202020204" charset="0"/>
                <a:ea typeface="+mn-ea"/>
                <a:cs typeface="+mn-cs"/>
              </a:defRPr>
            </a:lvl8pPr>
            <a:lvl9pPr>
              <a:spcAft>
                <a:spcPts val="0"/>
              </a:spcAft>
              <a:defRPr lang="fr-FR" sz="1400" b="0" i="0" kern="1200" dirty="0" smtClean="0">
                <a:solidFill>
                  <a:schemeClr val="accent1">
                    <a:alpha val="50000"/>
                  </a:schemeClr>
                </a:solidFill>
                <a:latin typeface="Lato" panose="020B0604020202020204" charset="0"/>
                <a:ea typeface="+mn-ea"/>
                <a:cs typeface="+mn-cs"/>
              </a:defRPr>
            </a:lvl9pPr>
          </a:lstStyle>
          <a:p>
            <a:pPr lvl="0"/>
            <a:r>
              <a:rPr lang="fr-FR"/>
              <a:t>N°. Titre de la partie</a:t>
            </a:r>
          </a:p>
        </p:txBody>
      </p:sp>
      <p:sp>
        <p:nvSpPr>
          <p:cNvPr id="5" name="Espace réservé du texte 4">
            <a:extLst>
              <a:ext uri="{FF2B5EF4-FFF2-40B4-BE49-F238E27FC236}">
                <a16:creationId xmlns:a16="http://schemas.microsoft.com/office/drawing/2014/main" id="{D8520427-AE68-4A52-A6D7-FC64AEF13B93}"/>
              </a:ext>
            </a:extLst>
          </p:cNvPr>
          <p:cNvSpPr>
            <a:spLocks noGrp="1"/>
          </p:cNvSpPr>
          <p:nvPr>
            <p:ph type="body" sz="quarter" idx="18" hasCustomPrompt="1"/>
          </p:nvPr>
        </p:nvSpPr>
        <p:spPr>
          <a:xfrm>
            <a:off x="419710" y="2327070"/>
            <a:ext cx="5549290" cy="3694318"/>
          </a:xfrm>
        </p:spPr>
        <p:txBody>
          <a:body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p:txBody>
      </p:sp>
      <p:cxnSp>
        <p:nvCxnSpPr>
          <p:cNvPr id="9" name="Connecteur droit 8">
            <a:extLst>
              <a:ext uri="{FF2B5EF4-FFF2-40B4-BE49-F238E27FC236}">
                <a16:creationId xmlns:a16="http://schemas.microsoft.com/office/drawing/2014/main" id="{A26478DB-A61D-4394-BEF9-208DE216AB28}"/>
              </a:ext>
            </a:extLst>
          </p:cNvPr>
          <p:cNvCxnSpPr>
            <a:cxnSpLocks/>
          </p:cNvCxnSpPr>
          <p:nvPr/>
        </p:nvCxnSpPr>
        <p:spPr>
          <a:xfrm>
            <a:off x="407988" y="2109005"/>
            <a:ext cx="722299" cy="0"/>
          </a:xfrm>
          <a:prstGeom prst="line">
            <a:avLst/>
          </a:prstGeom>
          <a:ln cap="rnd">
            <a:solidFill>
              <a:schemeClr val="accent1"/>
            </a:solidFill>
            <a:round/>
          </a:ln>
        </p:spPr>
        <p:style>
          <a:lnRef idx="1">
            <a:schemeClr val="accent1"/>
          </a:lnRef>
          <a:fillRef idx="0">
            <a:schemeClr val="accent1"/>
          </a:fillRef>
          <a:effectRef idx="0">
            <a:schemeClr val="accent1"/>
          </a:effectRef>
          <a:fontRef idx="minor">
            <a:schemeClr val="tx1"/>
          </a:fontRef>
        </p:style>
      </p:cxnSp>
      <p:sp>
        <p:nvSpPr>
          <p:cNvPr id="10" name="Espace réservé du texte 4">
            <a:extLst>
              <a:ext uri="{FF2B5EF4-FFF2-40B4-BE49-F238E27FC236}">
                <a16:creationId xmlns:a16="http://schemas.microsoft.com/office/drawing/2014/main" id="{1EA8827B-BBE1-4FD5-85D0-EBA8055F0542}"/>
              </a:ext>
            </a:extLst>
          </p:cNvPr>
          <p:cNvSpPr>
            <a:spLocks noGrp="1"/>
          </p:cNvSpPr>
          <p:nvPr>
            <p:ph type="body" sz="quarter" idx="19" hasCustomPrompt="1"/>
          </p:nvPr>
        </p:nvSpPr>
        <p:spPr>
          <a:xfrm>
            <a:off x="6223000" y="2327070"/>
            <a:ext cx="5551110" cy="3694318"/>
          </a:xfrm>
        </p:spPr>
        <p:txBody>
          <a:body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p:txBody>
      </p:sp>
    </p:spTree>
    <p:extLst>
      <p:ext uri="{BB962C8B-B14F-4D97-AF65-F5344CB8AC3E}">
        <p14:creationId xmlns:p14="http://schemas.microsoft.com/office/powerpoint/2010/main" val="245785193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preserve="1">
  <p:cSld name="Titre et 2 contenus - Bleu">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sp>
        <p:nvSpPr>
          <p:cNvPr id="17" name="Forme libre : forme 19">
            <a:extLst>
              <a:ext uri="{FF2B5EF4-FFF2-40B4-BE49-F238E27FC236}">
                <a16:creationId xmlns:a16="http://schemas.microsoft.com/office/drawing/2014/main" id="{9DB5C925-91A3-49E3-A704-6C39D8AD0EE7}"/>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sp>
        <p:nvSpPr>
          <p:cNvPr id="5" name="Titre 4">
            <a:extLst>
              <a:ext uri="{FF2B5EF4-FFF2-40B4-BE49-F238E27FC236}">
                <a16:creationId xmlns:a16="http://schemas.microsoft.com/office/drawing/2014/main" id="{C5D8BDCB-C8FB-4EFB-9DBC-0977B5799BC2}"/>
              </a:ext>
            </a:extLst>
          </p:cNvPr>
          <p:cNvSpPr>
            <a:spLocks noGrp="1"/>
          </p:cNvSpPr>
          <p:nvPr>
            <p:ph type="title" hasCustomPrompt="1"/>
          </p:nvPr>
        </p:nvSpPr>
        <p:spPr>
          <a:xfrm>
            <a:off x="419711" y="611198"/>
            <a:ext cx="11353190" cy="1231200"/>
          </a:xfrm>
        </p:spPr>
        <p:txBody>
          <a:bodyPr anchor="b">
            <a:noAutofit/>
          </a:bodyPr>
          <a:lstStyle>
            <a:lvl1pPr>
              <a:defRPr>
                <a:solidFill>
                  <a:schemeClr val="bg1"/>
                </a:solidFill>
              </a:defRPr>
            </a:lvl1pPr>
          </a:lstStyle>
          <a:p>
            <a:r>
              <a:rPr lang="fr-FR"/>
              <a:t>Titre de la diapositive sur plusieurs lignes</a:t>
            </a: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a:t>
            </a:fld>
            <a:endParaRPr lang="fr-FR"/>
          </a:p>
        </p:txBody>
      </p:sp>
      <p:sp>
        <p:nvSpPr>
          <p:cNvPr id="13" name="Espace réservé du texte 4">
            <a:extLst>
              <a:ext uri="{FF2B5EF4-FFF2-40B4-BE49-F238E27FC236}">
                <a16:creationId xmlns:a16="http://schemas.microsoft.com/office/drawing/2014/main" id="{71C866A6-AE35-41B7-BC42-9EE60E031620}"/>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bg1">
                    <a:alpha val="50000"/>
                  </a:schemeClr>
                </a:solidFill>
                <a:latin typeface="Lato" panose="020B0604020202020204" charset="0"/>
              </a:defRPr>
            </a:lvl1pPr>
            <a:lvl2pPr marL="0" indent="0">
              <a:spcAft>
                <a:spcPts val="0"/>
              </a:spcAft>
              <a:defRPr lang="fr-FR" sz="1400" b="0" i="0" kern="1200" dirty="0" smtClean="0">
                <a:solidFill>
                  <a:schemeClr val="bg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bg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bg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bg1">
                    <a:alpha val="50000"/>
                  </a:schemeClr>
                </a:solidFill>
                <a:latin typeface="Lato" panose="020B0604020202020204" charset="0"/>
                <a:ea typeface="+mn-ea"/>
                <a:cs typeface="+mn-cs"/>
              </a:defRPr>
            </a:lvl7pPr>
            <a:lvl8pPr>
              <a:spcAft>
                <a:spcPts val="0"/>
              </a:spcAft>
              <a:defRPr lang="fr-FR" sz="1400" b="0" i="0" kern="1200" dirty="0" smtClean="0">
                <a:solidFill>
                  <a:schemeClr val="bg1">
                    <a:alpha val="50000"/>
                  </a:schemeClr>
                </a:solidFill>
                <a:latin typeface="Lato" panose="020B0604020202020204" charset="0"/>
                <a:ea typeface="+mn-ea"/>
                <a:cs typeface="+mn-cs"/>
              </a:defRPr>
            </a:lvl8pPr>
            <a:lvl9pPr>
              <a:spcAft>
                <a:spcPts val="0"/>
              </a:spcAft>
              <a:defRPr lang="fr-FR" sz="1400" b="0" i="0" kern="1200" dirty="0" smtClean="0">
                <a:solidFill>
                  <a:schemeClr val="bg1">
                    <a:alpha val="50000"/>
                  </a:schemeClr>
                </a:solidFill>
                <a:latin typeface="Lato" panose="020B0604020202020204" charset="0"/>
                <a:ea typeface="+mn-ea"/>
                <a:cs typeface="+mn-cs"/>
              </a:defRPr>
            </a:lvl9pPr>
          </a:lstStyle>
          <a:p>
            <a:pPr lvl="0"/>
            <a:r>
              <a:rPr lang="fr-FR"/>
              <a:t>N°. Titre de la partie</a:t>
            </a:r>
          </a:p>
        </p:txBody>
      </p:sp>
      <p:sp>
        <p:nvSpPr>
          <p:cNvPr id="12" name="Espace réservé du texte 4">
            <a:extLst>
              <a:ext uri="{FF2B5EF4-FFF2-40B4-BE49-F238E27FC236}">
                <a16:creationId xmlns:a16="http://schemas.microsoft.com/office/drawing/2014/main" id="{14E497FF-5645-4CDA-9519-CC0A4481FFC6}"/>
              </a:ext>
            </a:extLst>
          </p:cNvPr>
          <p:cNvSpPr>
            <a:spLocks noGrp="1"/>
          </p:cNvSpPr>
          <p:nvPr>
            <p:ph type="body" sz="quarter" idx="18" hasCustomPrompt="1"/>
          </p:nvPr>
        </p:nvSpPr>
        <p:spPr>
          <a:xfrm>
            <a:off x="419710" y="2327070"/>
            <a:ext cx="5551200" cy="3693600"/>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a:p>
            <a:pPr lvl="5"/>
            <a:r>
              <a:rPr lang="fr-FR"/>
              <a:t>06</a:t>
            </a:r>
          </a:p>
          <a:p>
            <a:pPr lvl="6"/>
            <a:r>
              <a:rPr lang="fr-FR"/>
              <a:t>07</a:t>
            </a:r>
          </a:p>
          <a:p>
            <a:pPr lvl="7"/>
            <a:r>
              <a:rPr lang="fr-FR"/>
              <a:t>08</a:t>
            </a:r>
          </a:p>
          <a:p>
            <a:pPr lvl="8"/>
            <a:r>
              <a:rPr lang="fr-FR"/>
              <a:t>09</a:t>
            </a:r>
          </a:p>
        </p:txBody>
      </p:sp>
      <p:cxnSp>
        <p:nvCxnSpPr>
          <p:cNvPr id="18" name="Connecteur droit 17">
            <a:extLst>
              <a:ext uri="{FF2B5EF4-FFF2-40B4-BE49-F238E27FC236}">
                <a16:creationId xmlns:a16="http://schemas.microsoft.com/office/drawing/2014/main" id="{CA6963B3-7F02-46B3-A684-680A0667F24C}"/>
              </a:ext>
            </a:extLst>
          </p:cNvPr>
          <p:cNvCxnSpPr>
            <a:cxnSpLocks/>
          </p:cNvCxnSpPr>
          <p:nvPr/>
        </p:nvCxnSpPr>
        <p:spPr>
          <a:xfrm>
            <a:off x="407988" y="2109005"/>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10" name="Espace réservé du texte 4">
            <a:extLst>
              <a:ext uri="{FF2B5EF4-FFF2-40B4-BE49-F238E27FC236}">
                <a16:creationId xmlns:a16="http://schemas.microsoft.com/office/drawing/2014/main" id="{44CD318C-E1C1-4AFF-BFD7-D5A98425935B}"/>
              </a:ext>
            </a:extLst>
          </p:cNvPr>
          <p:cNvSpPr>
            <a:spLocks noGrp="1"/>
          </p:cNvSpPr>
          <p:nvPr>
            <p:ph type="body" sz="quarter" idx="19" hasCustomPrompt="1"/>
          </p:nvPr>
        </p:nvSpPr>
        <p:spPr>
          <a:xfrm>
            <a:off x="6222910" y="2327070"/>
            <a:ext cx="5551200" cy="3693600"/>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a:p>
            <a:pPr lvl="5"/>
            <a:r>
              <a:rPr lang="fr-FR"/>
              <a:t>06</a:t>
            </a:r>
          </a:p>
          <a:p>
            <a:pPr lvl="6"/>
            <a:r>
              <a:rPr lang="fr-FR"/>
              <a:t>07</a:t>
            </a:r>
          </a:p>
          <a:p>
            <a:pPr lvl="7"/>
            <a:r>
              <a:rPr lang="fr-FR"/>
              <a:t>08</a:t>
            </a:r>
          </a:p>
          <a:p>
            <a:pPr lvl="8"/>
            <a:r>
              <a:rPr lang="fr-FR"/>
              <a:t>09</a:t>
            </a:r>
          </a:p>
        </p:txBody>
      </p:sp>
      <p:pic>
        <p:nvPicPr>
          <p:cNvPr id="2" name="Image 1">
            <a:extLst>
              <a:ext uri="{FF2B5EF4-FFF2-40B4-BE49-F238E27FC236}">
                <a16:creationId xmlns:a16="http://schemas.microsoft.com/office/drawing/2014/main" id="{518A47BA-01C3-EE8A-335C-6E117C0587E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287884676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p:cSld name="Titre et intro avec 2 contenus - Blanc">
    <p:spTree>
      <p:nvGrpSpPr>
        <p:cNvPr id="1" name=""/>
        <p:cNvGrpSpPr/>
        <p:nvPr/>
      </p:nvGrpSpPr>
      <p:grpSpPr>
        <a:xfrm>
          <a:off x="0" y="0"/>
          <a:ext cx="0" cy="0"/>
          <a:chOff x="0" y="0"/>
          <a:chExt cx="0" cy="0"/>
        </a:xfrm>
      </p:grpSpPr>
      <p:sp>
        <p:nvSpPr>
          <p:cNvPr id="23" name="Rectangle 22">
            <a:extLst>
              <a:ext uri="{FF2B5EF4-FFF2-40B4-BE49-F238E27FC236}">
                <a16:creationId xmlns:a16="http://schemas.microsoft.com/office/drawing/2014/main" id="{514CEA37-C718-4CAC-912F-BAB2CD9B1803}"/>
              </a:ext>
            </a:extLst>
          </p:cNvPr>
          <p:cNvSpPr/>
          <p:nvPr/>
        </p:nvSpPr>
        <p:spPr>
          <a:xfrm>
            <a:off x="4775200" y="367146"/>
            <a:ext cx="7012314" cy="5907192"/>
          </a:xfrm>
          <a:prstGeom prst="rect">
            <a:avLst/>
          </a:prstGeom>
          <a:solidFill>
            <a:schemeClr val="bg1"/>
          </a:solidFill>
          <a:ln w="19050">
            <a:noFill/>
          </a:ln>
          <a:effectLst>
            <a:outerShdw blurRad="330200" dist="38100" dir="2700000" algn="tl" rotWithShape="0">
              <a:schemeClr val="accent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lIns="251999" tIns="503999" rIns="251999" bIns="251999" rtlCol="0" anchor="t" anchorCtr="0"/>
          <a:lstStyle/>
          <a:p>
            <a:pPr>
              <a:spcAft>
                <a:spcPts val="400"/>
              </a:spcAft>
            </a:pPr>
            <a:endParaRPr lang="fr-FR" b="1">
              <a:solidFill>
                <a:schemeClr val="accent1"/>
              </a:solidFill>
              <a:latin typeface="Lato" panose="020F0502020204030203" pitchFamily="34" charset="0"/>
            </a:endParaRPr>
          </a:p>
        </p:txBody>
      </p:sp>
      <p:sp>
        <p:nvSpPr>
          <p:cNvPr id="3" name="Espace réservé du pied de page 2">
            <a:extLst>
              <a:ext uri="{FF2B5EF4-FFF2-40B4-BE49-F238E27FC236}">
                <a16:creationId xmlns:a16="http://schemas.microsoft.com/office/drawing/2014/main" id="{8EE59777-AFA9-4B99-8555-FBCF80597C96}"/>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58C6C95E-201D-4565-BB34-334C1539F03A}"/>
              </a:ext>
            </a:extLst>
          </p:cNvPr>
          <p:cNvSpPr>
            <a:spLocks noGrp="1"/>
          </p:cNvSpPr>
          <p:nvPr>
            <p:ph type="sldNum" sz="quarter" idx="11"/>
          </p:nvPr>
        </p:nvSpPr>
        <p:spPr/>
        <p:txBody>
          <a:bodyPr/>
          <a:lstStyle/>
          <a:p>
            <a:fld id="{DCFF6D3A-3277-42A1-9D8C-71F4574BBB66}" type="slidenum">
              <a:rPr lang="fr-FR" smtClean="0"/>
              <a:t>‹#›</a:t>
            </a:fld>
            <a:endParaRPr lang="fr-FR"/>
          </a:p>
        </p:txBody>
      </p:sp>
      <p:cxnSp>
        <p:nvCxnSpPr>
          <p:cNvPr id="13" name="Connecteur droit 12">
            <a:extLst>
              <a:ext uri="{FF2B5EF4-FFF2-40B4-BE49-F238E27FC236}">
                <a16:creationId xmlns:a16="http://schemas.microsoft.com/office/drawing/2014/main" id="{0C3CCCE6-C664-43D3-AE7A-F5FB19BDF771}"/>
              </a:ext>
            </a:extLst>
          </p:cNvPr>
          <p:cNvCxnSpPr>
            <a:cxnSpLocks/>
          </p:cNvCxnSpPr>
          <p:nvPr/>
        </p:nvCxnSpPr>
        <p:spPr>
          <a:xfrm>
            <a:off x="5650495" y="2394272"/>
            <a:ext cx="5602962" cy="0"/>
          </a:xfrm>
          <a:prstGeom prst="line">
            <a:avLst/>
          </a:prstGeom>
          <a:ln cap="rnd">
            <a:solidFill>
              <a:schemeClr val="bg1">
                <a:lumMod val="75000"/>
                <a:alpha val="20000"/>
              </a:schemeClr>
            </a:solidFill>
            <a:round/>
          </a:ln>
        </p:spPr>
        <p:style>
          <a:lnRef idx="1">
            <a:schemeClr val="accent1"/>
          </a:lnRef>
          <a:fillRef idx="0">
            <a:schemeClr val="accent1"/>
          </a:fillRef>
          <a:effectRef idx="0">
            <a:schemeClr val="accent1"/>
          </a:effectRef>
          <a:fontRef idx="minor">
            <a:schemeClr val="tx1"/>
          </a:fontRef>
        </p:style>
      </p:cxnSp>
      <p:sp>
        <p:nvSpPr>
          <p:cNvPr id="17" name="Espace réservé du texte 15">
            <a:extLst>
              <a:ext uri="{FF2B5EF4-FFF2-40B4-BE49-F238E27FC236}">
                <a16:creationId xmlns:a16="http://schemas.microsoft.com/office/drawing/2014/main" id="{0B707E09-23C0-458D-9F75-44D2300251B1}"/>
              </a:ext>
            </a:extLst>
          </p:cNvPr>
          <p:cNvSpPr>
            <a:spLocks noGrp="1"/>
          </p:cNvSpPr>
          <p:nvPr>
            <p:ph type="body" sz="quarter" idx="13" hasCustomPrompt="1"/>
          </p:nvPr>
        </p:nvSpPr>
        <p:spPr>
          <a:xfrm>
            <a:off x="5650494" y="778565"/>
            <a:ext cx="5602961" cy="1248686"/>
          </a:xfrm>
          <a:noFill/>
        </p:spPr>
        <p:txBody>
          <a:bodyPr anchor="b" anchorCtr="0">
            <a:normAutofit/>
          </a:bodyPr>
          <a:lstStyle>
            <a:lvl1pPr>
              <a:lnSpc>
                <a:spcPct val="100000"/>
              </a:lnSpc>
              <a:defRPr sz="1400" b="1">
                <a:solidFill>
                  <a:schemeClr val="accent1"/>
                </a:solidFill>
                <a:latin typeface="Lato" panose="020B0604020202020204" charset="0"/>
              </a:defRPr>
            </a:lvl1pPr>
            <a:lvl2pPr>
              <a:lnSpc>
                <a:spcPct val="100000"/>
              </a:lnSpc>
              <a:buFontTx/>
              <a:buNone/>
              <a:defRPr sz="1400" b="1">
                <a:solidFill>
                  <a:schemeClr val="accent1"/>
                </a:solidFill>
                <a:latin typeface="Lato" panose="020B0604020202020204" charset="0"/>
              </a:defRPr>
            </a:lvl2pPr>
            <a:lvl3pPr>
              <a:lnSpc>
                <a:spcPct val="100000"/>
              </a:lnSpc>
              <a:buFontTx/>
              <a:buNone/>
              <a:defRPr sz="1400" b="1">
                <a:solidFill>
                  <a:schemeClr val="accent1"/>
                </a:solidFill>
                <a:latin typeface="Lato" panose="020B0604020202020204" charset="0"/>
              </a:defRPr>
            </a:lvl3pPr>
            <a:lvl4pPr>
              <a:lnSpc>
                <a:spcPct val="100000"/>
              </a:lnSpc>
              <a:buFontTx/>
              <a:buNone/>
              <a:defRPr sz="1400" b="1">
                <a:solidFill>
                  <a:schemeClr val="accent1"/>
                </a:solidFill>
                <a:latin typeface="Lato" panose="020B0604020202020204" charset="0"/>
              </a:defRPr>
            </a:lvl4pPr>
            <a:lvl5pPr marL="0" indent="0">
              <a:lnSpc>
                <a:spcPct val="100000"/>
              </a:lnSpc>
              <a:buFont typeface="Arial" panose="020B0604020202020204" pitchFamily="34" charset="0"/>
              <a:buNone/>
              <a:defRPr sz="1400" b="1">
                <a:solidFill>
                  <a:schemeClr val="accent1"/>
                </a:solidFill>
                <a:latin typeface="Lato" panose="020B0604020202020204" charset="0"/>
              </a:defRPr>
            </a:lvl5pPr>
            <a:lvl6pPr>
              <a:lnSpc>
                <a:spcPct val="100000"/>
              </a:lnSpc>
              <a:defRPr sz="1400" b="1">
                <a:latin typeface="Lato" panose="020B0604020202020204" charset="0"/>
              </a:defRPr>
            </a:lvl6pPr>
            <a:lvl7pPr>
              <a:lnSpc>
                <a:spcPct val="100000"/>
              </a:lnSpc>
              <a:defRPr sz="1400" b="1" i="0">
                <a:solidFill>
                  <a:schemeClr val="accent1"/>
                </a:solidFill>
                <a:latin typeface="Lato" panose="020B0604020202020204" charset="0"/>
              </a:defRPr>
            </a:lvl7pPr>
            <a:lvl8pPr>
              <a:lnSpc>
                <a:spcPct val="100000"/>
              </a:lnSpc>
              <a:defRPr sz="1400" b="1" i="0">
                <a:latin typeface="Lato" panose="020B0604020202020204" charset="0"/>
              </a:defRPr>
            </a:lvl8pPr>
            <a:lvl9pPr>
              <a:lnSpc>
                <a:spcPct val="100000"/>
              </a:lnSpc>
              <a:defRPr sz="1400" b="1" i="0">
                <a:latin typeface="Lato" panose="020B0604020202020204" charset="0"/>
              </a:defRPr>
            </a:lvl9pPr>
          </a:lstStyle>
          <a:p>
            <a:pPr lvl="0"/>
            <a:r>
              <a:rPr lang="fr-FR"/>
              <a:t>Texte en gras</a:t>
            </a:r>
          </a:p>
        </p:txBody>
      </p:sp>
      <p:cxnSp>
        <p:nvCxnSpPr>
          <p:cNvPr id="15" name="Connecteur droit 14">
            <a:extLst>
              <a:ext uri="{FF2B5EF4-FFF2-40B4-BE49-F238E27FC236}">
                <a16:creationId xmlns:a16="http://schemas.microsoft.com/office/drawing/2014/main" id="{C6BA1BC1-6E13-4A28-A7D9-ED5D6D25DD93}"/>
              </a:ext>
            </a:extLst>
          </p:cNvPr>
          <p:cNvCxnSpPr>
            <a:cxnSpLocks/>
          </p:cNvCxnSpPr>
          <p:nvPr/>
        </p:nvCxnSpPr>
        <p:spPr>
          <a:xfrm>
            <a:off x="407988" y="4098967"/>
            <a:ext cx="722299" cy="0"/>
          </a:xfrm>
          <a:prstGeom prst="line">
            <a:avLst/>
          </a:prstGeom>
          <a:ln cap="rnd">
            <a:solidFill>
              <a:schemeClr val="accent1"/>
            </a:solidFill>
            <a:round/>
          </a:ln>
        </p:spPr>
        <p:style>
          <a:lnRef idx="1">
            <a:schemeClr val="accent1"/>
          </a:lnRef>
          <a:fillRef idx="0">
            <a:schemeClr val="accent1"/>
          </a:fillRef>
          <a:effectRef idx="0">
            <a:schemeClr val="accent1"/>
          </a:effectRef>
          <a:fontRef idx="minor">
            <a:schemeClr val="tx1"/>
          </a:fontRef>
        </p:style>
      </p:cxnSp>
      <p:sp>
        <p:nvSpPr>
          <p:cNvPr id="14" name="Espace réservé du texte 4">
            <a:extLst>
              <a:ext uri="{FF2B5EF4-FFF2-40B4-BE49-F238E27FC236}">
                <a16:creationId xmlns:a16="http://schemas.microsoft.com/office/drawing/2014/main" id="{51F1D6B9-78D5-4F73-A578-158CE4CE7844}"/>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accent1">
                    <a:alpha val="50000"/>
                  </a:schemeClr>
                </a:solidFill>
                <a:latin typeface="Lato" panose="020B0604020202020204" charset="0"/>
              </a:defRPr>
            </a:lvl1pPr>
            <a:lvl2pPr marL="0" indent="0">
              <a:spcAft>
                <a:spcPts val="0"/>
              </a:spcAft>
              <a:defRPr lang="fr-FR" sz="1400" b="0" i="0" kern="1200" dirty="0" smtClean="0">
                <a:solidFill>
                  <a:schemeClr val="accent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accent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accent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accent1">
                    <a:alpha val="50000"/>
                  </a:schemeClr>
                </a:solidFill>
                <a:latin typeface="Lato" panose="020B0604020202020204" charset="0"/>
                <a:ea typeface="+mn-ea"/>
                <a:cs typeface="+mn-cs"/>
              </a:defRPr>
            </a:lvl7pPr>
            <a:lvl8pPr>
              <a:spcAft>
                <a:spcPts val="0"/>
              </a:spcAft>
              <a:defRPr lang="fr-FR" sz="1400" b="0" i="0" kern="1200" dirty="0" smtClean="0">
                <a:solidFill>
                  <a:schemeClr val="accent1">
                    <a:alpha val="50000"/>
                  </a:schemeClr>
                </a:solidFill>
                <a:latin typeface="Lato" panose="020B0604020202020204" charset="0"/>
                <a:ea typeface="+mn-ea"/>
                <a:cs typeface="+mn-cs"/>
              </a:defRPr>
            </a:lvl8pPr>
            <a:lvl9pPr>
              <a:spcAft>
                <a:spcPts val="0"/>
              </a:spcAft>
              <a:defRPr lang="fr-FR" sz="1400" b="0" i="0" kern="1200" dirty="0" smtClean="0">
                <a:solidFill>
                  <a:schemeClr val="accent1">
                    <a:alpha val="50000"/>
                  </a:schemeClr>
                </a:solidFill>
                <a:latin typeface="Lato" panose="020B0604020202020204" charset="0"/>
                <a:ea typeface="+mn-ea"/>
                <a:cs typeface="+mn-cs"/>
              </a:defRPr>
            </a:lvl9pPr>
          </a:lstStyle>
          <a:p>
            <a:pPr lvl="0"/>
            <a:r>
              <a:rPr lang="fr-FR"/>
              <a:t>N°. Titre de la partie</a:t>
            </a:r>
          </a:p>
        </p:txBody>
      </p:sp>
      <p:sp>
        <p:nvSpPr>
          <p:cNvPr id="21" name="Espace réservé du texte 4">
            <a:extLst>
              <a:ext uri="{FF2B5EF4-FFF2-40B4-BE49-F238E27FC236}">
                <a16:creationId xmlns:a16="http://schemas.microsoft.com/office/drawing/2014/main" id="{4B284505-CE68-460A-8381-9694417B4D5A}"/>
              </a:ext>
            </a:extLst>
          </p:cNvPr>
          <p:cNvSpPr>
            <a:spLocks noGrp="1"/>
          </p:cNvSpPr>
          <p:nvPr>
            <p:ph type="body" sz="quarter" idx="12" hasCustomPrompt="1"/>
          </p:nvPr>
        </p:nvSpPr>
        <p:spPr>
          <a:xfrm>
            <a:off x="419711" y="4458825"/>
            <a:ext cx="4008369" cy="1310150"/>
          </a:xfrm>
        </p:spPr>
        <p:txBody>
          <a:bodyPr lIns="0" tIns="0" rIns="0" bIns="0" anchor="t" anchorCtr="0">
            <a:noAutofit/>
          </a:bodyPr>
          <a:lstStyle>
            <a:lvl1pPr>
              <a:defRPr sz="1600"/>
            </a:lvl1pPr>
            <a:lvl2pPr>
              <a:defRPr sz="1600" b="1">
                <a:solidFill>
                  <a:schemeClr val="accent1"/>
                </a:solidFill>
                <a:latin typeface="Lato" panose="020B0604020202020204" charset="0"/>
              </a:defRPr>
            </a:lvl2pPr>
            <a:lvl3pPr>
              <a:defRPr sz="1600" b="1">
                <a:solidFill>
                  <a:schemeClr val="accent1"/>
                </a:solidFill>
                <a:latin typeface="Lato" panose="020B0604020202020204" charset="0"/>
              </a:defRPr>
            </a:lvl3pPr>
            <a:lvl4pPr>
              <a:buFontTx/>
              <a:buNone/>
              <a:defRPr sz="1600" b="1">
                <a:solidFill>
                  <a:schemeClr val="accent1"/>
                </a:solidFill>
                <a:latin typeface="Lato" panose="020B0604020202020204" charset="0"/>
              </a:defRPr>
            </a:lvl4pPr>
            <a:lvl5pPr marL="0" indent="0">
              <a:buFontTx/>
              <a:buNone/>
              <a:defRPr sz="1600" b="1">
                <a:solidFill>
                  <a:schemeClr val="accent1"/>
                </a:solidFill>
                <a:latin typeface="Lato" panose="020B0604020202020204" charset="0"/>
              </a:defRPr>
            </a:lvl5pPr>
            <a:lvl6pPr>
              <a:defRPr sz="1600" b="1">
                <a:latin typeface="Lato" panose="020B0604020202020204" charset="0"/>
              </a:defRPr>
            </a:lvl6pPr>
            <a:lvl7pPr>
              <a:defRPr sz="1600" b="1" i="0">
                <a:latin typeface="Lato" panose="020B0604020202020204" charset="0"/>
              </a:defRPr>
            </a:lvl7pPr>
            <a:lvl8pPr>
              <a:defRPr sz="1600" b="1" i="0">
                <a:latin typeface="Lato" panose="020B0604020202020204" charset="0"/>
              </a:defRPr>
            </a:lvl8pPr>
            <a:lvl9pPr>
              <a:defRPr sz="1600" b="1" i="0">
                <a:latin typeface="Lato" panose="020B0604020202020204" charset="0"/>
              </a:defRPr>
            </a:lvl9pPr>
          </a:lstStyle>
          <a:p>
            <a:pPr lvl="0"/>
            <a:r>
              <a:rPr lang="fr-FR"/>
              <a:t>Sous-titre</a:t>
            </a:r>
          </a:p>
        </p:txBody>
      </p:sp>
      <p:sp>
        <p:nvSpPr>
          <p:cNvPr id="24" name="Titre 4">
            <a:extLst>
              <a:ext uri="{FF2B5EF4-FFF2-40B4-BE49-F238E27FC236}">
                <a16:creationId xmlns:a16="http://schemas.microsoft.com/office/drawing/2014/main" id="{32F717A4-4B3C-4245-96BD-4ECA382A113B}"/>
              </a:ext>
            </a:extLst>
          </p:cNvPr>
          <p:cNvSpPr>
            <a:spLocks noGrp="1"/>
          </p:cNvSpPr>
          <p:nvPr>
            <p:ph type="title" hasCustomPrompt="1"/>
          </p:nvPr>
        </p:nvSpPr>
        <p:spPr>
          <a:xfrm>
            <a:off x="419711" y="1079502"/>
            <a:ext cx="4006800" cy="2752858"/>
          </a:xfrm>
        </p:spPr>
        <p:txBody>
          <a:bodyPr anchor="b">
            <a:noAutofit/>
          </a:bodyPr>
          <a:lstStyle/>
          <a:p>
            <a:r>
              <a:rPr lang="fr-FR"/>
              <a:t>Titre de la diapositive sur plusieurs lignes</a:t>
            </a:r>
          </a:p>
        </p:txBody>
      </p:sp>
      <p:sp>
        <p:nvSpPr>
          <p:cNvPr id="5" name="Espace réservé du texte 4">
            <a:extLst>
              <a:ext uri="{FF2B5EF4-FFF2-40B4-BE49-F238E27FC236}">
                <a16:creationId xmlns:a16="http://schemas.microsoft.com/office/drawing/2014/main" id="{997A74BD-6434-4AA6-A04A-713EAE259CBC}"/>
              </a:ext>
            </a:extLst>
          </p:cNvPr>
          <p:cNvSpPr>
            <a:spLocks noGrp="1"/>
          </p:cNvSpPr>
          <p:nvPr>
            <p:ph type="body" sz="quarter" idx="18" hasCustomPrompt="1"/>
          </p:nvPr>
        </p:nvSpPr>
        <p:spPr>
          <a:xfrm>
            <a:off x="5650493" y="2730500"/>
            <a:ext cx="2541600" cy="3038475"/>
          </a:xfrm>
        </p:spPr>
        <p:txBody>
          <a:bodyPr/>
          <a:lstStyle>
            <a:lvl1pPr>
              <a:defRPr sz="1200"/>
            </a:lvl1pPr>
            <a:lvl2pPr>
              <a:defRPr sz="1200"/>
            </a:lvl2p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p:txBody>
      </p:sp>
      <p:sp>
        <p:nvSpPr>
          <p:cNvPr id="25" name="Espace réservé du texte 4">
            <a:extLst>
              <a:ext uri="{FF2B5EF4-FFF2-40B4-BE49-F238E27FC236}">
                <a16:creationId xmlns:a16="http://schemas.microsoft.com/office/drawing/2014/main" id="{476F4653-4374-49B3-91C7-AEB7A21479AE}"/>
              </a:ext>
            </a:extLst>
          </p:cNvPr>
          <p:cNvSpPr>
            <a:spLocks noGrp="1"/>
          </p:cNvSpPr>
          <p:nvPr>
            <p:ph type="body" sz="quarter" idx="19" hasCustomPrompt="1"/>
          </p:nvPr>
        </p:nvSpPr>
        <p:spPr>
          <a:xfrm>
            <a:off x="8711855" y="2730500"/>
            <a:ext cx="2541600" cy="3038475"/>
          </a:xfrm>
        </p:spPr>
        <p:txBody>
          <a:bodyPr/>
          <a:lstStyle>
            <a:lvl1pPr>
              <a:defRPr sz="1200"/>
            </a:lvl1pPr>
            <a:lvl2pPr>
              <a:defRPr sz="1200"/>
            </a:lvl2p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p:txBody>
      </p:sp>
    </p:spTree>
    <p:extLst>
      <p:ext uri="{BB962C8B-B14F-4D97-AF65-F5344CB8AC3E}">
        <p14:creationId xmlns:p14="http://schemas.microsoft.com/office/powerpoint/2010/main" val="384807149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preserve="1">
  <p:cSld name="Titre et intro avec 2 contenus - Bleu">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sp>
        <p:nvSpPr>
          <p:cNvPr id="17" name="Forme libre : forme 19">
            <a:extLst>
              <a:ext uri="{FF2B5EF4-FFF2-40B4-BE49-F238E27FC236}">
                <a16:creationId xmlns:a16="http://schemas.microsoft.com/office/drawing/2014/main" id="{9DB5C925-91A3-49E3-A704-6C39D8AD0EE7}"/>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sp>
        <p:nvSpPr>
          <p:cNvPr id="5" name="Titre 4">
            <a:extLst>
              <a:ext uri="{FF2B5EF4-FFF2-40B4-BE49-F238E27FC236}">
                <a16:creationId xmlns:a16="http://schemas.microsoft.com/office/drawing/2014/main" id="{C5D8BDCB-C8FB-4EFB-9DBC-0977B5799BC2}"/>
              </a:ext>
            </a:extLst>
          </p:cNvPr>
          <p:cNvSpPr>
            <a:spLocks noGrp="1"/>
          </p:cNvSpPr>
          <p:nvPr>
            <p:ph type="title" hasCustomPrompt="1"/>
          </p:nvPr>
        </p:nvSpPr>
        <p:spPr>
          <a:xfrm>
            <a:off x="419711" y="1079502"/>
            <a:ext cx="4006800" cy="2752858"/>
          </a:xfrm>
        </p:spPr>
        <p:txBody>
          <a:bodyPr anchor="b">
            <a:noAutofit/>
          </a:bodyPr>
          <a:lstStyle>
            <a:lvl1pPr>
              <a:defRPr>
                <a:solidFill>
                  <a:schemeClr val="bg1"/>
                </a:solidFill>
              </a:defRPr>
            </a:lvl1pPr>
          </a:lstStyle>
          <a:p>
            <a:r>
              <a:rPr lang="fr-FR"/>
              <a:t>Titre de la diapositive sur plusieurs lignes</a:t>
            </a: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a:t>
            </a:fld>
            <a:endParaRPr lang="fr-FR"/>
          </a:p>
        </p:txBody>
      </p:sp>
      <p:cxnSp>
        <p:nvCxnSpPr>
          <p:cNvPr id="9" name="Connecteur droit 8">
            <a:extLst>
              <a:ext uri="{FF2B5EF4-FFF2-40B4-BE49-F238E27FC236}">
                <a16:creationId xmlns:a16="http://schemas.microsoft.com/office/drawing/2014/main" id="{5EA8BE6E-A4FC-4C68-98FA-8480F31913AD}"/>
              </a:ext>
            </a:extLst>
          </p:cNvPr>
          <p:cNvCxnSpPr>
            <a:cxnSpLocks/>
          </p:cNvCxnSpPr>
          <p:nvPr/>
        </p:nvCxnSpPr>
        <p:spPr>
          <a:xfrm>
            <a:off x="407988" y="4098967"/>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14" name="Espace réservé du texte 4">
            <a:extLst>
              <a:ext uri="{FF2B5EF4-FFF2-40B4-BE49-F238E27FC236}">
                <a16:creationId xmlns:a16="http://schemas.microsoft.com/office/drawing/2014/main" id="{02400E8D-B825-4937-B652-02D5BA7DB0ED}"/>
              </a:ext>
            </a:extLst>
          </p:cNvPr>
          <p:cNvSpPr>
            <a:spLocks noGrp="1"/>
          </p:cNvSpPr>
          <p:nvPr>
            <p:ph type="body" sz="quarter" idx="12" hasCustomPrompt="1"/>
          </p:nvPr>
        </p:nvSpPr>
        <p:spPr>
          <a:xfrm>
            <a:off x="419711" y="4458825"/>
            <a:ext cx="4008369" cy="1319672"/>
          </a:xfrm>
        </p:spPr>
        <p:txBody>
          <a:bodyPr lIns="0" tIns="0" rIns="0" bIns="0" anchor="t" anchorCtr="0">
            <a:noAutofit/>
          </a:bodyPr>
          <a:lstStyle>
            <a:lvl1pPr>
              <a:defRPr sz="1600">
                <a:solidFill>
                  <a:schemeClr val="bg1"/>
                </a:solidFill>
              </a:defRPr>
            </a:lvl1pPr>
            <a:lvl2pPr>
              <a:defRPr sz="1600" b="1">
                <a:solidFill>
                  <a:schemeClr val="bg1"/>
                </a:solidFill>
                <a:latin typeface="Lato" panose="020B0604020202020204" charset="0"/>
              </a:defRPr>
            </a:lvl2pPr>
            <a:lvl3pPr>
              <a:defRPr sz="1600" b="1">
                <a:solidFill>
                  <a:schemeClr val="bg1"/>
                </a:solidFill>
                <a:latin typeface="Lato" panose="020B0604020202020204" charset="0"/>
              </a:defRPr>
            </a:lvl3pPr>
            <a:lvl4pPr>
              <a:buFontTx/>
              <a:buNone/>
              <a:defRPr sz="1600" b="1">
                <a:solidFill>
                  <a:schemeClr val="bg1"/>
                </a:solidFill>
                <a:latin typeface="Lato" panose="020B0604020202020204" charset="0"/>
              </a:defRPr>
            </a:lvl4pPr>
            <a:lvl5pPr marL="0" indent="0">
              <a:buFontTx/>
              <a:buNone/>
              <a:defRPr sz="1600" b="1">
                <a:solidFill>
                  <a:schemeClr val="bg1"/>
                </a:solidFill>
                <a:latin typeface="Lato" panose="020B0604020202020204" charset="0"/>
              </a:defRPr>
            </a:lvl5pPr>
            <a:lvl6pPr>
              <a:defRPr sz="1600" b="1">
                <a:solidFill>
                  <a:schemeClr val="bg1"/>
                </a:solidFill>
                <a:latin typeface="Lato" panose="020B0604020202020204" charset="0"/>
              </a:defRPr>
            </a:lvl6pPr>
            <a:lvl7pPr>
              <a:defRPr sz="1600" b="1" i="0">
                <a:solidFill>
                  <a:schemeClr val="bg1"/>
                </a:solidFill>
                <a:latin typeface="Lato" panose="020B0604020202020204" charset="0"/>
              </a:defRPr>
            </a:lvl7pPr>
            <a:lvl8pPr>
              <a:defRPr sz="1600" b="1" i="0">
                <a:solidFill>
                  <a:schemeClr val="bg1"/>
                </a:solidFill>
                <a:latin typeface="Lato" panose="020B0604020202020204" charset="0"/>
              </a:defRPr>
            </a:lvl8pPr>
            <a:lvl9pPr>
              <a:defRPr sz="1600" b="1" i="0">
                <a:solidFill>
                  <a:schemeClr val="bg1"/>
                </a:solidFill>
                <a:latin typeface="Lato" panose="020B0604020202020204" charset="0"/>
              </a:defRPr>
            </a:lvl9pPr>
          </a:lstStyle>
          <a:p>
            <a:pPr lvl="0"/>
            <a:r>
              <a:rPr lang="fr-FR"/>
              <a:t>Sous-titre</a:t>
            </a:r>
          </a:p>
        </p:txBody>
      </p:sp>
      <p:sp>
        <p:nvSpPr>
          <p:cNvPr id="13" name="Espace réservé du texte 4">
            <a:extLst>
              <a:ext uri="{FF2B5EF4-FFF2-40B4-BE49-F238E27FC236}">
                <a16:creationId xmlns:a16="http://schemas.microsoft.com/office/drawing/2014/main" id="{71C866A6-AE35-41B7-BC42-9EE60E031620}"/>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bg1">
                    <a:alpha val="50000"/>
                  </a:schemeClr>
                </a:solidFill>
                <a:latin typeface="Lato" panose="020B0604020202020204" charset="0"/>
              </a:defRPr>
            </a:lvl1pPr>
            <a:lvl2pPr marL="0" indent="0">
              <a:spcAft>
                <a:spcPts val="0"/>
              </a:spcAft>
              <a:defRPr lang="fr-FR" sz="1400" b="0" i="0" kern="1200" dirty="0" smtClean="0">
                <a:solidFill>
                  <a:schemeClr val="bg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bg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bg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bg1">
                    <a:alpha val="50000"/>
                  </a:schemeClr>
                </a:solidFill>
                <a:latin typeface="Lato" panose="020B0604020202020204" charset="0"/>
                <a:ea typeface="+mn-ea"/>
                <a:cs typeface="+mn-cs"/>
              </a:defRPr>
            </a:lvl7pPr>
            <a:lvl8pPr>
              <a:spcAft>
                <a:spcPts val="0"/>
              </a:spcAft>
              <a:defRPr lang="fr-FR" sz="1400" b="0" i="0" kern="1200" dirty="0" smtClean="0">
                <a:solidFill>
                  <a:schemeClr val="bg1">
                    <a:alpha val="50000"/>
                  </a:schemeClr>
                </a:solidFill>
                <a:latin typeface="Lato" panose="020B0604020202020204" charset="0"/>
                <a:ea typeface="+mn-ea"/>
                <a:cs typeface="+mn-cs"/>
              </a:defRPr>
            </a:lvl8pPr>
            <a:lvl9pPr>
              <a:spcAft>
                <a:spcPts val="0"/>
              </a:spcAft>
              <a:defRPr lang="fr-FR" sz="1400" b="0" i="0" kern="1200" dirty="0" smtClean="0">
                <a:solidFill>
                  <a:schemeClr val="bg1">
                    <a:alpha val="50000"/>
                  </a:schemeClr>
                </a:solidFill>
                <a:latin typeface="Lato" panose="020B0604020202020204" charset="0"/>
                <a:ea typeface="+mn-ea"/>
                <a:cs typeface="+mn-cs"/>
              </a:defRPr>
            </a:lvl9pPr>
          </a:lstStyle>
          <a:p>
            <a:pPr lvl="0"/>
            <a:r>
              <a:rPr lang="fr-FR"/>
              <a:t>N°. Titre de la partie</a:t>
            </a:r>
          </a:p>
        </p:txBody>
      </p:sp>
      <p:sp>
        <p:nvSpPr>
          <p:cNvPr id="11" name="Rectangle 10">
            <a:extLst>
              <a:ext uri="{FF2B5EF4-FFF2-40B4-BE49-F238E27FC236}">
                <a16:creationId xmlns:a16="http://schemas.microsoft.com/office/drawing/2014/main" id="{9A752A68-68B8-4D78-AC63-1CA8A9736269}"/>
              </a:ext>
            </a:extLst>
          </p:cNvPr>
          <p:cNvSpPr/>
          <p:nvPr/>
        </p:nvSpPr>
        <p:spPr>
          <a:xfrm>
            <a:off x="4775200" y="367146"/>
            <a:ext cx="7012314" cy="5907192"/>
          </a:xfrm>
          <a:prstGeom prst="rect">
            <a:avLst/>
          </a:prstGeom>
          <a:solidFill>
            <a:schemeClr val="bg1"/>
          </a:solidFill>
          <a:ln w="19050">
            <a:noFill/>
          </a:ln>
          <a:effectLst>
            <a:outerShdw blurRad="330200" dist="38100" dir="2700000" algn="tl" rotWithShape="0">
              <a:schemeClr val="accent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lIns="251999" tIns="503999" rIns="251999" bIns="251999" rtlCol="0" anchor="t" anchorCtr="0"/>
          <a:lstStyle/>
          <a:p>
            <a:pPr>
              <a:spcAft>
                <a:spcPts val="400"/>
              </a:spcAft>
            </a:pPr>
            <a:endParaRPr lang="fr-FR" b="1">
              <a:solidFill>
                <a:schemeClr val="accent1"/>
              </a:solidFill>
              <a:latin typeface="Lato" panose="020F0502020204030203" pitchFamily="34" charset="0"/>
            </a:endParaRPr>
          </a:p>
        </p:txBody>
      </p:sp>
      <p:sp>
        <p:nvSpPr>
          <p:cNvPr id="12" name="Espace réservé du texte 15">
            <a:extLst>
              <a:ext uri="{FF2B5EF4-FFF2-40B4-BE49-F238E27FC236}">
                <a16:creationId xmlns:a16="http://schemas.microsoft.com/office/drawing/2014/main" id="{F5CB7796-3BEB-464E-8059-901BC0B1FA5F}"/>
              </a:ext>
            </a:extLst>
          </p:cNvPr>
          <p:cNvSpPr>
            <a:spLocks noGrp="1"/>
          </p:cNvSpPr>
          <p:nvPr>
            <p:ph type="body" sz="quarter" idx="13" hasCustomPrompt="1"/>
          </p:nvPr>
        </p:nvSpPr>
        <p:spPr>
          <a:xfrm>
            <a:off x="5650494" y="778565"/>
            <a:ext cx="5602961" cy="1248686"/>
          </a:xfrm>
          <a:noFill/>
        </p:spPr>
        <p:txBody>
          <a:bodyPr anchor="b" anchorCtr="0">
            <a:normAutofit/>
          </a:bodyPr>
          <a:lstStyle>
            <a:lvl1pPr>
              <a:lnSpc>
                <a:spcPct val="100000"/>
              </a:lnSpc>
              <a:defRPr sz="1400" b="1">
                <a:solidFill>
                  <a:schemeClr val="accent1"/>
                </a:solidFill>
                <a:latin typeface="Lato" panose="020B0604020202020204" charset="0"/>
              </a:defRPr>
            </a:lvl1pPr>
            <a:lvl2pPr>
              <a:lnSpc>
                <a:spcPct val="100000"/>
              </a:lnSpc>
              <a:buFontTx/>
              <a:buNone/>
              <a:defRPr sz="1400" b="1">
                <a:solidFill>
                  <a:schemeClr val="accent1"/>
                </a:solidFill>
                <a:latin typeface="Lato" panose="020B0604020202020204" charset="0"/>
              </a:defRPr>
            </a:lvl2pPr>
            <a:lvl3pPr>
              <a:lnSpc>
                <a:spcPct val="100000"/>
              </a:lnSpc>
              <a:buFontTx/>
              <a:buNone/>
              <a:defRPr sz="1400" b="1">
                <a:solidFill>
                  <a:schemeClr val="accent1"/>
                </a:solidFill>
                <a:latin typeface="Lato" panose="020B0604020202020204" charset="0"/>
              </a:defRPr>
            </a:lvl3pPr>
            <a:lvl4pPr>
              <a:lnSpc>
                <a:spcPct val="100000"/>
              </a:lnSpc>
              <a:buFontTx/>
              <a:buNone/>
              <a:defRPr sz="1400" b="1">
                <a:solidFill>
                  <a:schemeClr val="accent1"/>
                </a:solidFill>
                <a:latin typeface="Lato" panose="020B0604020202020204" charset="0"/>
              </a:defRPr>
            </a:lvl4pPr>
            <a:lvl5pPr marL="0" indent="0">
              <a:lnSpc>
                <a:spcPct val="100000"/>
              </a:lnSpc>
              <a:buFont typeface="Arial" panose="020B0604020202020204" pitchFamily="34" charset="0"/>
              <a:buNone/>
              <a:defRPr sz="1400" b="1">
                <a:solidFill>
                  <a:schemeClr val="accent1"/>
                </a:solidFill>
                <a:latin typeface="Lato" panose="020B0604020202020204" charset="0"/>
              </a:defRPr>
            </a:lvl5pPr>
            <a:lvl6pPr>
              <a:lnSpc>
                <a:spcPct val="100000"/>
              </a:lnSpc>
              <a:defRPr sz="1400" b="1">
                <a:latin typeface="Lato" panose="020B0604020202020204" charset="0"/>
              </a:defRPr>
            </a:lvl6pPr>
            <a:lvl7pPr>
              <a:lnSpc>
                <a:spcPct val="100000"/>
              </a:lnSpc>
              <a:defRPr sz="1400" b="1" i="0">
                <a:solidFill>
                  <a:schemeClr val="accent1"/>
                </a:solidFill>
                <a:latin typeface="Lato" panose="020B0604020202020204" charset="0"/>
              </a:defRPr>
            </a:lvl7pPr>
            <a:lvl8pPr>
              <a:lnSpc>
                <a:spcPct val="100000"/>
              </a:lnSpc>
              <a:defRPr sz="1400" b="1" i="0">
                <a:latin typeface="Lato" panose="020B0604020202020204" charset="0"/>
              </a:defRPr>
            </a:lvl8pPr>
            <a:lvl9pPr>
              <a:lnSpc>
                <a:spcPct val="100000"/>
              </a:lnSpc>
              <a:defRPr sz="1400" b="1" i="0">
                <a:latin typeface="Lato" panose="020B0604020202020204" charset="0"/>
              </a:defRPr>
            </a:lvl9pPr>
          </a:lstStyle>
          <a:p>
            <a:pPr lvl="0"/>
            <a:r>
              <a:rPr lang="fr-FR"/>
              <a:t>Texte en gras</a:t>
            </a:r>
          </a:p>
        </p:txBody>
      </p:sp>
      <p:sp>
        <p:nvSpPr>
          <p:cNvPr id="15" name="Espace réservé du texte 4">
            <a:extLst>
              <a:ext uri="{FF2B5EF4-FFF2-40B4-BE49-F238E27FC236}">
                <a16:creationId xmlns:a16="http://schemas.microsoft.com/office/drawing/2014/main" id="{CC1A10B5-4479-495E-AC82-F1B0E0B5AC3E}"/>
              </a:ext>
            </a:extLst>
          </p:cNvPr>
          <p:cNvSpPr>
            <a:spLocks noGrp="1"/>
          </p:cNvSpPr>
          <p:nvPr>
            <p:ph type="body" sz="quarter" idx="18" hasCustomPrompt="1"/>
          </p:nvPr>
        </p:nvSpPr>
        <p:spPr>
          <a:xfrm>
            <a:off x="5650493" y="2730500"/>
            <a:ext cx="2541600" cy="3038475"/>
          </a:xfrm>
        </p:spPr>
        <p:txBody>
          <a:bodyPr/>
          <a:lstStyle>
            <a:lvl1pPr>
              <a:defRPr sz="1200"/>
            </a:lvl1pPr>
            <a:lvl2pPr>
              <a:defRPr sz="1200"/>
            </a:lvl2p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p:txBody>
      </p:sp>
      <p:sp>
        <p:nvSpPr>
          <p:cNvPr id="18" name="Espace réservé du texte 4">
            <a:extLst>
              <a:ext uri="{FF2B5EF4-FFF2-40B4-BE49-F238E27FC236}">
                <a16:creationId xmlns:a16="http://schemas.microsoft.com/office/drawing/2014/main" id="{66745C94-DC42-4D7F-ACDB-71D3FC0E7138}"/>
              </a:ext>
            </a:extLst>
          </p:cNvPr>
          <p:cNvSpPr>
            <a:spLocks noGrp="1"/>
          </p:cNvSpPr>
          <p:nvPr>
            <p:ph type="body" sz="quarter" idx="19" hasCustomPrompt="1"/>
          </p:nvPr>
        </p:nvSpPr>
        <p:spPr>
          <a:xfrm>
            <a:off x="8711855" y="2730500"/>
            <a:ext cx="2541600" cy="3038475"/>
          </a:xfrm>
        </p:spPr>
        <p:txBody>
          <a:bodyPr/>
          <a:lstStyle>
            <a:lvl1pPr>
              <a:defRPr sz="1200"/>
            </a:lvl1pPr>
            <a:lvl2pPr>
              <a:defRPr sz="1200"/>
            </a:lvl2p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p:txBody>
      </p:sp>
      <p:cxnSp>
        <p:nvCxnSpPr>
          <p:cNvPr id="19" name="Connecteur droit 18">
            <a:extLst>
              <a:ext uri="{FF2B5EF4-FFF2-40B4-BE49-F238E27FC236}">
                <a16:creationId xmlns:a16="http://schemas.microsoft.com/office/drawing/2014/main" id="{7EDCB879-F8C6-4C27-B612-14829EC719C0}"/>
              </a:ext>
            </a:extLst>
          </p:cNvPr>
          <p:cNvCxnSpPr>
            <a:cxnSpLocks/>
          </p:cNvCxnSpPr>
          <p:nvPr/>
        </p:nvCxnSpPr>
        <p:spPr>
          <a:xfrm>
            <a:off x="5650495" y="2394272"/>
            <a:ext cx="5602962" cy="0"/>
          </a:xfrm>
          <a:prstGeom prst="line">
            <a:avLst/>
          </a:prstGeom>
          <a:ln cap="rnd">
            <a:solidFill>
              <a:schemeClr val="bg1">
                <a:lumMod val="75000"/>
                <a:alpha val="20000"/>
              </a:schemeClr>
            </a:solidFill>
            <a:round/>
          </a:ln>
        </p:spPr>
        <p:style>
          <a:lnRef idx="1">
            <a:schemeClr val="accent1"/>
          </a:lnRef>
          <a:fillRef idx="0">
            <a:schemeClr val="accent1"/>
          </a:fillRef>
          <a:effectRef idx="0">
            <a:schemeClr val="accent1"/>
          </a:effectRef>
          <a:fontRef idx="minor">
            <a:schemeClr val="tx1"/>
          </a:fontRef>
        </p:style>
      </p:cxnSp>
      <p:pic>
        <p:nvPicPr>
          <p:cNvPr id="2" name="Image 1">
            <a:extLst>
              <a:ext uri="{FF2B5EF4-FFF2-40B4-BE49-F238E27FC236}">
                <a16:creationId xmlns:a16="http://schemas.microsoft.com/office/drawing/2014/main" id="{A45ED4BF-D156-7EE1-D7D6-6322BDD2831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281758290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p:cSld name="Titre avec image - Blanc">
    <p:spTree>
      <p:nvGrpSpPr>
        <p:cNvPr id="1" name=""/>
        <p:cNvGrpSpPr/>
        <p:nvPr/>
      </p:nvGrpSpPr>
      <p:grpSpPr>
        <a:xfrm>
          <a:off x="0" y="0"/>
          <a:ext cx="0" cy="0"/>
          <a:chOff x="0" y="0"/>
          <a:chExt cx="0" cy="0"/>
        </a:xfrm>
      </p:grpSpPr>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a:t>
            </a:fld>
            <a:endParaRPr lang="fr-FR"/>
          </a:p>
        </p:txBody>
      </p:sp>
      <p:sp>
        <p:nvSpPr>
          <p:cNvPr id="10" name="Espace réservé pour une image  9">
            <a:extLst>
              <a:ext uri="{FF2B5EF4-FFF2-40B4-BE49-F238E27FC236}">
                <a16:creationId xmlns:a16="http://schemas.microsoft.com/office/drawing/2014/main" id="{8F9251FD-1765-4801-882B-B325F873EAFD}"/>
              </a:ext>
            </a:extLst>
          </p:cNvPr>
          <p:cNvSpPr>
            <a:spLocks noGrp="1"/>
          </p:cNvSpPr>
          <p:nvPr>
            <p:ph type="pic" sz="quarter" idx="13" hasCustomPrompt="1"/>
          </p:nvPr>
        </p:nvSpPr>
        <p:spPr>
          <a:xfrm>
            <a:off x="4764088" y="366713"/>
            <a:ext cx="7019925" cy="5945187"/>
          </a:xfrm>
          <a:noFill/>
          <a:ln w="19050">
            <a:noFill/>
          </a:ln>
          <a:effectLst>
            <a:outerShdw blurRad="330200" dist="38100" dir="2700000" algn="tl" rotWithShape="0">
              <a:schemeClr val="accent1">
                <a:alpha val="20000"/>
              </a:schemeClr>
            </a:outerShdw>
          </a:effectLst>
        </p:spPr>
        <p:txBody>
          <a:bodyPr anchor="ctr" anchorCtr="0">
            <a:normAutofit/>
          </a:bodyPr>
          <a:lstStyle>
            <a:lvl1pPr algn="ctr">
              <a:defRPr sz="1400" b="0"/>
            </a:lvl1pPr>
          </a:lstStyle>
          <a:p>
            <a:r>
              <a:rPr lang="fr-FR"/>
              <a:t>Image</a:t>
            </a:r>
          </a:p>
        </p:txBody>
      </p:sp>
      <p:cxnSp>
        <p:nvCxnSpPr>
          <p:cNvPr id="9" name="Connecteur droit 8">
            <a:extLst>
              <a:ext uri="{FF2B5EF4-FFF2-40B4-BE49-F238E27FC236}">
                <a16:creationId xmlns:a16="http://schemas.microsoft.com/office/drawing/2014/main" id="{5EA8BE6E-A4FC-4C68-98FA-8480F31913AD}"/>
              </a:ext>
            </a:extLst>
          </p:cNvPr>
          <p:cNvCxnSpPr>
            <a:cxnSpLocks/>
          </p:cNvCxnSpPr>
          <p:nvPr/>
        </p:nvCxnSpPr>
        <p:spPr>
          <a:xfrm>
            <a:off x="407988" y="4098967"/>
            <a:ext cx="722299" cy="0"/>
          </a:xfrm>
          <a:prstGeom prst="line">
            <a:avLst/>
          </a:prstGeom>
          <a:ln cap="rnd">
            <a:solidFill>
              <a:schemeClr val="accent1"/>
            </a:solidFill>
            <a:round/>
          </a:ln>
        </p:spPr>
        <p:style>
          <a:lnRef idx="1">
            <a:schemeClr val="accent1"/>
          </a:lnRef>
          <a:fillRef idx="0">
            <a:schemeClr val="accent1"/>
          </a:fillRef>
          <a:effectRef idx="0">
            <a:schemeClr val="accent1"/>
          </a:effectRef>
          <a:fontRef idx="minor">
            <a:schemeClr val="tx1"/>
          </a:fontRef>
        </p:style>
      </p:cxnSp>
      <p:sp>
        <p:nvSpPr>
          <p:cNvPr id="14" name="Espace réservé du texte 4">
            <a:extLst>
              <a:ext uri="{FF2B5EF4-FFF2-40B4-BE49-F238E27FC236}">
                <a16:creationId xmlns:a16="http://schemas.microsoft.com/office/drawing/2014/main" id="{02400E8D-B825-4937-B652-02D5BA7DB0ED}"/>
              </a:ext>
            </a:extLst>
          </p:cNvPr>
          <p:cNvSpPr>
            <a:spLocks noGrp="1"/>
          </p:cNvSpPr>
          <p:nvPr>
            <p:ph type="body" sz="quarter" idx="12" hasCustomPrompt="1"/>
          </p:nvPr>
        </p:nvSpPr>
        <p:spPr>
          <a:xfrm>
            <a:off x="419711" y="4458825"/>
            <a:ext cx="4008369" cy="1310150"/>
          </a:xfrm>
        </p:spPr>
        <p:txBody>
          <a:bodyPr lIns="0" tIns="0" rIns="0" bIns="0" anchor="t" anchorCtr="0">
            <a:noAutofit/>
          </a:bodyPr>
          <a:lstStyle>
            <a:lvl1pPr>
              <a:defRPr sz="1600"/>
            </a:lvl1pPr>
            <a:lvl2pPr>
              <a:defRPr sz="1600" b="1">
                <a:solidFill>
                  <a:schemeClr val="accent1"/>
                </a:solidFill>
                <a:latin typeface="Lato" panose="020B0604020202020204" charset="0"/>
              </a:defRPr>
            </a:lvl2pPr>
            <a:lvl3pPr>
              <a:defRPr sz="1600" b="1">
                <a:solidFill>
                  <a:schemeClr val="accent1"/>
                </a:solidFill>
                <a:latin typeface="Lato" panose="020B0604020202020204" charset="0"/>
              </a:defRPr>
            </a:lvl3pPr>
            <a:lvl4pPr>
              <a:buFontTx/>
              <a:buNone/>
              <a:defRPr sz="1600" b="1">
                <a:solidFill>
                  <a:schemeClr val="accent1"/>
                </a:solidFill>
                <a:latin typeface="Lato" panose="020B0604020202020204" charset="0"/>
              </a:defRPr>
            </a:lvl4pPr>
            <a:lvl5pPr marL="0" indent="0">
              <a:buFontTx/>
              <a:buNone/>
              <a:defRPr sz="1600" b="1">
                <a:solidFill>
                  <a:schemeClr val="accent1"/>
                </a:solidFill>
                <a:latin typeface="Lato" panose="020B0604020202020204" charset="0"/>
              </a:defRPr>
            </a:lvl5pPr>
            <a:lvl6pPr>
              <a:defRPr sz="1600" b="1">
                <a:latin typeface="Lato" panose="020B0604020202020204" charset="0"/>
              </a:defRPr>
            </a:lvl6pPr>
            <a:lvl7pPr>
              <a:defRPr sz="1600" b="1" i="0">
                <a:latin typeface="Lato" panose="020B0604020202020204" charset="0"/>
              </a:defRPr>
            </a:lvl7pPr>
            <a:lvl8pPr>
              <a:defRPr sz="1600" b="1" i="0">
                <a:latin typeface="Lato" panose="020B0604020202020204" charset="0"/>
              </a:defRPr>
            </a:lvl8pPr>
            <a:lvl9pPr>
              <a:defRPr sz="1600" b="1" i="0">
                <a:latin typeface="Lato" panose="020B0604020202020204" charset="0"/>
              </a:defRPr>
            </a:lvl9pPr>
          </a:lstStyle>
          <a:p>
            <a:pPr lvl="0"/>
            <a:r>
              <a:rPr lang="fr-FR"/>
              <a:t>Sous-titre</a:t>
            </a:r>
          </a:p>
        </p:txBody>
      </p:sp>
      <p:sp>
        <p:nvSpPr>
          <p:cNvPr id="15" name="Espace réservé du texte 4">
            <a:extLst>
              <a:ext uri="{FF2B5EF4-FFF2-40B4-BE49-F238E27FC236}">
                <a16:creationId xmlns:a16="http://schemas.microsoft.com/office/drawing/2014/main" id="{390C2EDF-8E8B-4974-A8A6-DF22EAD2A54F}"/>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accent1">
                    <a:alpha val="50000"/>
                  </a:schemeClr>
                </a:solidFill>
                <a:latin typeface="Lato" panose="020B0604020202020204" charset="0"/>
              </a:defRPr>
            </a:lvl1pPr>
            <a:lvl2pPr marL="0" indent="0">
              <a:spcAft>
                <a:spcPts val="0"/>
              </a:spcAft>
              <a:defRPr lang="fr-FR" sz="1400" b="0" i="0" kern="1200" dirty="0" smtClean="0">
                <a:solidFill>
                  <a:schemeClr val="accent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accent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accent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accent1">
                    <a:alpha val="50000"/>
                  </a:schemeClr>
                </a:solidFill>
                <a:latin typeface="Lato" panose="020B0604020202020204" charset="0"/>
                <a:ea typeface="+mn-ea"/>
                <a:cs typeface="+mn-cs"/>
              </a:defRPr>
            </a:lvl7pPr>
            <a:lvl8pPr>
              <a:spcAft>
                <a:spcPts val="0"/>
              </a:spcAft>
              <a:defRPr lang="fr-FR" sz="1400" b="0" i="0" kern="1200" dirty="0" smtClean="0">
                <a:solidFill>
                  <a:schemeClr val="accent1">
                    <a:alpha val="50000"/>
                  </a:schemeClr>
                </a:solidFill>
                <a:latin typeface="Lato" panose="020B0604020202020204" charset="0"/>
                <a:ea typeface="+mn-ea"/>
                <a:cs typeface="+mn-cs"/>
              </a:defRPr>
            </a:lvl8pPr>
            <a:lvl9pPr>
              <a:spcAft>
                <a:spcPts val="0"/>
              </a:spcAft>
              <a:defRPr lang="fr-FR" sz="1400" b="0" i="0" kern="1200" dirty="0" smtClean="0">
                <a:solidFill>
                  <a:schemeClr val="accent1">
                    <a:alpha val="50000"/>
                  </a:schemeClr>
                </a:solidFill>
                <a:latin typeface="Lato" panose="020B0604020202020204" charset="0"/>
                <a:ea typeface="+mn-ea"/>
                <a:cs typeface="+mn-cs"/>
              </a:defRPr>
            </a:lvl9pPr>
          </a:lstStyle>
          <a:p>
            <a:pPr lvl="0"/>
            <a:r>
              <a:rPr lang="fr-FR"/>
              <a:t>N°. Titre de la partie</a:t>
            </a:r>
          </a:p>
        </p:txBody>
      </p:sp>
      <p:sp>
        <p:nvSpPr>
          <p:cNvPr id="17" name="Titre 4">
            <a:extLst>
              <a:ext uri="{FF2B5EF4-FFF2-40B4-BE49-F238E27FC236}">
                <a16:creationId xmlns:a16="http://schemas.microsoft.com/office/drawing/2014/main" id="{13809825-214D-42A7-8CBC-8CCCE2F745A4}"/>
              </a:ext>
            </a:extLst>
          </p:cNvPr>
          <p:cNvSpPr>
            <a:spLocks noGrp="1"/>
          </p:cNvSpPr>
          <p:nvPr>
            <p:ph type="title" hasCustomPrompt="1"/>
          </p:nvPr>
        </p:nvSpPr>
        <p:spPr>
          <a:xfrm>
            <a:off x="419711" y="1079502"/>
            <a:ext cx="4006800" cy="2752858"/>
          </a:xfrm>
        </p:spPr>
        <p:txBody>
          <a:bodyPr anchor="b">
            <a:noAutofit/>
          </a:bodyPr>
          <a:lstStyle/>
          <a:p>
            <a:r>
              <a:rPr lang="fr-FR"/>
              <a:t>Titre de la diapositive sur plusieurs lignes</a:t>
            </a:r>
          </a:p>
        </p:txBody>
      </p:sp>
    </p:spTree>
    <p:extLst>
      <p:ext uri="{BB962C8B-B14F-4D97-AF65-F5344CB8AC3E}">
        <p14:creationId xmlns:p14="http://schemas.microsoft.com/office/powerpoint/2010/main" val="78276546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showMasterSp="0" preserve="1">
  <p:cSld name="Titre avec image - Bleu">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sp>
        <p:nvSpPr>
          <p:cNvPr id="17" name="Forme libre : forme 19">
            <a:extLst>
              <a:ext uri="{FF2B5EF4-FFF2-40B4-BE49-F238E27FC236}">
                <a16:creationId xmlns:a16="http://schemas.microsoft.com/office/drawing/2014/main" id="{9DB5C925-91A3-49E3-A704-6C39D8AD0EE7}"/>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sp>
        <p:nvSpPr>
          <p:cNvPr id="5" name="Titre 4">
            <a:extLst>
              <a:ext uri="{FF2B5EF4-FFF2-40B4-BE49-F238E27FC236}">
                <a16:creationId xmlns:a16="http://schemas.microsoft.com/office/drawing/2014/main" id="{C5D8BDCB-C8FB-4EFB-9DBC-0977B5799BC2}"/>
              </a:ext>
            </a:extLst>
          </p:cNvPr>
          <p:cNvSpPr>
            <a:spLocks noGrp="1"/>
          </p:cNvSpPr>
          <p:nvPr>
            <p:ph type="title" hasCustomPrompt="1"/>
          </p:nvPr>
        </p:nvSpPr>
        <p:spPr>
          <a:xfrm>
            <a:off x="419711" y="1079502"/>
            <a:ext cx="4006800" cy="2752858"/>
          </a:xfrm>
        </p:spPr>
        <p:txBody>
          <a:bodyPr anchor="b">
            <a:noAutofit/>
          </a:bodyPr>
          <a:lstStyle>
            <a:lvl1pPr>
              <a:defRPr>
                <a:solidFill>
                  <a:schemeClr val="bg1"/>
                </a:solidFill>
              </a:defRPr>
            </a:lvl1pPr>
          </a:lstStyle>
          <a:p>
            <a:r>
              <a:rPr lang="fr-FR"/>
              <a:t>Titre de la diapositive sur plusieurs lignes</a:t>
            </a: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a:t>
            </a:fld>
            <a:endParaRPr lang="fr-FR"/>
          </a:p>
        </p:txBody>
      </p:sp>
      <p:sp>
        <p:nvSpPr>
          <p:cNvPr id="10" name="Espace réservé pour une image  9">
            <a:extLst>
              <a:ext uri="{FF2B5EF4-FFF2-40B4-BE49-F238E27FC236}">
                <a16:creationId xmlns:a16="http://schemas.microsoft.com/office/drawing/2014/main" id="{8F9251FD-1765-4801-882B-B325F873EAFD}"/>
              </a:ext>
            </a:extLst>
          </p:cNvPr>
          <p:cNvSpPr>
            <a:spLocks noGrp="1"/>
          </p:cNvSpPr>
          <p:nvPr>
            <p:ph type="pic" sz="quarter" idx="13" hasCustomPrompt="1"/>
          </p:nvPr>
        </p:nvSpPr>
        <p:spPr>
          <a:xfrm>
            <a:off x="4764088" y="366713"/>
            <a:ext cx="7019925" cy="5945187"/>
          </a:xfrm>
          <a:noFill/>
          <a:ln w="19050">
            <a:noFill/>
          </a:ln>
          <a:effectLst>
            <a:outerShdw blurRad="330200" dist="38100" dir="2700000" algn="tl" rotWithShape="0">
              <a:schemeClr val="accent1">
                <a:alpha val="20000"/>
              </a:schemeClr>
            </a:outerShdw>
          </a:effectLst>
        </p:spPr>
        <p:txBody>
          <a:bodyPr anchor="ctr" anchorCtr="0">
            <a:normAutofit/>
          </a:bodyPr>
          <a:lstStyle>
            <a:lvl1pPr algn="ctr">
              <a:defRPr sz="1400" b="0">
                <a:solidFill>
                  <a:schemeClr val="bg1"/>
                </a:solidFill>
              </a:defRPr>
            </a:lvl1pPr>
          </a:lstStyle>
          <a:p>
            <a:r>
              <a:rPr lang="fr-FR"/>
              <a:t>Image</a:t>
            </a:r>
          </a:p>
        </p:txBody>
      </p:sp>
      <p:cxnSp>
        <p:nvCxnSpPr>
          <p:cNvPr id="9" name="Connecteur droit 8">
            <a:extLst>
              <a:ext uri="{FF2B5EF4-FFF2-40B4-BE49-F238E27FC236}">
                <a16:creationId xmlns:a16="http://schemas.microsoft.com/office/drawing/2014/main" id="{5EA8BE6E-A4FC-4C68-98FA-8480F31913AD}"/>
              </a:ext>
            </a:extLst>
          </p:cNvPr>
          <p:cNvCxnSpPr>
            <a:cxnSpLocks/>
          </p:cNvCxnSpPr>
          <p:nvPr/>
        </p:nvCxnSpPr>
        <p:spPr>
          <a:xfrm>
            <a:off x="407988" y="4098967"/>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14" name="Espace réservé du texte 4">
            <a:extLst>
              <a:ext uri="{FF2B5EF4-FFF2-40B4-BE49-F238E27FC236}">
                <a16:creationId xmlns:a16="http://schemas.microsoft.com/office/drawing/2014/main" id="{02400E8D-B825-4937-B652-02D5BA7DB0ED}"/>
              </a:ext>
            </a:extLst>
          </p:cNvPr>
          <p:cNvSpPr>
            <a:spLocks noGrp="1"/>
          </p:cNvSpPr>
          <p:nvPr>
            <p:ph type="body" sz="quarter" idx="12" hasCustomPrompt="1"/>
          </p:nvPr>
        </p:nvSpPr>
        <p:spPr>
          <a:xfrm>
            <a:off x="419711" y="4458825"/>
            <a:ext cx="4008369" cy="1319672"/>
          </a:xfrm>
        </p:spPr>
        <p:txBody>
          <a:bodyPr lIns="0" tIns="0" rIns="0" bIns="0" anchor="t" anchorCtr="0">
            <a:noAutofit/>
          </a:bodyPr>
          <a:lstStyle>
            <a:lvl1pPr>
              <a:defRPr sz="1600">
                <a:solidFill>
                  <a:schemeClr val="bg1"/>
                </a:solidFill>
              </a:defRPr>
            </a:lvl1pPr>
            <a:lvl2pPr>
              <a:defRPr sz="1600" b="1">
                <a:solidFill>
                  <a:schemeClr val="bg1"/>
                </a:solidFill>
                <a:latin typeface="Lato" panose="020B0604020202020204" charset="0"/>
              </a:defRPr>
            </a:lvl2pPr>
            <a:lvl3pPr>
              <a:defRPr sz="1600" b="1">
                <a:solidFill>
                  <a:schemeClr val="bg1"/>
                </a:solidFill>
                <a:latin typeface="Lato" panose="020B0604020202020204" charset="0"/>
              </a:defRPr>
            </a:lvl3pPr>
            <a:lvl4pPr>
              <a:buFontTx/>
              <a:buNone/>
              <a:defRPr sz="1600" b="1">
                <a:solidFill>
                  <a:schemeClr val="bg1"/>
                </a:solidFill>
                <a:latin typeface="Lato" panose="020B0604020202020204" charset="0"/>
              </a:defRPr>
            </a:lvl4pPr>
            <a:lvl5pPr marL="0" indent="0">
              <a:buFontTx/>
              <a:buNone/>
              <a:defRPr sz="1600" b="1">
                <a:solidFill>
                  <a:schemeClr val="bg1"/>
                </a:solidFill>
                <a:latin typeface="Lato" panose="020B0604020202020204" charset="0"/>
              </a:defRPr>
            </a:lvl5pPr>
            <a:lvl6pPr>
              <a:defRPr sz="1600" b="1">
                <a:solidFill>
                  <a:schemeClr val="bg1"/>
                </a:solidFill>
                <a:latin typeface="Lato" panose="020B0604020202020204" charset="0"/>
              </a:defRPr>
            </a:lvl6pPr>
            <a:lvl7pPr>
              <a:defRPr sz="1600" b="1" i="0">
                <a:solidFill>
                  <a:schemeClr val="bg1"/>
                </a:solidFill>
                <a:latin typeface="Lato" panose="020B0604020202020204" charset="0"/>
              </a:defRPr>
            </a:lvl7pPr>
            <a:lvl8pPr>
              <a:defRPr sz="1600" b="1" i="0">
                <a:solidFill>
                  <a:schemeClr val="bg1"/>
                </a:solidFill>
                <a:latin typeface="Lato" panose="020B0604020202020204" charset="0"/>
              </a:defRPr>
            </a:lvl8pPr>
            <a:lvl9pPr>
              <a:defRPr sz="1600" b="1" i="0">
                <a:solidFill>
                  <a:schemeClr val="bg1"/>
                </a:solidFill>
                <a:latin typeface="Lato" panose="020B0604020202020204" charset="0"/>
              </a:defRPr>
            </a:lvl9pPr>
          </a:lstStyle>
          <a:p>
            <a:pPr lvl="0"/>
            <a:r>
              <a:rPr lang="fr-FR"/>
              <a:t>Sous-titre</a:t>
            </a:r>
          </a:p>
        </p:txBody>
      </p:sp>
      <p:sp>
        <p:nvSpPr>
          <p:cNvPr id="13" name="Espace réservé du texte 4">
            <a:extLst>
              <a:ext uri="{FF2B5EF4-FFF2-40B4-BE49-F238E27FC236}">
                <a16:creationId xmlns:a16="http://schemas.microsoft.com/office/drawing/2014/main" id="{71C866A6-AE35-41B7-BC42-9EE60E031620}"/>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bg1">
                    <a:alpha val="50000"/>
                  </a:schemeClr>
                </a:solidFill>
                <a:latin typeface="Lato" panose="020B0604020202020204" charset="0"/>
              </a:defRPr>
            </a:lvl1pPr>
            <a:lvl2pPr marL="0" indent="0">
              <a:spcAft>
                <a:spcPts val="0"/>
              </a:spcAft>
              <a:defRPr lang="fr-FR" sz="1400" b="0" i="0" kern="1200" dirty="0" smtClean="0">
                <a:solidFill>
                  <a:schemeClr val="bg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bg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bg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bg1">
                    <a:alpha val="50000"/>
                  </a:schemeClr>
                </a:solidFill>
                <a:latin typeface="Lato" panose="020B0604020202020204" charset="0"/>
                <a:ea typeface="+mn-ea"/>
                <a:cs typeface="+mn-cs"/>
              </a:defRPr>
            </a:lvl7pPr>
            <a:lvl8pPr>
              <a:spcAft>
                <a:spcPts val="0"/>
              </a:spcAft>
              <a:defRPr lang="fr-FR" sz="1400" b="0" i="0" kern="1200" dirty="0" smtClean="0">
                <a:solidFill>
                  <a:schemeClr val="bg1">
                    <a:alpha val="50000"/>
                  </a:schemeClr>
                </a:solidFill>
                <a:latin typeface="Lato" panose="020B0604020202020204" charset="0"/>
                <a:ea typeface="+mn-ea"/>
                <a:cs typeface="+mn-cs"/>
              </a:defRPr>
            </a:lvl8pPr>
            <a:lvl9pPr>
              <a:spcAft>
                <a:spcPts val="0"/>
              </a:spcAft>
              <a:defRPr lang="fr-FR" sz="1400" b="0" i="0" kern="1200" dirty="0" smtClean="0">
                <a:solidFill>
                  <a:schemeClr val="bg1">
                    <a:alpha val="50000"/>
                  </a:schemeClr>
                </a:solidFill>
                <a:latin typeface="Lato" panose="020B0604020202020204" charset="0"/>
                <a:ea typeface="+mn-ea"/>
                <a:cs typeface="+mn-cs"/>
              </a:defRPr>
            </a:lvl9pPr>
          </a:lstStyle>
          <a:p>
            <a:pPr lvl="0"/>
            <a:r>
              <a:rPr lang="fr-FR"/>
              <a:t>N°. Titre de la partie</a:t>
            </a:r>
          </a:p>
        </p:txBody>
      </p:sp>
      <p:pic>
        <p:nvPicPr>
          <p:cNvPr id="2" name="Image 1">
            <a:extLst>
              <a:ext uri="{FF2B5EF4-FFF2-40B4-BE49-F238E27FC236}">
                <a16:creationId xmlns:a16="http://schemas.microsoft.com/office/drawing/2014/main" id="{2D75D5CD-13F2-52AC-FF0C-4B2E73B95C8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25307397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p:cSld name="Sommaire - Bleu">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pic>
        <p:nvPicPr>
          <p:cNvPr id="2" name="Image 1">
            <a:extLst>
              <a:ext uri="{FF2B5EF4-FFF2-40B4-BE49-F238E27FC236}">
                <a16:creationId xmlns:a16="http://schemas.microsoft.com/office/drawing/2014/main" id="{F875B90C-EDB8-B070-D2DF-06324FC9CCC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cxnSp>
        <p:nvCxnSpPr>
          <p:cNvPr id="3" name="Connecteur droit 2">
            <a:extLst>
              <a:ext uri="{FF2B5EF4-FFF2-40B4-BE49-F238E27FC236}">
                <a16:creationId xmlns:a16="http://schemas.microsoft.com/office/drawing/2014/main" id="{11A5E335-5CA8-4A53-81E0-AD042039158F}"/>
              </a:ext>
            </a:extLst>
          </p:cNvPr>
          <p:cNvCxnSpPr>
            <a:cxnSpLocks/>
          </p:cNvCxnSpPr>
          <p:nvPr/>
        </p:nvCxnSpPr>
        <p:spPr>
          <a:xfrm>
            <a:off x="413809" y="1905000"/>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14" name="Espace réservé du texte 4">
            <a:extLst>
              <a:ext uri="{FF2B5EF4-FFF2-40B4-BE49-F238E27FC236}">
                <a16:creationId xmlns:a16="http://schemas.microsoft.com/office/drawing/2014/main" id="{3FBC4EB8-E721-402D-9D57-3F158F227720}"/>
              </a:ext>
            </a:extLst>
          </p:cNvPr>
          <p:cNvSpPr>
            <a:spLocks noGrp="1"/>
          </p:cNvSpPr>
          <p:nvPr>
            <p:ph type="body" sz="quarter" idx="11" hasCustomPrompt="1"/>
          </p:nvPr>
        </p:nvSpPr>
        <p:spPr>
          <a:xfrm>
            <a:off x="4851706" y="3455302"/>
            <a:ext cx="3038475" cy="276999"/>
          </a:xfrm>
        </p:spPr>
        <p:txBody>
          <a:bodyPr lIns="0" tIns="0" rIns="0" bIns="0" anchor="ctr" anchorCtr="0">
            <a:noAutofit/>
          </a:bodyPr>
          <a:lstStyle>
            <a:lvl1pPr marL="0" algn="l">
              <a:spcAft>
                <a:spcPts val="0"/>
              </a:spcAft>
              <a:defRPr sz="1800">
                <a:solidFill>
                  <a:schemeClr val="bg1"/>
                </a:solidFill>
              </a:defRPr>
            </a:lvl1pPr>
            <a:lvl2pPr marL="0" algn="l">
              <a:spcAft>
                <a:spcPts val="0"/>
              </a:spcAft>
              <a:defRPr sz="1800" b="1">
                <a:solidFill>
                  <a:schemeClr val="bg1"/>
                </a:solidFill>
                <a:latin typeface="Lato" panose="020B0604020202020204" charset="0"/>
              </a:defRPr>
            </a:lvl2pPr>
            <a:lvl3pPr marL="0" algn="l">
              <a:spcAft>
                <a:spcPts val="0"/>
              </a:spcAft>
              <a:defRPr sz="1800" b="1">
                <a:solidFill>
                  <a:schemeClr val="bg1"/>
                </a:solidFill>
                <a:latin typeface="Lato" panose="020B0604020202020204" charset="0"/>
              </a:defRPr>
            </a:lvl3pPr>
            <a:lvl4pPr marL="0" indent="0" algn="l">
              <a:spcAft>
                <a:spcPts val="0"/>
              </a:spcAft>
              <a:buFont typeface="Arial" panose="020B0604020202020204" pitchFamily="34" charset="0"/>
              <a:buNone/>
              <a:defRPr sz="1800" b="1">
                <a:solidFill>
                  <a:schemeClr val="bg1"/>
                </a:solidFill>
                <a:latin typeface="Lato" panose="020B0604020202020204" charset="0"/>
              </a:defRPr>
            </a:lvl4pPr>
            <a:lvl5pPr marL="0" indent="0" algn="l">
              <a:spcAft>
                <a:spcPts val="0"/>
              </a:spcAft>
              <a:buFont typeface="Arial" panose="020B0604020202020204" pitchFamily="34" charset="0"/>
              <a:buNone/>
              <a:defRPr sz="1800" b="1">
                <a:solidFill>
                  <a:schemeClr val="bg1"/>
                </a:solidFill>
                <a:latin typeface="Lato" panose="020B0604020202020204" charset="0"/>
              </a:defRPr>
            </a:lvl5pPr>
            <a:lvl6pPr marL="0" algn="l">
              <a:spcAft>
                <a:spcPts val="0"/>
              </a:spcAft>
              <a:defRPr sz="1800" b="1">
                <a:solidFill>
                  <a:schemeClr val="bg1"/>
                </a:solidFill>
                <a:latin typeface="Lato" panose="020B0604020202020204" charset="0"/>
              </a:defRPr>
            </a:lvl6pPr>
            <a:lvl7pPr marL="0" algn="l">
              <a:spcAft>
                <a:spcPts val="0"/>
              </a:spcAft>
              <a:defRPr sz="1800" b="1" i="0">
                <a:solidFill>
                  <a:schemeClr val="bg1"/>
                </a:solidFill>
                <a:latin typeface="Lato" panose="020B0604020202020204" charset="0"/>
              </a:defRPr>
            </a:lvl7pPr>
            <a:lvl8pPr marL="0" algn="l">
              <a:spcAft>
                <a:spcPts val="0"/>
              </a:spcAft>
              <a:defRPr sz="1800" b="1" i="0">
                <a:solidFill>
                  <a:schemeClr val="bg1"/>
                </a:solidFill>
                <a:latin typeface="Lato" panose="020B0604020202020204" charset="0"/>
              </a:defRPr>
            </a:lvl8pPr>
            <a:lvl9pPr marL="0" algn="l">
              <a:spcAft>
                <a:spcPts val="0"/>
              </a:spcAft>
              <a:defRPr sz="1800" b="1" i="0">
                <a:solidFill>
                  <a:schemeClr val="bg1"/>
                </a:solidFill>
                <a:latin typeface="Lato" panose="020B0604020202020204" charset="0"/>
              </a:defRPr>
            </a:lvl9pPr>
          </a:lstStyle>
          <a:p>
            <a:pPr lvl="0"/>
            <a:r>
              <a:rPr lang="fr-FR"/>
              <a:t>Titre de la partie</a:t>
            </a:r>
          </a:p>
        </p:txBody>
      </p:sp>
      <p:sp>
        <p:nvSpPr>
          <p:cNvPr id="46" name="Espace réservé du titre 2">
            <a:extLst>
              <a:ext uri="{FF2B5EF4-FFF2-40B4-BE49-F238E27FC236}">
                <a16:creationId xmlns:a16="http://schemas.microsoft.com/office/drawing/2014/main" id="{A00EB6B0-36F2-4F56-8977-8C2363CE44FB}"/>
              </a:ext>
            </a:extLst>
          </p:cNvPr>
          <p:cNvSpPr>
            <a:spLocks noGrp="1"/>
          </p:cNvSpPr>
          <p:nvPr>
            <p:ph type="title" hasCustomPrompt="1"/>
          </p:nvPr>
        </p:nvSpPr>
        <p:spPr>
          <a:xfrm>
            <a:off x="407988" y="759187"/>
            <a:ext cx="6754812" cy="923330"/>
          </a:xfrm>
          <a:prstGeom prst="rect">
            <a:avLst/>
          </a:prstGeom>
        </p:spPr>
        <p:txBody>
          <a:bodyPr vert="horz" wrap="square" lIns="0" tIns="0" rIns="0" bIns="0" rtlCol="0" anchor="ctr">
            <a:spAutoFit/>
          </a:bodyPr>
          <a:lstStyle>
            <a:lvl1pPr>
              <a:defRPr sz="6000">
                <a:solidFill>
                  <a:schemeClr val="bg1"/>
                </a:solidFill>
              </a:defRPr>
            </a:lvl1pPr>
          </a:lstStyle>
          <a:p>
            <a:r>
              <a:rPr lang="fr-FR"/>
              <a:t>Sommaire</a:t>
            </a:r>
          </a:p>
        </p:txBody>
      </p:sp>
      <p:sp>
        <p:nvSpPr>
          <p:cNvPr id="51" name="Espace réservé du pied de page 3">
            <a:extLst>
              <a:ext uri="{FF2B5EF4-FFF2-40B4-BE49-F238E27FC236}">
                <a16:creationId xmlns:a16="http://schemas.microsoft.com/office/drawing/2014/main" id="{59F9F80A-7AC3-4B3A-A8A8-2B2A398F189F}"/>
              </a:ext>
            </a:extLst>
          </p:cNvPr>
          <p:cNvSpPr>
            <a:spLocks noGrp="1"/>
          </p:cNvSpPr>
          <p:nvPr>
            <p:ph type="ftr" sz="quarter" idx="3"/>
          </p:nvPr>
        </p:nvSpPr>
        <p:spPr>
          <a:xfrm>
            <a:off x="1447800" y="6481585"/>
            <a:ext cx="4114800" cy="169277"/>
          </a:xfrm>
          <a:prstGeom prst="rect">
            <a:avLst/>
          </a:prstGeom>
        </p:spPr>
        <p:txBody>
          <a:bodyPr vert="horz" lIns="0" tIns="0" rIns="0" bIns="0" rtlCol="0" anchor="ctr">
            <a:spAutoFit/>
          </a:bodyPr>
          <a:lstStyle>
            <a:lvl1pPr algn="l">
              <a:defRPr sz="1100">
                <a:solidFill>
                  <a:schemeClr val="bg1">
                    <a:alpha val="50000"/>
                  </a:schemeClr>
                </a:solidFill>
                <a:latin typeface="Lato" panose="020B0604020202020204" charset="0"/>
              </a:defRPr>
            </a:lvl1pPr>
          </a:lstStyle>
          <a:p>
            <a:endParaRPr lang="fr-FR"/>
          </a:p>
        </p:txBody>
      </p:sp>
      <p:sp>
        <p:nvSpPr>
          <p:cNvPr id="52" name="Espace réservé du numéro de diapositive 1">
            <a:extLst>
              <a:ext uri="{FF2B5EF4-FFF2-40B4-BE49-F238E27FC236}">
                <a16:creationId xmlns:a16="http://schemas.microsoft.com/office/drawing/2014/main" id="{26C95BF6-2A1E-4042-B20D-48B43C5A3FA1}"/>
              </a:ext>
            </a:extLst>
          </p:cNvPr>
          <p:cNvSpPr>
            <a:spLocks noGrp="1"/>
          </p:cNvSpPr>
          <p:nvPr>
            <p:ph type="sldNum" sz="quarter" idx="4"/>
          </p:nvPr>
        </p:nvSpPr>
        <p:spPr>
          <a:xfrm>
            <a:off x="9194800" y="6491058"/>
            <a:ext cx="2743200" cy="169277"/>
          </a:xfrm>
          <a:prstGeom prst="rect">
            <a:avLst/>
          </a:prstGeom>
        </p:spPr>
        <p:txBody>
          <a:bodyPr vert="horz" lIns="0" tIns="0" rIns="0" bIns="0" rtlCol="0" anchor="ctr">
            <a:spAutoFit/>
          </a:bodyPr>
          <a:lstStyle>
            <a:lvl1pPr algn="r">
              <a:defRPr lang="en-US" sz="1100" kern="1200" smtClean="0">
                <a:solidFill>
                  <a:schemeClr val="bg1">
                    <a:alpha val="50000"/>
                  </a:schemeClr>
                </a:solidFill>
                <a:latin typeface="Lato" panose="020B0604020202020204" charset="0"/>
                <a:ea typeface="+mn-ea"/>
                <a:cs typeface="+mn-cs"/>
              </a:defRPr>
            </a:lvl1pPr>
          </a:lstStyle>
          <a:p>
            <a:fld id="{DCFF6D3A-3277-42A1-9D8C-71F4574BBB66}" type="slidenum">
              <a:rPr lang="fr-FR" smtClean="0"/>
              <a:t>‹#›</a:t>
            </a:fld>
            <a:endParaRPr lang="fr-FR"/>
          </a:p>
        </p:txBody>
      </p:sp>
      <p:sp>
        <p:nvSpPr>
          <p:cNvPr id="25" name="Espace réservé du texte 33">
            <a:extLst>
              <a:ext uri="{FF2B5EF4-FFF2-40B4-BE49-F238E27FC236}">
                <a16:creationId xmlns:a16="http://schemas.microsoft.com/office/drawing/2014/main" id="{BCF594A2-A4D7-4C87-A9DA-960E5BAAD1EE}"/>
              </a:ext>
            </a:extLst>
          </p:cNvPr>
          <p:cNvSpPr>
            <a:spLocks noGrp="1"/>
          </p:cNvSpPr>
          <p:nvPr>
            <p:ph type="body" sz="quarter" idx="19" hasCustomPrompt="1"/>
          </p:nvPr>
        </p:nvSpPr>
        <p:spPr>
          <a:xfrm>
            <a:off x="4114800" y="3330575"/>
            <a:ext cx="559966" cy="401726"/>
          </a:xfrm>
        </p:spPr>
        <p:txBody>
          <a:bodyPr anchor="ctr" anchorCtr="0">
            <a:noAutofit/>
          </a:bodyPr>
          <a:lstStyle>
            <a:lvl1pPr algn="r">
              <a:defRPr sz="2800" b="0">
                <a:solidFill>
                  <a:schemeClr val="bg1"/>
                </a:solidFill>
                <a:latin typeface="Continuum Light" panose="020B0604020202020204" charset="0"/>
              </a:defRPr>
            </a:lvl1pPr>
            <a:lvl2pPr algn="r">
              <a:defRPr sz="2800" b="0">
                <a:solidFill>
                  <a:schemeClr val="bg1"/>
                </a:solidFill>
                <a:latin typeface="Continuum Light" panose="020B0604020202020204" charset="0"/>
              </a:defRPr>
            </a:lvl2pPr>
            <a:lvl3pPr algn="r">
              <a:defRPr sz="2800" b="0">
                <a:solidFill>
                  <a:schemeClr val="bg1"/>
                </a:solidFill>
                <a:latin typeface="Continuum Light" panose="020B0604020202020204" charset="0"/>
              </a:defRPr>
            </a:lvl3pPr>
            <a:lvl4pPr marL="0" indent="0" algn="r">
              <a:buFontTx/>
              <a:buNone/>
              <a:defRPr sz="2800" b="0">
                <a:solidFill>
                  <a:schemeClr val="bg1"/>
                </a:solidFill>
                <a:latin typeface="Continuum Light" panose="020B0604020202020204" charset="0"/>
              </a:defRPr>
            </a:lvl4pPr>
            <a:lvl5pPr marL="0" indent="0" algn="r">
              <a:buFontTx/>
              <a:buNone/>
              <a:defRPr sz="2800" b="0">
                <a:solidFill>
                  <a:schemeClr val="bg1"/>
                </a:solidFill>
                <a:latin typeface="Continuum Light" panose="020B0604020202020204" charset="0"/>
              </a:defRPr>
            </a:lvl5pPr>
            <a:lvl6pPr algn="r">
              <a:defRPr sz="2800">
                <a:solidFill>
                  <a:schemeClr val="bg1"/>
                </a:solidFill>
                <a:latin typeface="Continuum Light" panose="020B0604020202020204" charset="0"/>
              </a:defRPr>
            </a:lvl6pPr>
            <a:lvl7pPr algn="r">
              <a:defRPr sz="2800" i="0">
                <a:solidFill>
                  <a:schemeClr val="bg1"/>
                </a:solidFill>
                <a:latin typeface="Continuum Light" panose="020B0604020202020204" charset="0"/>
              </a:defRPr>
            </a:lvl7pPr>
            <a:lvl8pPr algn="r">
              <a:defRPr sz="2800" i="0">
                <a:solidFill>
                  <a:schemeClr val="bg1"/>
                </a:solidFill>
                <a:latin typeface="Continuum Light" panose="020B0604020202020204" charset="0"/>
              </a:defRPr>
            </a:lvl8pPr>
            <a:lvl9pPr algn="r">
              <a:defRPr sz="2800">
                <a:solidFill>
                  <a:schemeClr val="bg1"/>
                </a:solidFill>
                <a:latin typeface="Continuum Light" panose="020B0604020202020204" charset="0"/>
              </a:defRPr>
            </a:lvl9pPr>
          </a:lstStyle>
          <a:p>
            <a:pPr lvl="0"/>
            <a:r>
              <a:rPr lang="fr-FR"/>
              <a:t>01.</a:t>
            </a:r>
          </a:p>
        </p:txBody>
      </p:sp>
      <p:sp>
        <p:nvSpPr>
          <p:cNvPr id="21" name="Forme libre : forme 19">
            <a:extLst>
              <a:ext uri="{FF2B5EF4-FFF2-40B4-BE49-F238E27FC236}">
                <a16:creationId xmlns:a16="http://schemas.microsoft.com/office/drawing/2014/main" id="{96FB531C-FFA2-4C53-86A7-E9492BD488AC}"/>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sp>
        <p:nvSpPr>
          <p:cNvPr id="26" name="Espace réservé du texte 33">
            <a:extLst>
              <a:ext uri="{FF2B5EF4-FFF2-40B4-BE49-F238E27FC236}">
                <a16:creationId xmlns:a16="http://schemas.microsoft.com/office/drawing/2014/main" id="{D14094E6-4F5B-4944-9E89-F4752B923C61}"/>
              </a:ext>
            </a:extLst>
          </p:cNvPr>
          <p:cNvSpPr>
            <a:spLocks noGrp="1"/>
          </p:cNvSpPr>
          <p:nvPr>
            <p:ph type="body" sz="quarter" idx="41" hasCustomPrompt="1"/>
          </p:nvPr>
        </p:nvSpPr>
        <p:spPr>
          <a:xfrm>
            <a:off x="4114800" y="4057684"/>
            <a:ext cx="559966" cy="401726"/>
          </a:xfrm>
        </p:spPr>
        <p:txBody>
          <a:bodyPr anchor="ctr" anchorCtr="0">
            <a:noAutofit/>
          </a:bodyPr>
          <a:lstStyle>
            <a:lvl1pPr algn="r">
              <a:defRPr sz="2800" b="0">
                <a:solidFill>
                  <a:schemeClr val="bg1"/>
                </a:solidFill>
                <a:latin typeface="Continuum Light" panose="020B0604020202020204" charset="0"/>
              </a:defRPr>
            </a:lvl1pPr>
            <a:lvl2pPr algn="r">
              <a:defRPr sz="2800" b="0">
                <a:solidFill>
                  <a:schemeClr val="bg1"/>
                </a:solidFill>
                <a:latin typeface="Continuum Light" panose="020B0604020202020204" charset="0"/>
              </a:defRPr>
            </a:lvl2pPr>
            <a:lvl3pPr algn="r">
              <a:defRPr sz="2800" b="0">
                <a:solidFill>
                  <a:schemeClr val="bg1"/>
                </a:solidFill>
                <a:latin typeface="Continuum Light" panose="020B0604020202020204" charset="0"/>
              </a:defRPr>
            </a:lvl3pPr>
            <a:lvl4pPr marL="0" indent="0" algn="r">
              <a:buFontTx/>
              <a:buNone/>
              <a:defRPr sz="2800" b="0">
                <a:solidFill>
                  <a:schemeClr val="bg1"/>
                </a:solidFill>
                <a:latin typeface="Continuum Light" panose="020B0604020202020204" charset="0"/>
              </a:defRPr>
            </a:lvl4pPr>
            <a:lvl5pPr marL="0" indent="0" algn="r">
              <a:buFontTx/>
              <a:buNone/>
              <a:defRPr sz="2800" b="0">
                <a:solidFill>
                  <a:schemeClr val="bg1"/>
                </a:solidFill>
                <a:latin typeface="Continuum Light" panose="020B0604020202020204" charset="0"/>
              </a:defRPr>
            </a:lvl5pPr>
            <a:lvl6pPr algn="r">
              <a:defRPr sz="2800">
                <a:solidFill>
                  <a:schemeClr val="bg1"/>
                </a:solidFill>
                <a:latin typeface="Continuum Light" panose="020B0604020202020204" charset="0"/>
              </a:defRPr>
            </a:lvl6pPr>
            <a:lvl7pPr algn="r">
              <a:defRPr sz="2800" i="0">
                <a:solidFill>
                  <a:schemeClr val="bg1"/>
                </a:solidFill>
                <a:latin typeface="Continuum Light" panose="020B0604020202020204" charset="0"/>
              </a:defRPr>
            </a:lvl7pPr>
            <a:lvl8pPr algn="r">
              <a:defRPr sz="2800" i="0">
                <a:solidFill>
                  <a:schemeClr val="bg1"/>
                </a:solidFill>
                <a:latin typeface="Continuum Light" panose="020B0604020202020204" charset="0"/>
              </a:defRPr>
            </a:lvl8pPr>
            <a:lvl9pPr algn="r">
              <a:defRPr sz="2800">
                <a:solidFill>
                  <a:schemeClr val="bg1"/>
                </a:solidFill>
                <a:latin typeface="Continuum Light" panose="020B0604020202020204" charset="0"/>
              </a:defRPr>
            </a:lvl9pPr>
          </a:lstStyle>
          <a:p>
            <a:pPr lvl="0"/>
            <a:r>
              <a:rPr lang="fr-FR"/>
              <a:t>03.</a:t>
            </a:r>
          </a:p>
        </p:txBody>
      </p:sp>
      <p:sp>
        <p:nvSpPr>
          <p:cNvPr id="29" name="Espace réservé du texte 33">
            <a:extLst>
              <a:ext uri="{FF2B5EF4-FFF2-40B4-BE49-F238E27FC236}">
                <a16:creationId xmlns:a16="http://schemas.microsoft.com/office/drawing/2014/main" id="{73025AC9-611E-4511-861E-24306DE4D203}"/>
              </a:ext>
            </a:extLst>
          </p:cNvPr>
          <p:cNvSpPr>
            <a:spLocks noGrp="1"/>
          </p:cNvSpPr>
          <p:nvPr>
            <p:ph type="body" sz="quarter" idx="42" hasCustomPrompt="1"/>
          </p:nvPr>
        </p:nvSpPr>
        <p:spPr>
          <a:xfrm>
            <a:off x="4114800" y="4776978"/>
            <a:ext cx="559966" cy="401726"/>
          </a:xfrm>
        </p:spPr>
        <p:txBody>
          <a:bodyPr anchor="ctr" anchorCtr="0">
            <a:noAutofit/>
          </a:bodyPr>
          <a:lstStyle>
            <a:lvl1pPr algn="r">
              <a:defRPr sz="2800" b="0">
                <a:solidFill>
                  <a:schemeClr val="bg1"/>
                </a:solidFill>
                <a:latin typeface="Continuum Light" panose="020B0604020202020204" charset="0"/>
              </a:defRPr>
            </a:lvl1pPr>
            <a:lvl2pPr algn="r">
              <a:defRPr sz="2800" b="0">
                <a:solidFill>
                  <a:schemeClr val="bg1"/>
                </a:solidFill>
                <a:latin typeface="Continuum Light" panose="020B0604020202020204" charset="0"/>
              </a:defRPr>
            </a:lvl2pPr>
            <a:lvl3pPr algn="r">
              <a:defRPr sz="2800" b="0">
                <a:solidFill>
                  <a:schemeClr val="bg1"/>
                </a:solidFill>
                <a:latin typeface="Continuum Light" panose="020B0604020202020204" charset="0"/>
              </a:defRPr>
            </a:lvl3pPr>
            <a:lvl4pPr marL="0" indent="0" algn="r">
              <a:buFontTx/>
              <a:buNone/>
              <a:defRPr sz="2800" b="0">
                <a:solidFill>
                  <a:schemeClr val="bg1"/>
                </a:solidFill>
                <a:latin typeface="Continuum Light" panose="020B0604020202020204" charset="0"/>
              </a:defRPr>
            </a:lvl4pPr>
            <a:lvl5pPr marL="0" indent="0" algn="r">
              <a:buFontTx/>
              <a:buNone/>
              <a:defRPr sz="2800" b="0">
                <a:solidFill>
                  <a:schemeClr val="bg1"/>
                </a:solidFill>
                <a:latin typeface="Continuum Light" panose="020B0604020202020204" charset="0"/>
              </a:defRPr>
            </a:lvl5pPr>
            <a:lvl6pPr algn="r">
              <a:defRPr sz="2800">
                <a:solidFill>
                  <a:schemeClr val="bg1"/>
                </a:solidFill>
                <a:latin typeface="Continuum Light" panose="020B0604020202020204" charset="0"/>
              </a:defRPr>
            </a:lvl6pPr>
            <a:lvl7pPr algn="r">
              <a:defRPr sz="2800" i="0">
                <a:solidFill>
                  <a:schemeClr val="bg1"/>
                </a:solidFill>
                <a:latin typeface="Continuum Light" panose="020B0604020202020204" charset="0"/>
              </a:defRPr>
            </a:lvl7pPr>
            <a:lvl8pPr algn="r">
              <a:defRPr sz="2800" i="0">
                <a:solidFill>
                  <a:schemeClr val="bg1"/>
                </a:solidFill>
                <a:latin typeface="Continuum Light" panose="020B0604020202020204" charset="0"/>
              </a:defRPr>
            </a:lvl8pPr>
            <a:lvl9pPr algn="r">
              <a:defRPr sz="2800">
                <a:solidFill>
                  <a:schemeClr val="bg1"/>
                </a:solidFill>
                <a:latin typeface="Continuum Light" panose="020B0604020202020204" charset="0"/>
              </a:defRPr>
            </a:lvl9pPr>
          </a:lstStyle>
          <a:p>
            <a:pPr lvl="0"/>
            <a:r>
              <a:rPr lang="fr-FR"/>
              <a:t>05.</a:t>
            </a:r>
          </a:p>
        </p:txBody>
      </p:sp>
      <p:sp>
        <p:nvSpPr>
          <p:cNvPr id="30" name="Espace réservé du texte 33">
            <a:extLst>
              <a:ext uri="{FF2B5EF4-FFF2-40B4-BE49-F238E27FC236}">
                <a16:creationId xmlns:a16="http://schemas.microsoft.com/office/drawing/2014/main" id="{E6A13A62-6853-4A31-AF15-98A1A789E4F4}"/>
              </a:ext>
            </a:extLst>
          </p:cNvPr>
          <p:cNvSpPr>
            <a:spLocks noGrp="1"/>
          </p:cNvSpPr>
          <p:nvPr>
            <p:ph type="body" sz="quarter" idx="43" hasCustomPrompt="1"/>
          </p:nvPr>
        </p:nvSpPr>
        <p:spPr>
          <a:xfrm>
            <a:off x="4114800" y="5483851"/>
            <a:ext cx="559966" cy="401726"/>
          </a:xfrm>
        </p:spPr>
        <p:txBody>
          <a:bodyPr anchor="ctr" anchorCtr="0">
            <a:noAutofit/>
          </a:bodyPr>
          <a:lstStyle>
            <a:lvl1pPr algn="r">
              <a:defRPr sz="2800" b="0">
                <a:solidFill>
                  <a:schemeClr val="bg1"/>
                </a:solidFill>
                <a:latin typeface="Continuum Light" panose="020B0604020202020204" charset="0"/>
              </a:defRPr>
            </a:lvl1pPr>
            <a:lvl2pPr algn="r">
              <a:defRPr sz="2800" b="0">
                <a:solidFill>
                  <a:schemeClr val="bg1"/>
                </a:solidFill>
                <a:latin typeface="Continuum Light" panose="020B0604020202020204" charset="0"/>
              </a:defRPr>
            </a:lvl2pPr>
            <a:lvl3pPr algn="r">
              <a:defRPr sz="2800" b="0">
                <a:solidFill>
                  <a:schemeClr val="bg1"/>
                </a:solidFill>
                <a:latin typeface="Continuum Light" panose="020B0604020202020204" charset="0"/>
              </a:defRPr>
            </a:lvl3pPr>
            <a:lvl4pPr marL="0" indent="0" algn="r">
              <a:buFontTx/>
              <a:buNone/>
              <a:defRPr sz="2800" b="0">
                <a:solidFill>
                  <a:schemeClr val="bg1"/>
                </a:solidFill>
                <a:latin typeface="Continuum Light" panose="020B0604020202020204" charset="0"/>
              </a:defRPr>
            </a:lvl4pPr>
            <a:lvl5pPr marL="0" indent="0" algn="r">
              <a:buFontTx/>
              <a:buNone/>
              <a:defRPr sz="2800" b="0">
                <a:solidFill>
                  <a:schemeClr val="bg1"/>
                </a:solidFill>
                <a:latin typeface="Continuum Light" panose="020B0604020202020204" charset="0"/>
              </a:defRPr>
            </a:lvl5pPr>
            <a:lvl6pPr algn="r">
              <a:defRPr sz="2800">
                <a:solidFill>
                  <a:schemeClr val="bg1"/>
                </a:solidFill>
                <a:latin typeface="Continuum Light" panose="020B0604020202020204" charset="0"/>
              </a:defRPr>
            </a:lvl6pPr>
            <a:lvl7pPr algn="r">
              <a:defRPr sz="2800" i="0">
                <a:solidFill>
                  <a:schemeClr val="bg1"/>
                </a:solidFill>
                <a:latin typeface="Continuum Light" panose="020B0604020202020204" charset="0"/>
              </a:defRPr>
            </a:lvl7pPr>
            <a:lvl8pPr algn="r">
              <a:defRPr sz="2800" i="0">
                <a:solidFill>
                  <a:schemeClr val="bg1"/>
                </a:solidFill>
                <a:latin typeface="Continuum Light" panose="020B0604020202020204" charset="0"/>
              </a:defRPr>
            </a:lvl8pPr>
            <a:lvl9pPr algn="r">
              <a:defRPr sz="2800">
                <a:solidFill>
                  <a:schemeClr val="bg1"/>
                </a:solidFill>
                <a:latin typeface="Continuum Light" panose="020B0604020202020204" charset="0"/>
              </a:defRPr>
            </a:lvl9pPr>
          </a:lstStyle>
          <a:p>
            <a:pPr lvl="0"/>
            <a:r>
              <a:rPr lang="fr-FR"/>
              <a:t>07.</a:t>
            </a:r>
          </a:p>
        </p:txBody>
      </p:sp>
      <p:sp>
        <p:nvSpPr>
          <p:cNvPr id="31" name="Espace réservé du texte 33">
            <a:extLst>
              <a:ext uri="{FF2B5EF4-FFF2-40B4-BE49-F238E27FC236}">
                <a16:creationId xmlns:a16="http://schemas.microsoft.com/office/drawing/2014/main" id="{A615AD3E-6EA2-4552-AA95-58B17615ED5D}"/>
              </a:ext>
            </a:extLst>
          </p:cNvPr>
          <p:cNvSpPr>
            <a:spLocks noGrp="1"/>
          </p:cNvSpPr>
          <p:nvPr>
            <p:ph type="body" sz="quarter" idx="44" hasCustomPrompt="1"/>
          </p:nvPr>
        </p:nvSpPr>
        <p:spPr>
          <a:xfrm>
            <a:off x="8055038" y="3330575"/>
            <a:ext cx="559966" cy="401726"/>
          </a:xfrm>
        </p:spPr>
        <p:txBody>
          <a:bodyPr anchor="ctr" anchorCtr="0">
            <a:noAutofit/>
          </a:bodyPr>
          <a:lstStyle>
            <a:lvl1pPr algn="r">
              <a:defRPr sz="2800" b="0">
                <a:solidFill>
                  <a:schemeClr val="bg1"/>
                </a:solidFill>
                <a:latin typeface="Continuum Light" panose="020B0604020202020204" charset="0"/>
              </a:defRPr>
            </a:lvl1pPr>
            <a:lvl2pPr algn="r">
              <a:defRPr sz="2800" b="0">
                <a:solidFill>
                  <a:schemeClr val="bg1"/>
                </a:solidFill>
                <a:latin typeface="Continuum Light" panose="020B0604020202020204" charset="0"/>
              </a:defRPr>
            </a:lvl2pPr>
            <a:lvl3pPr algn="r">
              <a:defRPr sz="2800" b="0">
                <a:solidFill>
                  <a:schemeClr val="bg1"/>
                </a:solidFill>
                <a:latin typeface="Continuum Light" panose="020B0604020202020204" charset="0"/>
              </a:defRPr>
            </a:lvl3pPr>
            <a:lvl4pPr marL="0" indent="0" algn="r">
              <a:buFontTx/>
              <a:buNone/>
              <a:defRPr sz="2800" b="0">
                <a:solidFill>
                  <a:schemeClr val="bg1"/>
                </a:solidFill>
                <a:latin typeface="Continuum Light" panose="020B0604020202020204" charset="0"/>
              </a:defRPr>
            </a:lvl4pPr>
            <a:lvl5pPr marL="0" indent="0" algn="r">
              <a:buFontTx/>
              <a:buNone/>
              <a:defRPr sz="2800" b="0">
                <a:solidFill>
                  <a:schemeClr val="bg1"/>
                </a:solidFill>
                <a:latin typeface="Continuum Light" panose="020B0604020202020204" charset="0"/>
              </a:defRPr>
            </a:lvl5pPr>
            <a:lvl6pPr algn="r">
              <a:defRPr sz="2800">
                <a:solidFill>
                  <a:schemeClr val="bg1"/>
                </a:solidFill>
                <a:latin typeface="Continuum Light" panose="020B0604020202020204" charset="0"/>
              </a:defRPr>
            </a:lvl6pPr>
            <a:lvl7pPr algn="r">
              <a:defRPr sz="2800" i="0">
                <a:solidFill>
                  <a:schemeClr val="bg1"/>
                </a:solidFill>
                <a:latin typeface="Continuum Light" panose="020B0604020202020204" charset="0"/>
              </a:defRPr>
            </a:lvl7pPr>
            <a:lvl8pPr algn="r">
              <a:defRPr sz="2800" i="0">
                <a:solidFill>
                  <a:schemeClr val="bg1"/>
                </a:solidFill>
                <a:latin typeface="Continuum Light" panose="020B0604020202020204" charset="0"/>
              </a:defRPr>
            </a:lvl8pPr>
            <a:lvl9pPr algn="r">
              <a:defRPr sz="2800">
                <a:solidFill>
                  <a:schemeClr val="bg1"/>
                </a:solidFill>
                <a:latin typeface="Continuum Light" panose="020B0604020202020204" charset="0"/>
              </a:defRPr>
            </a:lvl9pPr>
          </a:lstStyle>
          <a:p>
            <a:pPr lvl="0"/>
            <a:r>
              <a:rPr lang="fr-FR"/>
              <a:t>02.</a:t>
            </a:r>
          </a:p>
        </p:txBody>
      </p:sp>
      <p:sp>
        <p:nvSpPr>
          <p:cNvPr id="32" name="Espace réservé du texte 33">
            <a:extLst>
              <a:ext uri="{FF2B5EF4-FFF2-40B4-BE49-F238E27FC236}">
                <a16:creationId xmlns:a16="http://schemas.microsoft.com/office/drawing/2014/main" id="{EF03F069-B777-49FE-9603-4ECF145EAE0E}"/>
              </a:ext>
            </a:extLst>
          </p:cNvPr>
          <p:cNvSpPr>
            <a:spLocks noGrp="1"/>
          </p:cNvSpPr>
          <p:nvPr>
            <p:ph type="body" sz="quarter" idx="45" hasCustomPrompt="1"/>
          </p:nvPr>
        </p:nvSpPr>
        <p:spPr>
          <a:xfrm>
            <a:off x="8055038" y="4057684"/>
            <a:ext cx="559966" cy="401726"/>
          </a:xfrm>
        </p:spPr>
        <p:txBody>
          <a:bodyPr anchor="ctr" anchorCtr="0">
            <a:noAutofit/>
          </a:bodyPr>
          <a:lstStyle>
            <a:lvl1pPr algn="r">
              <a:defRPr sz="2800" b="0">
                <a:solidFill>
                  <a:schemeClr val="bg1"/>
                </a:solidFill>
                <a:latin typeface="Continuum Light" panose="020B0604020202020204" charset="0"/>
              </a:defRPr>
            </a:lvl1pPr>
            <a:lvl2pPr algn="r">
              <a:defRPr sz="2800" b="0">
                <a:solidFill>
                  <a:schemeClr val="bg1"/>
                </a:solidFill>
                <a:latin typeface="Continuum Light" panose="020B0604020202020204" charset="0"/>
              </a:defRPr>
            </a:lvl2pPr>
            <a:lvl3pPr algn="r">
              <a:defRPr sz="2800" b="0">
                <a:solidFill>
                  <a:schemeClr val="bg1"/>
                </a:solidFill>
                <a:latin typeface="Continuum Light" panose="020B0604020202020204" charset="0"/>
              </a:defRPr>
            </a:lvl3pPr>
            <a:lvl4pPr marL="0" indent="0" algn="r">
              <a:buFontTx/>
              <a:buNone/>
              <a:defRPr sz="2800" b="0">
                <a:solidFill>
                  <a:schemeClr val="bg1"/>
                </a:solidFill>
                <a:latin typeface="Continuum Light" panose="020B0604020202020204" charset="0"/>
              </a:defRPr>
            </a:lvl4pPr>
            <a:lvl5pPr marL="0" indent="0" algn="r">
              <a:buFontTx/>
              <a:buNone/>
              <a:defRPr sz="2800" b="0">
                <a:solidFill>
                  <a:schemeClr val="bg1"/>
                </a:solidFill>
                <a:latin typeface="Continuum Light" panose="020B0604020202020204" charset="0"/>
              </a:defRPr>
            </a:lvl5pPr>
            <a:lvl6pPr algn="r">
              <a:defRPr sz="2800">
                <a:solidFill>
                  <a:schemeClr val="bg1"/>
                </a:solidFill>
                <a:latin typeface="Continuum Light" panose="020B0604020202020204" charset="0"/>
              </a:defRPr>
            </a:lvl6pPr>
            <a:lvl7pPr algn="r">
              <a:defRPr sz="2800" i="0">
                <a:solidFill>
                  <a:schemeClr val="bg1"/>
                </a:solidFill>
                <a:latin typeface="Continuum Light" panose="020B0604020202020204" charset="0"/>
              </a:defRPr>
            </a:lvl7pPr>
            <a:lvl8pPr algn="r">
              <a:defRPr sz="2800" i="0">
                <a:solidFill>
                  <a:schemeClr val="bg1"/>
                </a:solidFill>
                <a:latin typeface="Continuum Light" panose="020B0604020202020204" charset="0"/>
              </a:defRPr>
            </a:lvl8pPr>
            <a:lvl9pPr algn="r">
              <a:defRPr sz="2800">
                <a:solidFill>
                  <a:schemeClr val="bg1"/>
                </a:solidFill>
                <a:latin typeface="Continuum Light" panose="020B0604020202020204" charset="0"/>
              </a:defRPr>
            </a:lvl9pPr>
          </a:lstStyle>
          <a:p>
            <a:pPr lvl="0"/>
            <a:r>
              <a:rPr lang="fr-FR"/>
              <a:t>04.</a:t>
            </a:r>
          </a:p>
        </p:txBody>
      </p:sp>
      <p:sp>
        <p:nvSpPr>
          <p:cNvPr id="33" name="Espace réservé du texte 33">
            <a:extLst>
              <a:ext uri="{FF2B5EF4-FFF2-40B4-BE49-F238E27FC236}">
                <a16:creationId xmlns:a16="http://schemas.microsoft.com/office/drawing/2014/main" id="{6B06F12E-D6AE-4A90-9353-C70ACF479D26}"/>
              </a:ext>
            </a:extLst>
          </p:cNvPr>
          <p:cNvSpPr>
            <a:spLocks noGrp="1"/>
          </p:cNvSpPr>
          <p:nvPr>
            <p:ph type="body" sz="quarter" idx="46" hasCustomPrompt="1"/>
          </p:nvPr>
        </p:nvSpPr>
        <p:spPr>
          <a:xfrm>
            <a:off x="8055038" y="4776978"/>
            <a:ext cx="559966" cy="401726"/>
          </a:xfrm>
        </p:spPr>
        <p:txBody>
          <a:bodyPr anchor="ctr" anchorCtr="0">
            <a:noAutofit/>
          </a:bodyPr>
          <a:lstStyle>
            <a:lvl1pPr algn="r">
              <a:defRPr sz="2800" b="0">
                <a:solidFill>
                  <a:schemeClr val="bg1"/>
                </a:solidFill>
                <a:latin typeface="Continuum Light" panose="020B0604020202020204" charset="0"/>
              </a:defRPr>
            </a:lvl1pPr>
            <a:lvl2pPr algn="r">
              <a:defRPr sz="2800" b="0">
                <a:solidFill>
                  <a:schemeClr val="bg1"/>
                </a:solidFill>
                <a:latin typeface="Continuum Light" panose="020B0604020202020204" charset="0"/>
              </a:defRPr>
            </a:lvl2pPr>
            <a:lvl3pPr algn="r">
              <a:defRPr sz="2800" b="0">
                <a:solidFill>
                  <a:schemeClr val="bg1"/>
                </a:solidFill>
                <a:latin typeface="Continuum Light" panose="020B0604020202020204" charset="0"/>
              </a:defRPr>
            </a:lvl3pPr>
            <a:lvl4pPr marL="0" indent="0" algn="r">
              <a:buFontTx/>
              <a:buNone/>
              <a:defRPr sz="2800" b="0">
                <a:solidFill>
                  <a:schemeClr val="bg1"/>
                </a:solidFill>
                <a:latin typeface="Continuum Light" panose="020B0604020202020204" charset="0"/>
              </a:defRPr>
            </a:lvl4pPr>
            <a:lvl5pPr marL="0" indent="0" algn="r">
              <a:buFontTx/>
              <a:buNone/>
              <a:defRPr sz="2800" b="0">
                <a:solidFill>
                  <a:schemeClr val="bg1"/>
                </a:solidFill>
                <a:latin typeface="Continuum Light" panose="020B0604020202020204" charset="0"/>
              </a:defRPr>
            </a:lvl5pPr>
            <a:lvl6pPr algn="r">
              <a:defRPr sz="2800">
                <a:solidFill>
                  <a:schemeClr val="bg1"/>
                </a:solidFill>
                <a:latin typeface="Continuum Light" panose="020B0604020202020204" charset="0"/>
              </a:defRPr>
            </a:lvl6pPr>
            <a:lvl7pPr algn="r">
              <a:defRPr sz="2800" i="0">
                <a:solidFill>
                  <a:schemeClr val="bg1"/>
                </a:solidFill>
                <a:latin typeface="Continuum Light" panose="020B0604020202020204" charset="0"/>
              </a:defRPr>
            </a:lvl7pPr>
            <a:lvl8pPr algn="r">
              <a:defRPr sz="2800" i="0">
                <a:solidFill>
                  <a:schemeClr val="bg1"/>
                </a:solidFill>
                <a:latin typeface="Continuum Light" panose="020B0604020202020204" charset="0"/>
              </a:defRPr>
            </a:lvl8pPr>
            <a:lvl9pPr algn="r">
              <a:defRPr sz="2800">
                <a:solidFill>
                  <a:schemeClr val="bg1"/>
                </a:solidFill>
                <a:latin typeface="Continuum Light" panose="020B0604020202020204" charset="0"/>
              </a:defRPr>
            </a:lvl9pPr>
          </a:lstStyle>
          <a:p>
            <a:pPr lvl="0"/>
            <a:r>
              <a:rPr lang="fr-FR"/>
              <a:t>06.</a:t>
            </a:r>
          </a:p>
        </p:txBody>
      </p:sp>
      <p:sp>
        <p:nvSpPr>
          <p:cNvPr id="34" name="Espace réservé du texte 33">
            <a:extLst>
              <a:ext uri="{FF2B5EF4-FFF2-40B4-BE49-F238E27FC236}">
                <a16:creationId xmlns:a16="http://schemas.microsoft.com/office/drawing/2014/main" id="{83E4D849-A704-4594-B5A6-7C9B99467F8E}"/>
              </a:ext>
            </a:extLst>
          </p:cNvPr>
          <p:cNvSpPr>
            <a:spLocks noGrp="1"/>
          </p:cNvSpPr>
          <p:nvPr>
            <p:ph type="body" sz="quarter" idx="47" hasCustomPrompt="1"/>
          </p:nvPr>
        </p:nvSpPr>
        <p:spPr>
          <a:xfrm>
            <a:off x="8055038" y="5483851"/>
            <a:ext cx="559966" cy="401726"/>
          </a:xfrm>
        </p:spPr>
        <p:txBody>
          <a:bodyPr anchor="ctr" anchorCtr="0">
            <a:noAutofit/>
          </a:bodyPr>
          <a:lstStyle>
            <a:lvl1pPr algn="r">
              <a:defRPr sz="2800" b="0">
                <a:solidFill>
                  <a:schemeClr val="bg1"/>
                </a:solidFill>
                <a:latin typeface="Continuum Light" panose="020B0604020202020204" charset="0"/>
              </a:defRPr>
            </a:lvl1pPr>
            <a:lvl2pPr algn="r">
              <a:defRPr sz="2800" b="0">
                <a:solidFill>
                  <a:schemeClr val="bg1"/>
                </a:solidFill>
                <a:latin typeface="Continuum Light" panose="020B0604020202020204" charset="0"/>
              </a:defRPr>
            </a:lvl2pPr>
            <a:lvl3pPr algn="r">
              <a:defRPr sz="2800" b="0">
                <a:solidFill>
                  <a:schemeClr val="bg1"/>
                </a:solidFill>
                <a:latin typeface="Continuum Light" panose="020B0604020202020204" charset="0"/>
              </a:defRPr>
            </a:lvl3pPr>
            <a:lvl4pPr marL="0" indent="0" algn="r">
              <a:buFontTx/>
              <a:buNone/>
              <a:defRPr sz="2800" b="0">
                <a:solidFill>
                  <a:schemeClr val="bg1"/>
                </a:solidFill>
                <a:latin typeface="Continuum Light" panose="020B0604020202020204" charset="0"/>
              </a:defRPr>
            </a:lvl4pPr>
            <a:lvl5pPr marL="0" indent="0" algn="r">
              <a:buFontTx/>
              <a:buNone/>
              <a:defRPr sz="2800" b="0">
                <a:solidFill>
                  <a:schemeClr val="bg1"/>
                </a:solidFill>
                <a:latin typeface="Continuum Light" panose="020B0604020202020204" charset="0"/>
              </a:defRPr>
            </a:lvl5pPr>
            <a:lvl6pPr algn="r">
              <a:defRPr sz="2800">
                <a:solidFill>
                  <a:schemeClr val="bg1"/>
                </a:solidFill>
                <a:latin typeface="Continuum Light" panose="020B0604020202020204" charset="0"/>
              </a:defRPr>
            </a:lvl6pPr>
            <a:lvl7pPr algn="r">
              <a:defRPr sz="2800" i="0">
                <a:solidFill>
                  <a:schemeClr val="bg1"/>
                </a:solidFill>
                <a:latin typeface="Continuum Light" panose="020B0604020202020204" charset="0"/>
              </a:defRPr>
            </a:lvl7pPr>
            <a:lvl8pPr algn="r">
              <a:defRPr sz="2800" i="0">
                <a:solidFill>
                  <a:schemeClr val="bg1"/>
                </a:solidFill>
                <a:latin typeface="Continuum Light" panose="020B0604020202020204" charset="0"/>
              </a:defRPr>
            </a:lvl8pPr>
            <a:lvl9pPr algn="r">
              <a:defRPr sz="2800">
                <a:solidFill>
                  <a:schemeClr val="bg1"/>
                </a:solidFill>
                <a:latin typeface="Continuum Light" panose="020B0604020202020204" charset="0"/>
              </a:defRPr>
            </a:lvl9pPr>
          </a:lstStyle>
          <a:p>
            <a:pPr lvl="0"/>
            <a:r>
              <a:rPr lang="fr-FR"/>
              <a:t>08.</a:t>
            </a:r>
          </a:p>
        </p:txBody>
      </p:sp>
      <p:sp>
        <p:nvSpPr>
          <p:cNvPr id="35" name="Espace réservé du texte 4">
            <a:extLst>
              <a:ext uri="{FF2B5EF4-FFF2-40B4-BE49-F238E27FC236}">
                <a16:creationId xmlns:a16="http://schemas.microsoft.com/office/drawing/2014/main" id="{757722BD-15FC-4C0C-BE24-8F33808A6A78}"/>
              </a:ext>
            </a:extLst>
          </p:cNvPr>
          <p:cNvSpPr>
            <a:spLocks noGrp="1"/>
          </p:cNvSpPr>
          <p:nvPr>
            <p:ph type="body" sz="quarter" idx="48" hasCustomPrompt="1"/>
          </p:nvPr>
        </p:nvSpPr>
        <p:spPr>
          <a:xfrm>
            <a:off x="4851706" y="4182411"/>
            <a:ext cx="3038475" cy="276999"/>
          </a:xfrm>
        </p:spPr>
        <p:txBody>
          <a:bodyPr lIns="0" tIns="0" rIns="0" bIns="0" anchor="ctr" anchorCtr="0">
            <a:noAutofit/>
          </a:bodyPr>
          <a:lstStyle>
            <a:lvl1pPr marL="0" algn="l">
              <a:spcAft>
                <a:spcPts val="0"/>
              </a:spcAft>
              <a:defRPr sz="1800">
                <a:solidFill>
                  <a:schemeClr val="bg1"/>
                </a:solidFill>
              </a:defRPr>
            </a:lvl1pPr>
            <a:lvl2pPr marL="0" algn="l">
              <a:spcAft>
                <a:spcPts val="0"/>
              </a:spcAft>
              <a:defRPr sz="1800" b="1">
                <a:solidFill>
                  <a:schemeClr val="bg1"/>
                </a:solidFill>
                <a:latin typeface="Lato" panose="020B0604020202020204" charset="0"/>
              </a:defRPr>
            </a:lvl2pPr>
            <a:lvl3pPr marL="0" algn="l">
              <a:spcAft>
                <a:spcPts val="0"/>
              </a:spcAft>
              <a:defRPr sz="1800" b="1">
                <a:solidFill>
                  <a:schemeClr val="bg1"/>
                </a:solidFill>
                <a:latin typeface="Lato" panose="020B0604020202020204" charset="0"/>
              </a:defRPr>
            </a:lvl3pPr>
            <a:lvl4pPr marL="0" indent="0" algn="l">
              <a:spcAft>
                <a:spcPts val="0"/>
              </a:spcAft>
              <a:buFont typeface="Arial" panose="020B0604020202020204" pitchFamily="34" charset="0"/>
              <a:buNone/>
              <a:defRPr sz="1800" b="1">
                <a:solidFill>
                  <a:schemeClr val="bg1"/>
                </a:solidFill>
                <a:latin typeface="Lato" panose="020B0604020202020204" charset="0"/>
              </a:defRPr>
            </a:lvl4pPr>
            <a:lvl5pPr marL="0" indent="0" algn="l">
              <a:spcAft>
                <a:spcPts val="0"/>
              </a:spcAft>
              <a:buFont typeface="Arial" panose="020B0604020202020204" pitchFamily="34" charset="0"/>
              <a:buNone/>
              <a:defRPr sz="1800" b="1">
                <a:solidFill>
                  <a:schemeClr val="bg1"/>
                </a:solidFill>
                <a:latin typeface="Lato" panose="020B0604020202020204" charset="0"/>
              </a:defRPr>
            </a:lvl5pPr>
            <a:lvl6pPr marL="0" algn="l">
              <a:spcAft>
                <a:spcPts val="0"/>
              </a:spcAft>
              <a:defRPr sz="1800" b="1">
                <a:solidFill>
                  <a:schemeClr val="bg1"/>
                </a:solidFill>
                <a:latin typeface="Lato" panose="020B0604020202020204" charset="0"/>
              </a:defRPr>
            </a:lvl6pPr>
            <a:lvl7pPr marL="0" algn="l">
              <a:spcAft>
                <a:spcPts val="0"/>
              </a:spcAft>
              <a:defRPr sz="1800" b="1" i="0">
                <a:solidFill>
                  <a:schemeClr val="bg1"/>
                </a:solidFill>
                <a:latin typeface="Lato" panose="020B0604020202020204" charset="0"/>
              </a:defRPr>
            </a:lvl7pPr>
            <a:lvl8pPr marL="0" algn="l">
              <a:spcAft>
                <a:spcPts val="0"/>
              </a:spcAft>
              <a:defRPr sz="1800" b="1" i="0">
                <a:solidFill>
                  <a:schemeClr val="bg1"/>
                </a:solidFill>
                <a:latin typeface="Lato" panose="020B0604020202020204" charset="0"/>
              </a:defRPr>
            </a:lvl8pPr>
            <a:lvl9pPr marL="0" algn="l">
              <a:spcAft>
                <a:spcPts val="0"/>
              </a:spcAft>
              <a:defRPr sz="1800" b="1" i="0">
                <a:solidFill>
                  <a:schemeClr val="bg1"/>
                </a:solidFill>
                <a:latin typeface="Lato" panose="020B0604020202020204" charset="0"/>
              </a:defRPr>
            </a:lvl9pPr>
          </a:lstStyle>
          <a:p>
            <a:pPr lvl="0"/>
            <a:r>
              <a:rPr lang="fr-FR"/>
              <a:t>Titre de la partie</a:t>
            </a:r>
          </a:p>
        </p:txBody>
      </p:sp>
      <p:sp>
        <p:nvSpPr>
          <p:cNvPr id="36" name="Espace réservé du texte 4">
            <a:extLst>
              <a:ext uri="{FF2B5EF4-FFF2-40B4-BE49-F238E27FC236}">
                <a16:creationId xmlns:a16="http://schemas.microsoft.com/office/drawing/2014/main" id="{E2E72A58-9DA6-46D4-BCBC-AE82A8D6B678}"/>
              </a:ext>
            </a:extLst>
          </p:cNvPr>
          <p:cNvSpPr>
            <a:spLocks noGrp="1"/>
          </p:cNvSpPr>
          <p:nvPr>
            <p:ph type="body" sz="quarter" idx="49" hasCustomPrompt="1"/>
          </p:nvPr>
        </p:nvSpPr>
        <p:spPr>
          <a:xfrm>
            <a:off x="4851706" y="4882405"/>
            <a:ext cx="3038475" cy="276999"/>
          </a:xfrm>
        </p:spPr>
        <p:txBody>
          <a:bodyPr lIns="0" tIns="0" rIns="0" bIns="0" anchor="ctr" anchorCtr="0">
            <a:noAutofit/>
          </a:bodyPr>
          <a:lstStyle>
            <a:lvl1pPr marL="0" algn="l">
              <a:spcAft>
                <a:spcPts val="0"/>
              </a:spcAft>
              <a:defRPr sz="1800">
                <a:solidFill>
                  <a:schemeClr val="bg1"/>
                </a:solidFill>
              </a:defRPr>
            </a:lvl1pPr>
            <a:lvl2pPr marL="0" algn="l">
              <a:spcAft>
                <a:spcPts val="0"/>
              </a:spcAft>
              <a:defRPr sz="1800" b="1">
                <a:solidFill>
                  <a:schemeClr val="bg1"/>
                </a:solidFill>
                <a:latin typeface="Lato" panose="020B0604020202020204" charset="0"/>
              </a:defRPr>
            </a:lvl2pPr>
            <a:lvl3pPr marL="0" algn="l">
              <a:spcAft>
                <a:spcPts val="0"/>
              </a:spcAft>
              <a:defRPr sz="1800" b="1">
                <a:solidFill>
                  <a:schemeClr val="bg1"/>
                </a:solidFill>
                <a:latin typeface="Lato" panose="020B0604020202020204" charset="0"/>
              </a:defRPr>
            </a:lvl3pPr>
            <a:lvl4pPr marL="0" indent="0" algn="l">
              <a:spcAft>
                <a:spcPts val="0"/>
              </a:spcAft>
              <a:buFont typeface="Arial" panose="020B0604020202020204" pitchFamily="34" charset="0"/>
              <a:buNone/>
              <a:defRPr sz="1800" b="1">
                <a:solidFill>
                  <a:schemeClr val="bg1"/>
                </a:solidFill>
                <a:latin typeface="Lato" panose="020B0604020202020204" charset="0"/>
              </a:defRPr>
            </a:lvl4pPr>
            <a:lvl5pPr marL="0" indent="0" algn="l">
              <a:spcAft>
                <a:spcPts val="0"/>
              </a:spcAft>
              <a:buFont typeface="Arial" panose="020B0604020202020204" pitchFamily="34" charset="0"/>
              <a:buNone/>
              <a:defRPr sz="1800" b="1">
                <a:solidFill>
                  <a:schemeClr val="bg1"/>
                </a:solidFill>
                <a:latin typeface="Lato" panose="020B0604020202020204" charset="0"/>
              </a:defRPr>
            </a:lvl5pPr>
            <a:lvl6pPr marL="0" algn="l">
              <a:spcAft>
                <a:spcPts val="0"/>
              </a:spcAft>
              <a:defRPr sz="1800" b="1">
                <a:solidFill>
                  <a:schemeClr val="bg1"/>
                </a:solidFill>
                <a:latin typeface="Lato" panose="020B0604020202020204" charset="0"/>
              </a:defRPr>
            </a:lvl6pPr>
            <a:lvl7pPr marL="0" algn="l">
              <a:spcAft>
                <a:spcPts val="0"/>
              </a:spcAft>
              <a:defRPr sz="1800" b="1" i="0">
                <a:solidFill>
                  <a:schemeClr val="bg1"/>
                </a:solidFill>
                <a:latin typeface="Lato" panose="020B0604020202020204" charset="0"/>
              </a:defRPr>
            </a:lvl7pPr>
            <a:lvl8pPr marL="0" algn="l">
              <a:spcAft>
                <a:spcPts val="0"/>
              </a:spcAft>
              <a:defRPr sz="1800" b="1" i="0">
                <a:solidFill>
                  <a:schemeClr val="bg1"/>
                </a:solidFill>
                <a:latin typeface="Lato" panose="020B0604020202020204" charset="0"/>
              </a:defRPr>
            </a:lvl8pPr>
            <a:lvl9pPr marL="0" algn="l">
              <a:spcAft>
                <a:spcPts val="0"/>
              </a:spcAft>
              <a:defRPr sz="1800" b="1" i="0">
                <a:solidFill>
                  <a:schemeClr val="bg1"/>
                </a:solidFill>
                <a:latin typeface="Lato" panose="020B0604020202020204" charset="0"/>
              </a:defRPr>
            </a:lvl9pPr>
          </a:lstStyle>
          <a:p>
            <a:pPr lvl="0"/>
            <a:r>
              <a:rPr lang="fr-FR"/>
              <a:t>Titre de la partie</a:t>
            </a:r>
          </a:p>
        </p:txBody>
      </p:sp>
      <p:sp>
        <p:nvSpPr>
          <p:cNvPr id="37" name="Espace réservé du texte 4">
            <a:extLst>
              <a:ext uri="{FF2B5EF4-FFF2-40B4-BE49-F238E27FC236}">
                <a16:creationId xmlns:a16="http://schemas.microsoft.com/office/drawing/2014/main" id="{07B76788-14EE-472D-B2A8-DD15AFDA3144}"/>
              </a:ext>
            </a:extLst>
          </p:cNvPr>
          <p:cNvSpPr>
            <a:spLocks noGrp="1"/>
          </p:cNvSpPr>
          <p:nvPr>
            <p:ph type="body" sz="quarter" idx="50" hasCustomPrompt="1"/>
          </p:nvPr>
        </p:nvSpPr>
        <p:spPr>
          <a:xfrm>
            <a:off x="4851706" y="5583136"/>
            <a:ext cx="3038475" cy="276999"/>
          </a:xfrm>
        </p:spPr>
        <p:txBody>
          <a:bodyPr lIns="0" tIns="0" rIns="0" bIns="0" anchor="ctr" anchorCtr="0">
            <a:noAutofit/>
          </a:bodyPr>
          <a:lstStyle>
            <a:lvl1pPr marL="0" algn="l">
              <a:spcAft>
                <a:spcPts val="0"/>
              </a:spcAft>
              <a:defRPr sz="1800">
                <a:solidFill>
                  <a:schemeClr val="bg1"/>
                </a:solidFill>
              </a:defRPr>
            </a:lvl1pPr>
            <a:lvl2pPr marL="0" algn="l">
              <a:spcAft>
                <a:spcPts val="0"/>
              </a:spcAft>
              <a:defRPr sz="1800" b="1">
                <a:solidFill>
                  <a:schemeClr val="bg1"/>
                </a:solidFill>
                <a:latin typeface="Lato" panose="020B0604020202020204" charset="0"/>
              </a:defRPr>
            </a:lvl2pPr>
            <a:lvl3pPr marL="0" algn="l">
              <a:spcAft>
                <a:spcPts val="0"/>
              </a:spcAft>
              <a:defRPr sz="1800" b="1">
                <a:solidFill>
                  <a:schemeClr val="bg1"/>
                </a:solidFill>
                <a:latin typeface="Lato" panose="020B0604020202020204" charset="0"/>
              </a:defRPr>
            </a:lvl3pPr>
            <a:lvl4pPr marL="0" indent="0" algn="l">
              <a:spcAft>
                <a:spcPts val="0"/>
              </a:spcAft>
              <a:buFont typeface="Arial" panose="020B0604020202020204" pitchFamily="34" charset="0"/>
              <a:buNone/>
              <a:defRPr sz="1800" b="1">
                <a:solidFill>
                  <a:schemeClr val="bg1"/>
                </a:solidFill>
                <a:latin typeface="Lato" panose="020B0604020202020204" charset="0"/>
              </a:defRPr>
            </a:lvl4pPr>
            <a:lvl5pPr marL="0" indent="0" algn="l">
              <a:spcAft>
                <a:spcPts val="0"/>
              </a:spcAft>
              <a:buFont typeface="Arial" panose="020B0604020202020204" pitchFamily="34" charset="0"/>
              <a:buNone/>
              <a:defRPr sz="1800" b="1">
                <a:solidFill>
                  <a:schemeClr val="bg1"/>
                </a:solidFill>
                <a:latin typeface="Lato" panose="020B0604020202020204" charset="0"/>
              </a:defRPr>
            </a:lvl5pPr>
            <a:lvl6pPr marL="0" algn="l">
              <a:spcAft>
                <a:spcPts val="0"/>
              </a:spcAft>
              <a:defRPr sz="1800" b="1">
                <a:solidFill>
                  <a:schemeClr val="bg1"/>
                </a:solidFill>
                <a:latin typeface="Lato" panose="020B0604020202020204" charset="0"/>
              </a:defRPr>
            </a:lvl6pPr>
            <a:lvl7pPr marL="0" algn="l">
              <a:spcAft>
                <a:spcPts val="0"/>
              </a:spcAft>
              <a:defRPr sz="1800" b="1" i="0">
                <a:solidFill>
                  <a:schemeClr val="bg1"/>
                </a:solidFill>
                <a:latin typeface="Lato" panose="020B0604020202020204" charset="0"/>
              </a:defRPr>
            </a:lvl7pPr>
            <a:lvl8pPr marL="0" algn="l">
              <a:spcAft>
                <a:spcPts val="0"/>
              </a:spcAft>
              <a:defRPr sz="1800" b="1" i="0">
                <a:solidFill>
                  <a:schemeClr val="bg1"/>
                </a:solidFill>
                <a:latin typeface="Lato" panose="020B0604020202020204" charset="0"/>
              </a:defRPr>
            </a:lvl8pPr>
            <a:lvl9pPr marL="0" algn="l">
              <a:spcAft>
                <a:spcPts val="0"/>
              </a:spcAft>
              <a:defRPr sz="1800" b="1" i="0">
                <a:solidFill>
                  <a:schemeClr val="bg1"/>
                </a:solidFill>
                <a:latin typeface="Lato" panose="020B0604020202020204" charset="0"/>
              </a:defRPr>
            </a:lvl9pPr>
          </a:lstStyle>
          <a:p>
            <a:pPr lvl="0"/>
            <a:r>
              <a:rPr lang="fr-FR"/>
              <a:t>Titre de la partie</a:t>
            </a:r>
          </a:p>
        </p:txBody>
      </p:sp>
      <p:sp>
        <p:nvSpPr>
          <p:cNvPr id="38" name="Espace réservé du texte 4">
            <a:extLst>
              <a:ext uri="{FF2B5EF4-FFF2-40B4-BE49-F238E27FC236}">
                <a16:creationId xmlns:a16="http://schemas.microsoft.com/office/drawing/2014/main" id="{A6FD5E83-8C0D-4CD3-B325-91A9A5B7B03B}"/>
              </a:ext>
            </a:extLst>
          </p:cNvPr>
          <p:cNvSpPr>
            <a:spLocks noGrp="1"/>
          </p:cNvSpPr>
          <p:nvPr>
            <p:ph type="body" sz="quarter" idx="51" hasCustomPrompt="1"/>
          </p:nvPr>
        </p:nvSpPr>
        <p:spPr>
          <a:xfrm>
            <a:off x="8743770" y="3455302"/>
            <a:ext cx="3038475" cy="276999"/>
          </a:xfrm>
        </p:spPr>
        <p:txBody>
          <a:bodyPr lIns="0" tIns="0" rIns="0" bIns="0" anchor="ctr" anchorCtr="0">
            <a:noAutofit/>
          </a:bodyPr>
          <a:lstStyle>
            <a:lvl1pPr marL="0" algn="l">
              <a:spcAft>
                <a:spcPts val="0"/>
              </a:spcAft>
              <a:defRPr sz="1800">
                <a:solidFill>
                  <a:schemeClr val="bg1"/>
                </a:solidFill>
              </a:defRPr>
            </a:lvl1pPr>
            <a:lvl2pPr marL="0" algn="l">
              <a:spcAft>
                <a:spcPts val="0"/>
              </a:spcAft>
              <a:defRPr sz="1800" b="1">
                <a:solidFill>
                  <a:schemeClr val="bg1"/>
                </a:solidFill>
                <a:latin typeface="Lato" panose="020B0604020202020204" charset="0"/>
              </a:defRPr>
            </a:lvl2pPr>
            <a:lvl3pPr marL="0" algn="l">
              <a:spcAft>
                <a:spcPts val="0"/>
              </a:spcAft>
              <a:defRPr sz="1800" b="1">
                <a:solidFill>
                  <a:schemeClr val="bg1"/>
                </a:solidFill>
                <a:latin typeface="Lato" panose="020B0604020202020204" charset="0"/>
              </a:defRPr>
            </a:lvl3pPr>
            <a:lvl4pPr marL="0" indent="0" algn="l">
              <a:spcAft>
                <a:spcPts val="0"/>
              </a:spcAft>
              <a:buFont typeface="Arial" panose="020B0604020202020204" pitchFamily="34" charset="0"/>
              <a:buNone/>
              <a:defRPr sz="1800" b="1">
                <a:solidFill>
                  <a:schemeClr val="bg1"/>
                </a:solidFill>
                <a:latin typeface="Lato" panose="020B0604020202020204" charset="0"/>
              </a:defRPr>
            </a:lvl4pPr>
            <a:lvl5pPr marL="0" indent="0" algn="l">
              <a:spcAft>
                <a:spcPts val="0"/>
              </a:spcAft>
              <a:buFont typeface="Arial" panose="020B0604020202020204" pitchFamily="34" charset="0"/>
              <a:buNone/>
              <a:defRPr sz="1800" b="1">
                <a:solidFill>
                  <a:schemeClr val="bg1"/>
                </a:solidFill>
                <a:latin typeface="Lato" panose="020B0604020202020204" charset="0"/>
              </a:defRPr>
            </a:lvl5pPr>
            <a:lvl6pPr marL="0" algn="l">
              <a:spcAft>
                <a:spcPts val="0"/>
              </a:spcAft>
              <a:defRPr sz="1800" b="1">
                <a:solidFill>
                  <a:schemeClr val="bg1"/>
                </a:solidFill>
                <a:latin typeface="Lato" panose="020B0604020202020204" charset="0"/>
              </a:defRPr>
            </a:lvl6pPr>
            <a:lvl7pPr marL="0" algn="l">
              <a:spcAft>
                <a:spcPts val="0"/>
              </a:spcAft>
              <a:defRPr sz="1800" b="1" i="0">
                <a:solidFill>
                  <a:schemeClr val="bg1"/>
                </a:solidFill>
                <a:latin typeface="Lato" panose="020B0604020202020204" charset="0"/>
              </a:defRPr>
            </a:lvl7pPr>
            <a:lvl8pPr marL="0" algn="l">
              <a:spcAft>
                <a:spcPts val="0"/>
              </a:spcAft>
              <a:defRPr sz="1800" b="1" i="0">
                <a:solidFill>
                  <a:schemeClr val="bg1"/>
                </a:solidFill>
                <a:latin typeface="Lato" panose="020B0604020202020204" charset="0"/>
              </a:defRPr>
            </a:lvl8pPr>
            <a:lvl9pPr marL="0" algn="l">
              <a:spcAft>
                <a:spcPts val="0"/>
              </a:spcAft>
              <a:defRPr sz="1800" b="1" i="0">
                <a:solidFill>
                  <a:schemeClr val="bg1"/>
                </a:solidFill>
                <a:latin typeface="Lato" panose="020B0604020202020204" charset="0"/>
              </a:defRPr>
            </a:lvl9pPr>
          </a:lstStyle>
          <a:p>
            <a:pPr lvl="0"/>
            <a:r>
              <a:rPr lang="fr-FR"/>
              <a:t>Titre de la partie</a:t>
            </a:r>
          </a:p>
        </p:txBody>
      </p:sp>
      <p:sp>
        <p:nvSpPr>
          <p:cNvPr id="39" name="Espace réservé du texte 4">
            <a:extLst>
              <a:ext uri="{FF2B5EF4-FFF2-40B4-BE49-F238E27FC236}">
                <a16:creationId xmlns:a16="http://schemas.microsoft.com/office/drawing/2014/main" id="{249C34E6-3954-4D5B-8AA4-36E9F2666658}"/>
              </a:ext>
            </a:extLst>
          </p:cNvPr>
          <p:cNvSpPr>
            <a:spLocks noGrp="1"/>
          </p:cNvSpPr>
          <p:nvPr>
            <p:ph type="body" sz="quarter" idx="52" hasCustomPrompt="1"/>
          </p:nvPr>
        </p:nvSpPr>
        <p:spPr>
          <a:xfrm>
            <a:off x="8743770" y="4182411"/>
            <a:ext cx="3038475" cy="276999"/>
          </a:xfrm>
        </p:spPr>
        <p:txBody>
          <a:bodyPr lIns="0" tIns="0" rIns="0" bIns="0" anchor="ctr" anchorCtr="0">
            <a:noAutofit/>
          </a:bodyPr>
          <a:lstStyle>
            <a:lvl1pPr marL="0" algn="l">
              <a:spcAft>
                <a:spcPts val="0"/>
              </a:spcAft>
              <a:defRPr sz="1800">
                <a:solidFill>
                  <a:schemeClr val="bg1"/>
                </a:solidFill>
              </a:defRPr>
            </a:lvl1pPr>
            <a:lvl2pPr marL="0" algn="l">
              <a:spcAft>
                <a:spcPts val="0"/>
              </a:spcAft>
              <a:defRPr sz="1800" b="1">
                <a:solidFill>
                  <a:schemeClr val="bg1"/>
                </a:solidFill>
                <a:latin typeface="Lato" panose="020B0604020202020204" charset="0"/>
              </a:defRPr>
            </a:lvl2pPr>
            <a:lvl3pPr marL="0" algn="l">
              <a:spcAft>
                <a:spcPts val="0"/>
              </a:spcAft>
              <a:defRPr sz="1800" b="1">
                <a:solidFill>
                  <a:schemeClr val="bg1"/>
                </a:solidFill>
                <a:latin typeface="Lato" panose="020B0604020202020204" charset="0"/>
              </a:defRPr>
            </a:lvl3pPr>
            <a:lvl4pPr marL="0" indent="0" algn="l">
              <a:spcAft>
                <a:spcPts val="0"/>
              </a:spcAft>
              <a:buFont typeface="Arial" panose="020B0604020202020204" pitchFamily="34" charset="0"/>
              <a:buNone/>
              <a:defRPr sz="1800" b="1">
                <a:solidFill>
                  <a:schemeClr val="bg1"/>
                </a:solidFill>
                <a:latin typeface="Lato" panose="020B0604020202020204" charset="0"/>
              </a:defRPr>
            </a:lvl4pPr>
            <a:lvl5pPr marL="0" indent="0" algn="l">
              <a:spcAft>
                <a:spcPts val="0"/>
              </a:spcAft>
              <a:buFont typeface="Arial" panose="020B0604020202020204" pitchFamily="34" charset="0"/>
              <a:buNone/>
              <a:defRPr sz="1800" b="1">
                <a:solidFill>
                  <a:schemeClr val="bg1"/>
                </a:solidFill>
                <a:latin typeface="Lato" panose="020B0604020202020204" charset="0"/>
              </a:defRPr>
            </a:lvl5pPr>
            <a:lvl6pPr marL="0" algn="l">
              <a:spcAft>
                <a:spcPts val="0"/>
              </a:spcAft>
              <a:defRPr sz="1800" b="1">
                <a:solidFill>
                  <a:schemeClr val="bg1"/>
                </a:solidFill>
                <a:latin typeface="Lato" panose="020B0604020202020204" charset="0"/>
              </a:defRPr>
            </a:lvl6pPr>
            <a:lvl7pPr marL="0" algn="l">
              <a:spcAft>
                <a:spcPts val="0"/>
              </a:spcAft>
              <a:defRPr sz="1800" b="1" i="0">
                <a:solidFill>
                  <a:schemeClr val="bg1"/>
                </a:solidFill>
                <a:latin typeface="Lato" panose="020B0604020202020204" charset="0"/>
              </a:defRPr>
            </a:lvl7pPr>
            <a:lvl8pPr marL="0" algn="l">
              <a:spcAft>
                <a:spcPts val="0"/>
              </a:spcAft>
              <a:defRPr sz="1800" b="1" i="0">
                <a:solidFill>
                  <a:schemeClr val="bg1"/>
                </a:solidFill>
                <a:latin typeface="Lato" panose="020B0604020202020204" charset="0"/>
              </a:defRPr>
            </a:lvl8pPr>
            <a:lvl9pPr marL="0" algn="l">
              <a:spcAft>
                <a:spcPts val="0"/>
              </a:spcAft>
              <a:defRPr sz="1800" b="1" i="0">
                <a:solidFill>
                  <a:schemeClr val="bg1"/>
                </a:solidFill>
                <a:latin typeface="Lato" panose="020B0604020202020204" charset="0"/>
              </a:defRPr>
            </a:lvl9pPr>
          </a:lstStyle>
          <a:p>
            <a:pPr lvl="0"/>
            <a:r>
              <a:rPr lang="fr-FR"/>
              <a:t>Titre de la partie</a:t>
            </a:r>
          </a:p>
        </p:txBody>
      </p:sp>
      <p:sp>
        <p:nvSpPr>
          <p:cNvPr id="40" name="Espace réservé du texte 4">
            <a:extLst>
              <a:ext uri="{FF2B5EF4-FFF2-40B4-BE49-F238E27FC236}">
                <a16:creationId xmlns:a16="http://schemas.microsoft.com/office/drawing/2014/main" id="{96E154E4-EFCC-4B88-9825-A712017BC65F}"/>
              </a:ext>
            </a:extLst>
          </p:cNvPr>
          <p:cNvSpPr>
            <a:spLocks noGrp="1"/>
          </p:cNvSpPr>
          <p:nvPr>
            <p:ph type="body" sz="quarter" idx="53" hasCustomPrompt="1"/>
          </p:nvPr>
        </p:nvSpPr>
        <p:spPr>
          <a:xfrm>
            <a:off x="8743770" y="4882405"/>
            <a:ext cx="3038475" cy="276999"/>
          </a:xfrm>
        </p:spPr>
        <p:txBody>
          <a:bodyPr lIns="0" tIns="0" rIns="0" bIns="0" anchor="ctr" anchorCtr="0">
            <a:noAutofit/>
          </a:bodyPr>
          <a:lstStyle>
            <a:lvl1pPr marL="0" algn="l">
              <a:spcAft>
                <a:spcPts val="0"/>
              </a:spcAft>
              <a:defRPr sz="1800">
                <a:solidFill>
                  <a:schemeClr val="bg1"/>
                </a:solidFill>
              </a:defRPr>
            </a:lvl1pPr>
            <a:lvl2pPr marL="0" algn="l">
              <a:spcAft>
                <a:spcPts val="0"/>
              </a:spcAft>
              <a:defRPr sz="1800" b="1">
                <a:solidFill>
                  <a:schemeClr val="bg1"/>
                </a:solidFill>
                <a:latin typeface="Lato" panose="020B0604020202020204" charset="0"/>
              </a:defRPr>
            </a:lvl2pPr>
            <a:lvl3pPr marL="0" algn="l">
              <a:spcAft>
                <a:spcPts val="0"/>
              </a:spcAft>
              <a:defRPr sz="1800" b="1">
                <a:solidFill>
                  <a:schemeClr val="bg1"/>
                </a:solidFill>
                <a:latin typeface="Lato" panose="020B0604020202020204" charset="0"/>
              </a:defRPr>
            </a:lvl3pPr>
            <a:lvl4pPr marL="0" indent="0" algn="l">
              <a:spcAft>
                <a:spcPts val="0"/>
              </a:spcAft>
              <a:buFont typeface="Arial" panose="020B0604020202020204" pitchFamily="34" charset="0"/>
              <a:buNone/>
              <a:defRPr sz="1800" b="1">
                <a:solidFill>
                  <a:schemeClr val="bg1"/>
                </a:solidFill>
                <a:latin typeface="Lato" panose="020B0604020202020204" charset="0"/>
              </a:defRPr>
            </a:lvl4pPr>
            <a:lvl5pPr marL="0" indent="0" algn="l">
              <a:spcAft>
                <a:spcPts val="0"/>
              </a:spcAft>
              <a:buFont typeface="Arial" panose="020B0604020202020204" pitchFamily="34" charset="0"/>
              <a:buNone/>
              <a:defRPr sz="1800" b="1">
                <a:solidFill>
                  <a:schemeClr val="bg1"/>
                </a:solidFill>
                <a:latin typeface="Lato" panose="020B0604020202020204" charset="0"/>
              </a:defRPr>
            </a:lvl5pPr>
            <a:lvl6pPr marL="0" algn="l">
              <a:spcAft>
                <a:spcPts val="0"/>
              </a:spcAft>
              <a:defRPr sz="1800" b="1">
                <a:solidFill>
                  <a:schemeClr val="bg1"/>
                </a:solidFill>
                <a:latin typeface="Lato" panose="020B0604020202020204" charset="0"/>
              </a:defRPr>
            </a:lvl6pPr>
            <a:lvl7pPr marL="0" algn="l">
              <a:spcAft>
                <a:spcPts val="0"/>
              </a:spcAft>
              <a:defRPr sz="1800" b="1" i="0">
                <a:solidFill>
                  <a:schemeClr val="bg1"/>
                </a:solidFill>
                <a:latin typeface="Lato" panose="020B0604020202020204" charset="0"/>
              </a:defRPr>
            </a:lvl7pPr>
            <a:lvl8pPr marL="0" algn="l">
              <a:spcAft>
                <a:spcPts val="0"/>
              </a:spcAft>
              <a:defRPr sz="1800" b="1" i="0">
                <a:solidFill>
                  <a:schemeClr val="bg1"/>
                </a:solidFill>
                <a:latin typeface="Lato" panose="020B0604020202020204" charset="0"/>
              </a:defRPr>
            </a:lvl8pPr>
            <a:lvl9pPr marL="0" algn="l">
              <a:spcAft>
                <a:spcPts val="0"/>
              </a:spcAft>
              <a:defRPr sz="1800" b="1" i="0">
                <a:solidFill>
                  <a:schemeClr val="bg1"/>
                </a:solidFill>
                <a:latin typeface="Lato" panose="020B0604020202020204" charset="0"/>
              </a:defRPr>
            </a:lvl9pPr>
          </a:lstStyle>
          <a:p>
            <a:pPr lvl="0"/>
            <a:r>
              <a:rPr lang="fr-FR"/>
              <a:t>Titre de la partie</a:t>
            </a:r>
          </a:p>
        </p:txBody>
      </p:sp>
      <p:sp>
        <p:nvSpPr>
          <p:cNvPr id="41" name="Espace réservé du texte 4">
            <a:extLst>
              <a:ext uri="{FF2B5EF4-FFF2-40B4-BE49-F238E27FC236}">
                <a16:creationId xmlns:a16="http://schemas.microsoft.com/office/drawing/2014/main" id="{67254953-3397-4BB2-8C13-581E8D56BF76}"/>
              </a:ext>
            </a:extLst>
          </p:cNvPr>
          <p:cNvSpPr>
            <a:spLocks noGrp="1"/>
          </p:cNvSpPr>
          <p:nvPr>
            <p:ph type="body" sz="quarter" idx="54" hasCustomPrompt="1"/>
          </p:nvPr>
        </p:nvSpPr>
        <p:spPr>
          <a:xfrm>
            <a:off x="8743770" y="5583136"/>
            <a:ext cx="3038475" cy="276999"/>
          </a:xfrm>
        </p:spPr>
        <p:txBody>
          <a:bodyPr lIns="0" tIns="0" rIns="0" bIns="0" anchor="ctr" anchorCtr="0">
            <a:noAutofit/>
          </a:bodyPr>
          <a:lstStyle>
            <a:lvl1pPr marL="0" algn="l">
              <a:spcAft>
                <a:spcPts val="0"/>
              </a:spcAft>
              <a:defRPr sz="1800">
                <a:solidFill>
                  <a:schemeClr val="bg1"/>
                </a:solidFill>
              </a:defRPr>
            </a:lvl1pPr>
            <a:lvl2pPr marL="0" algn="l">
              <a:spcAft>
                <a:spcPts val="0"/>
              </a:spcAft>
              <a:defRPr sz="1800" b="1">
                <a:solidFill>
                  <a:schemeClr val="bg1"/>
                </a:solidFill>
                <a:latin typeface="Lato" panose="020B0604020202020204" charset="0"/>
              </a:defRPr>
            </a:lvl2pPr>
            <a:lvl3pPr marL="0" algn="l">
              <a:spcAft>
                <a:spcPts val="0"/>
              </a:spcAft>
              <a:defRPr sz="1800" b="1">
                <a:solidFill>
                  <a:schemeClr val="bg1"/>
                </a:solidFill>
                <a:latin typeface="Lato" panose="020B0604020202020204" charset="0"/>
              </a:defRPr>
            </a:lvl3pPr>
            <a:lvl4pPr marL="0" indent="0" algn="l">
              <a:spcAft>
                <a:spcPts val="0"/>
              </a:spcAft>
              <a:buFont typeface="Arial" panose="020B0604020202020204" pitchFamily="34" charset="0"/>
              <a:buNone/>
              <a:defRPr sz="1800" b="1">
                <a:solidFill>
                  <a:schemeClr val="bg1"/>
                </a:solidFill>
                <a:latin typeface="Lato" panose="020B0604020202020204" charset="0"/>
              </a:defRPr>
            </a:lvl4pPr>
            <a:lvl5pPr marL="0" indent="0" algn="l">
              <a:spcAft>
                <a:spcPts val="0"/>
              </a:spcAft>
              <a:buFont typeface="Arial" panose="020B0604020202020204" pitchFamily="34" charset="0"/>
              <a:buNone/>
              <a:defRPr sz="1800" b="1">
                <a:solidFill>
                  <a:schemeClr val="bg1"/>
                </a:solidFill>
                <a:latin typeface="Lato" panose="020B0604020202020204" charset="0"/>
              </a:defRPr>
            </a:lvl5pPr>
            <a:lvl6pPr marL="0" algn="l">
              <a:spcAft>
                <a:spcPts val="0"/>
              </a:spcAft>
              <a:defRPr sz="1800" b="1">
                <a:solidFill>
                  <a:schemeClr val="bg1"/>
                </a:solidFill>
                <a:latin typeface="Lato" panose="020B0604020202020204" charset="0"/>
              </a:defRPr>
            </a:lvl6pPr>
            <a:lvl7pPr marL="0" algn="l">
              <a:spcAft>
                <a:spcPts val="0"/>
              </a:spcAft>
              <a:defRPr sz="1800" b="1" i="0">
                <a:solidFill>
                  <a:schemeClr val="bg1"/>
                </a:solidFill>
                <a:latin typeface="Lato" panose="020B0604020202020204" charset="0"/>
              </a:defRPr>
            </a:lvl7pPr>
            <a:lvl8pPr marL="0" algn="l">
              <a:spcAft>
                <a:spcPts val="0"/>
              </a:spcAft>
              <a:defRPr sz="1800" b="1" i="0">
                <a:solidFill>
                  <a:schemeClr val="bg1"/>
                </a:solidFill>
                <a:latin typeface="Lato" panose="020B0604020202020204" charset="0"/>
              </a:defRPr>
            </a:lvl8pPr>
            <a:lvl9pPr marL="0" algn="l">
              <a:spcAft>
                <a:spcPts val="0"/>
              </a:spcAft>
              <a:defRPr sz="1800" b="1" i="0">
                <a:solidFill>
                  <a:schemeClr val="bg1"/>
                </a:solidFill>
                <a:latin typeface="Lato" panose="020B0604020202020204" charset="0"/>
              </a:defRPr>
            </a:lvl9pPr>
          </a:lstStyle>
          <a:p>
            <a:pPr lvl="0"/>
            <a:r>
              <a:rPr lang="fr-FR"/>
              <a:t>Titre de la partie</a:t>
            </a:r>
          </a:p>
        </p:txBody>
      </p:sp>
    </p:spTree>
    <p:extLst>
      <p:ext uri="{BB962C8B-B14F-4D97-AF65-F5344CB8AC3E}">
        <p14:creationId xmlns:p14="http://schemas.microsoft.com/office/powerpoint/2010/main" val="292482777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extLst>
    <p:ext uri="{DCECCB84-F9BA-43D5-87BE-67443E8EF086}">
      <p15:sldGuideLst xmlns:p15="http://schemas.microsoft.com/office/powerpoint/2012/main">
        <p15:guide id="1" orient="horz" pos="232">
          <p15:clr>
            <a:srgbClr val="C35EA4"/>
          </p15:clr>
        </p15:guide>
        <p15:guide id="2" orient="horz" pos="4088">
          <p15:clr>
            <a:srgbClr val="FBAE40"/>
          </p15:clr>
        </p15:guide>
        <p15:guide id="3" pos="7423">
          <p15:clr>
            <a:srgbClr val="C35EA4"/>
          </p15:clr>
        </p15:guide>
        <p15:guide id="4" pos="257">
          <p15:clr>
            <a:srgbClr val="C35EA4"/>
          </p15:clr>
        </p15:guide>
        <p15:guide id="5" pos="483">
          <p15:clr>
            <a:srgbClr val="C35EA4"/>
          </p15:clr>
        </p15:guide>
        <p15:guide id="6" pos="7197">
          <p15:clr>
            <a:srgbClr val="C35EA4"/>
          </p15:clr>
        </p15:guide>
      </p15:sldGuideLst>
    </p:ext>
  </p:extLst>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p:cSld name="Titre et contenu avec image 2/3 - Blanc">
    <p:spTree>
      <p:nvGrpSpPr>
        <p:cNvPr id="1" name=""/>
        <p:cNvGrpSpPr/>
        <p:nvPr/>
      </p:nvGrpSpPr>
      <p:grpSpPr>
        <a:xfrm>
          <a:off x="0" y="0"/>
          <a:ext cx="0" cy="0"/>
          <a:chOff x="0" y="0"/>
          <a:chExt cx="0" cy="0"/>
        </a:xfrm>
      </p:grpSpPr>
      <p:sp>
        <p:nvSpPr>
          <p:cNvPr id="17" name="Titre 4">
            <a:extLst>
              <a:ext uri="{FF2B5EF4-FFF2-40B4-BE49-F238E27FC236}">
                <a16:creationId xmlns:a16="http://schemas.microsoft.com/office/drawing/2014/main" id="{13809825-214D-42A7-8CBC-8CCCE2F745A4}"/>
              </a:ext>
            </a:extLst>
          </p:cNvPr>
          <p:cNvSpPr>
            <a:spLocks noGrp="1"/>
          </p:cNvSpPr>
          <p:nvPr>
            <p:ph type="title" hasCustomPrompt="1"/>
          </p:nvPr>
        </p:nvSpPr>
        <p:spPr>
          <a:xfrm>
            <a:off x="419711" y="1079502"/>
            <a:ext cx="4345200" cy="1903273"/>
          </a:xfrm>
        </p:spPr>
        <p:txBody>
          <a:bodyPr anchor="b">
            <a:noAutofit/>
          </a:bodyPr>
          <a:lstStyle/>
          <a:p>
            <a:r>
              <a:rPr lang="fr-FR"/>
              <a:t>Titre de la diapositive sur plusieurs lignes</a:t>
            </a: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a:t>
            </a:fld>
            <a:endParaRPr lang="fr-FR"/>
          </a:p>
        </p:txBody>
      </p:sp>
      <p:sp>
        <p:nvSpPr>
          <p:cNvPr id="10" name="Espace réservé pour une image  9">
            <a:extLst>
              <a:ext uri="{FF2B5EF4-FFF2-40B4-BE49-F238E27FC236}">
                <a16:creationId xmlns:a16="http://schemas.microsoft.com/office/drawing/2014/main" id="{8F9251FD-1765-4801-882B-B325F873EAFD}"/>
              </a:ext>
            </a:extLst>
          </p:cNvPr>
          <p:cNvSpPr>
            <a:spLocks noGrp="1"/>
          </p:cNvSpPr>
          <p:nvPr>
            <p:ph type="pic" sz="quarter" idx="13" hasCustomPrompt="1"/>
          </p:nvPr>
        </p:nvSpPr>
        <p:spPr>
          <a:xfrm>
            <a:off x="5969000" y="366713"/>
            <a:ext cx="5815013" cy="5945187"/>
          </a:xfrm>
          <a:noFill/>
          <a:ln w="19050">
            <a:noFill/>
          </a:ln>
          <a:effectLst>
            <a:outerShdw blurRad="330200" dist="38100" dir="2700000" algn="tl" rotWithShape="0">
              <a:schemeClr val="accent1">
                <a:alpha val="20000"/>
              </a:schemeClr>
            </a:outerShdw>
          </a:effectLst>
        </p:spPr>
        <p:txBody>
          <a:bodyPr anchor="ctr" anchorCtr="0">
            <a:normAutofit/>
          </a:bodyPr>
          <a:lstStyle>
            <a:lvl1pPr algn="ctr">
              <a:defRPr sz="1400" b="0"/>
            </a:lvl1pPr>
          </a:lstStyle>
          <a:p>
            <a:r>
              <a:rPr lang="fr-FR"/>
              <a:t>Image</a:t>
            </a:r>
          </a:p>
        </p:txBody>
      </p:sp>
      <p:sp>
        <p:nvSpPr>
          <p:cNvPr id="15" name="Espace réservé du texte 4">
            <a:extLst>
              <a:ext uri="{FF2B5EF4-FFF2-40B4-BE49-F238E27FC236}">
                <a16:creationId xmlns:a16="http://schemas.microsoft.com/office/drawing/2014/main" id="{390C2EDF-8E8B-4974-A8A6-DF22EAD2A54F}"/>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accent1">
                    <a:alpha val="50000"/>
                  </a:schemeClr>
                </a:solidFill>
                <a:latin typeface="Lato" panose="020B0604020202020204" charset="0"/>
              </a:defRPr>
            </a:lvl1pPr>
            <a:lvl2pPr marL="0" indent="0">
              <a:spcAft>
                <a:spcPts val="0"/>
              </a:spcAft>
              <a:defRPr lang="fr-FR" sz="1400" b="0" i="0" kern="1200" dirty="0" smtClean="0">
                <a:solidFill>
                  <a:schemeClr val="accent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accent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accent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accent1">
                    <a:alpha val="50000"/>
                  </a:schemeClr>
                </a:solidFill>
                <a:latin typeface="Lato" panose="020B0604020202020204" charset="0"/>
                <a:ea typeface="+mn-ea"/>
                <a:cs typeface="+mn-cs"/>
              </a:defRPr>
            </a:lvl7pPr>
            <a:lvl8pPr>
              <a:spcAft>
                <a:spcPts val="0"/>
              </a:spcAft>
              <a:defRPr lang="fr-FR" sz="1400" b="0" i="0" kern="1200" dirty="0" smtClean="0">
                <a:solidFill>
                  <a:schemeClr val="accent1">
                    <a:alpha val="50000"/>
                  </a:schemeClr>
                </a:solidFill>
                <a:latin typeface="Lato" panose="020B0604020202020204" charset="0"/>
                <a:ea typeface="+mn-ea"/>
                <a:cs typeface="+mn-cs"/>
              </a:defRPr>
            </a:lvl8pPr>
            <a:lvl9pPr>
              <a:spcAft>
                <a:spcPts val="0"/>
              </a:spcAft>
              <a:defRPr lang="fr-FR" sz="1400" b="0" i="0" kern="1200" dirty="0" smtClean="0">
                <a:solidFill>
                  <a:schemeClr val="accent1">
                    <a:alpha val="50000"/>
                  </a:schemeClr>
                </a:solidFill>
                <a:latin typeface="Lato" panose="020B0604020202020204" charset="0"/>
                <a:ea typeface="+mn-ea"/>
                <a:cs typeface="+mn-cs"/>
              </a:defRPr>
            </a:lvl9pPr>
          </a:lstStyle>
          <a:p>
            <a:pPr lvl="0"/>
            <a:r>
              <a:rPr lang="fr-FR"/>
              <a:t>N°. Titre de la partie</a:t>
            </a:r>
          </a:p>
        </p:txBody>
      </p:sp>
      <p:cxnSp>
        <p:nvCxnSpPr>
          <p:cNvPr id="11" name="Connecteur droit 10">
            <a:extLst>
              <a:ext uri="{FF2B5EF4-FFF2-40B4-BE49-F238E27FC236}">
                <a16:creationId xmlns:a16="http://schemas.microsoft.com/office/drawing/2014/main" id="{7EED68BD-A1C1-40C8-9709-904BE3EBE441}"/>
              </a:ext>
            </a:extLst>
          </p:cNvPr>
          <p:cNvCxnSpPr>
            <a:cxnSpLocks/>
          </p:cNvCxnSpPr>
          <p:nvPr/>
        </p:nvCxnSpPr>
        <p:spPr>
          <a:xfrm>
            <a:off x="407988" y="3258795"/>
            <a:ext cx="722299" cy="0"/>
          </a:xfrm>
          <a:prstGeom prst="line">
            <a:avLst/>
          </a:prstGeom>
          <a:ln cap="rnd">
            <a:solidFill>
              <a:schemeClr val="accent1"/>
            </a:solidFill>
            <a:round/>
          </a:ln>
        </p:spPr>
        <p:style>
          <a:lnRef idx="1">
            <a:schemeClr val="accent1"/>
          </a:lnRef>
          <a:fillRef idx="0">
            <a:schemeClr val="accent1"/>
          </a:fillRef>
          <a:effectRef idx="0">
            <a:schemeClr val="accent1"/>
          </a:effectRef>
          <a:fontRef idx="minor">
            <a:schemeClr val="tx1"/>
          </a:fontRef>
        </p:style>
      </p:cxnSp>
      <p:sp>
        <p:nvSpPr>
          <p:cNvPr id="5" name="Espace réservé du texte 4">
            <a:extLst>
              <a:ext uri="{FF2B5EF4-FFF2-40B4-BE49-F238E27FC236}">
                <a16:creationId xmlns:a16="http://schemas.microsoft.com/office/drawing/2014/main" id="{D8520427-AE68-4A52-A6D7-FC64AEF13B93}"/>
              </a:ext>
            </a:extLst>
          </p:cNvPr>
          <p:cNvSpPr>
            <a:spLocks noGrp="1"/>
          </p:cNvSpPr>
          <p:nvPr>
            <p:ph type="body" sz="quarter" idx="18" hasCustomPrompt="1"/>
          </p:nvPr>
        </p:nvSpPr>
        <p:spPr>
          <a:xfrm>
            <a:off x="419711" y="3567722"/>
            <a:ext cx="4344377" cy="2453666"/>
          </a:xfrm>
        </p:spPr>
        <p:txBody>
          <a:body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p:txBody>
      </p:sp>
    </p:spTree>
    <p:extLst>
      <p:ext uri="{BB962C8B-B14F-4D97-AF65-F5344CB8AC3E}">
        <p14:creationId xmlns:p14="http://schemas.microsoft.com/office/powerpoint/2010/main" val="288072791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preserve="1">
  <p:cSld name="Titre et contenu avec image 2/3 - Bleu">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sp>
        <p:nvSpPr>
          <p:cNvPr id="17" name="Forme libre : forme 19">
            <a:extLst>
              <a:ext uri="{FF2B5EF4-FFF2-40B4-BE49-F238E27FC236}">
                <a16:creationId xmlns:a16="http://schemas.microsoft.com/office/drawing/2014/main" id="{9DB5C925-91A3-49E3-A704-6C39D8AD0EE7}"/>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sp>
        <p:nvSpPr>
          <p:cNvPr id="5" name="Titre 4">
            <a:extLst>
              <a:ext uri="{FF2B5EF4-FFF2-40B4-BE49-F238E27FC236}">
                <a16:creationId xmlns:a16="http://schemas.microsoft.com/office/drawing/2014/main" id="{C5D8BDCB-C8FB-4EFB-9DBC-0977B5799BC2}"/>
              </a:ext>
            </a:extLst>
          </p:cNvPr>
          <p:cNvSpPr>
            <a:spLocks noGrp="1"/>
          </p:cNvSpPr>
          <p:nvPr>
            <p:ph type="title" hasCustomPrompt="1"/>
          </p:nvPr>
        </p:nvSpPr>
        <p:spPr>
          <a:xfrm>
            <a:off x="419711" y="1079502"/>
            <a:ext cx="4345200" cy="1904400"/>
          </a:xfrm>
        </p:spPr>
        <p:txBody>
          <a:bodyPr anchor="b">
            <a:noAutofit/>
          </a:bodyPr>
          <a:lstStyle>
            <a:lvl1pPr>
              <a:defRPr>
                <a:solidFill>
                  <a:schemeClr val="bg1"/>
                </a:solidFill>
              </a:defRPr>
            </a:lvl1pPr>
          </a:lstStyle>
          <a:p>
            <a:r>
              <a:rPr lang="fr-FR"/>
              <a:t>Titre de la diapositive sur plusieurs lignes</a:t>
            </a: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a:t>
            </a:fld>
            <a:endParaRPr lang="fr-FR"/>
          </a:p>
        </p:txBody>
      </p:sp>
      <p:sp>
        <p:nvSpPr>
          <p:cNvPr id="13" name="Espace réservé du texte 4">
            <a:extLst>
              <a:ext uri="{FF2B5EF4-FFF2-40B4-BE49-F238E27FC236}">
                <a16:creationId xmlns:a16="http://schemas.microsoft.com/office/drawing/2014/main" id="{71C866A6-AE35-41B7-BC42-9EE60E031620}"/>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bg1">
                    <a:alpha val="50000"/>
                  </a:schemeClr>
                </a:solidFill>
                <a:latin typeface="Lato" panose="020B0604020202020204" charset="0"/>
              </a:defRPr>
            </a:lvl1pPr>
            <a:lvl2pPr marL="0" indent="0">
              <a:spcAft>
                <a:spcPts val="0"/>
              </a:spcAft>
              <a:defRPr lang="fr-FR" sz="1400" b="0" i="0" kern="1200" dirty="0" smtClean="0">
                <a:solidFill>
                  <a:schemeClr val="bg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bg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bg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bg1">
                    <a:alpha val="50000"/>
                  </a:schemeClr>
                </a:solidFill>
                <a:latin typeface="Lato" panose="020B0604020202020204" charset="0"/>
                <a:ea typeface="+mn-ea"/>
                <a:cs typeface="+mn-cs"/>
              </a:defRPr>
            </a:lvl7pPr>
            <a:lvl8pPr>
              <a:spcAft>
                <a:spcPts val="0"/>
              </a:spcAft>
              <a:defRPr lang="fr-FR" sz="1400" b="0" i="0" kern="1200" dirty="0" smtClean="0">
                <a:solidFill>
                  <a:schemeClr val="bg1">
                    <a:alpha val="50000"/>
                  </a:schemeClr>
                </a:solidFill>
                <a:latin typeface="Lato" panose="020B0604020202020204" charset="0"/>
                <a:ea typeface="+mn-ea"/>
                <a:cs typeface="+mn-cs"/>
              </a:defRPr>
            </a:lvl8pPr>
            <a:lvl9pPr>
              <a:spcAft>
                <a:spcPts val="0"/>
              </a:spcAft>
              <a:defRPr lang="fr-FR" sz="1400" b="0" i="0" kern="1200" dirty="0" smtClean="0">
                <a:solidFill>
                  <a:schemeClr val="bg1">
                    <a:alpha val="50000"/>
                  </a:schemeClr>
                </a:solidFill>
                <a:latin typeface="Lato" panose="020B0604020202020204" charset="0"/>
                <a:ea typeface="+mn-ea"/>
                <a:cs typeface="+mn-cs"/>
              </a:defRPr>
            </a:lvl9pPr>
          </a:lstStyle>
          <a:p>
            <a:pPr lvl="0"/>
            <a:r>
              <a:rPr lang="fr-FR"/>
              <a:t>N°. Titre de la partie</a:t>
            </a:r>
          </a:p>
        </p:txBody>
      </p:sp>
      <p:cxnSp>
        <p:nvCxnSpPr>
          <p:cNvPr id="11" name="Connecteur droit 10">
            <a:extLst>
              <a:ext uri="{FF2B5EF4-FFF2-40B4-BE49-F238E27FC236}">
                <a16:creationId xmlns:a16="http://schemas.microsoft.com/office/drawing/2014/main" id="{78FEA0B6-6B34-4D03-9D7B-2C1CD17418A2}"/>
              </a:ext>
            </a:extLst>
          </p:cNvPr>
          <p:cNvCxnSpPr>
            <a:cxnSpLocks/>
          </p:cNvCxnSpPr>
          <p:nvPr/>
        </p:nvCxnSpPr>
        <p:spPr>
          <a:xfrm>
            <a:off x="407988" y="3258795"/>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12" name="Espace réservé du texte 4">
            <a:extLst>
              <a:ext uri="{FF2B5EF4-FFF2-40B4-BE49-F238E27FC236}">
                <a16:creationId xmlns:a16="http://schemas.microsoft.com/office/drawing/2014/main" id="{14E497FF-5645-4CDA-9519-CC0A4481FFC6}"/>
              </a:ext>
            </a:extLst>
          </p:cNvPr>
          <p:cNvSpPr>
            <a:spLocks noGrp="1"/>
          </p:cNvSpPr>
          <p:nvPr>
            <p:ph type="body" sz="quarter" idx="18" hasCustomPrompt="1"/>
          </p:nvPr>
        </p:nvSpPr>
        <p:spPr>
          <a:xfrm>
            <a:off x="419711" y="3567722"/>
            <a:ext cx="4344377" cy="245366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a:p>
            <a:pPr lvl="5"/>
            <a:r>
              <a:rPr lang="fr-FR"/>
              <a:t>06</a:t>
            </a:r>
          </a:p>
          <a:p>
            <a:pPr lvl="6"/>
            <a:r>
              <a:rPr lang="fr-FR"/>
              <a:t>07</a:t>
            </a:r>
          </a:p>
          <a:p>
            <a:pPr lvl="7"/>
            <a:r>
              <a:rPr lang="fr-FR"/>
              <a:t>08</a:t>
            </a:r>
          </a:p>
          <a:p>
            <a:pPr lvl="8"/>
            <a:r>
              <a:rPr lang="fr-FR"/>
              <a:t>09</a:t>
            </a:r>
          </a:p>
        </p:txBody>
      </p:sp>
      <p:sp>
        <p:nvSpPr>
          <p:cNvPr id="15" name="Espace réservé pour une image  9">
            <a:extLst>
              <a:ext uri="{FF2B5EF4-FFF2-40B4-BE49-F238E27FC236}">
                <a16:creationId xmlns:a16="http://schemas.microsoft.com/office/drawing/2014/main" id="{FF70D58A-494F-4724-92EC-9A6CAA888DAA}"/>
              </a:ext>
            </a:extLst>
          </p:cNvPr>
          <p:cNvSpPr>
            <a:spLocks noGrp="1"/>
          </p:cNvSpPr>
          <p:nvPr>
            <p:ph type="pic" sz="quarter" idx="13" hasCustomPrompt="1"/>
          </p:nvPr>
        </p:nvSpPr>
        <p:spPr>
          <a:xfrm>
            <a:off x="5969000" y="366713"/>
            <a:ext cx="5815013" cy="5945187"/>
          </a:xfrm>
          <a:noFill/>
          <a:ln w="19050">
            <a:noFill/>
          </a:ln>
          <a:effectLst>
            <a:outerShdw blurRad="330200" dist="38100" dir="2700000" algn="tl" rotWithShape="0">
              <a:schemeClr val="accent1">
                <a:alpha val="20000"/>
              </a:schemeClr>
            </a:outerShdw>
          </a:effectLst>
        </p:spPr>
        <p:txBody>
          <a:bodyPr anchor="ctr" anchorCtr="0">
            <a:normAutofit/>
          </a:bodyPr>
          <a:lstStyle>
            <a:lvl1pPr algn="ctr">
              <a:defRPr sz="1400" b="0">
                <a:solidFill>
                  <a:schemeClr val="bg1"/>
                </a:solidFill>
              </a:defRPr>
            </a:lvl1pPr>
          </a:lstStyle>
          <a:p>
            <a:r>
              <a:rPr lang="fr-FR"/>
              <a:t>Image</a:t>
            </a:r>
          </a:p>
        </p:txBody>
      </p:sp>
      <p:pic>
        <p:nvPicPr>
          <p:cNvPr id="2" name="Image 1">
            <a:extLst>
              <a:ext uri="{FF2B5EF4-FFF2-40B4-BE49-F238E27FC236}">
                <a16:creationId xmlns:a16="http://schemas.microsoft.com/office/drawing/2014/main" id="{2C074C36-FAA9-0C48-A652-C4095E612FD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51009261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p:cSld name="Titre et bloc avec ombre - Blanc">
    <p:spTree>
      <p:nvGrpSpPr>
        <p:cNvPr id="1" name=""/>
        <p:cNvGrpSpPr/>
        <p:nvPr/>
      </p:nvGrpSpPr>
      <p:grpSpPr>
        <a:xfrm>
          <a:off x="0" y="0"/>
          <a:ext cx="0" cy="0"/>
          <a:chOff x="0" y="0"/>
          <a:chExt cx="0" cy="0"/>
        </a:xfrm>
      </p:grpSpPr>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a:t>
            </a:fld>
            <a:endParaRPr lang="fr-FR"/>
          </a:p>
        </p:txBody>
      </p:sp>
      <p:cxnSp>
        <p:nvCxnSpPr>
          <p:cNvPr id="9" name="Connecteur droit 8">
            <a:extLst>
              <a:ext uri="{FF2B5EF4-FFF2-40B4-BE49-F238E27FC236}">
                <a16:creationId xmlns:a16="http://schemas.microsoft.com/office/drawing/2014/main" id="{5EA8BE6E-A4FC-4C68-98FA-8480F31913AD}"/>
              </a:ext>
            </a:extLst>
          </p:cNvPr>
          <p:cNvCxnSpPr>
            <a:cxnSpLocks/>
          </p:cNvCxnSpPr>
          <p:nvPr/>
        </p:nvCxnSpPr>
        <p:spPr>
          <a:xfrm>
            <a:off x="407988" y="4098967"/>
            <a:ext cx="722299" cy="0"/>
          </a:xfrm>
          <a:prstGeom prst="line">
            <a:avLst/>
          </a:prstGeom>
          <a:ln cap="rnd">
            <a:solidFill>
              <a:schemeClr val="accent1"/>
            </a:solidFill>
            <a:round/>
          </a:ln>
        </p:spPr>
        <p:style>
          <a:lnRef idx="1">
            <a:schemeClr val="accent1"/>
          </a:lnRef>
          <a:fillRef idx="0">
            <a:schemeClr val="accent1"/>
          </a:fillRef>
          <a:effectRef idx="0">
            <a:schemeClr val="accent1"/>
          </a:effectRef>
          <a:fontRef idx="minor">
            <a:schemeClr val="tx1"/>
          </a:fontRef>
        </p:style>
      </p:cxnSp>
      <p:sp>
        <p:nvSpPr>
          <p:cNvPr id="14" name="Espace réservé du texte 4">
            <a:extLst>
              <a:ext uri="{FF2B5EF4-FFF2-40B4-BE49-F238E27FC236}">
                <a16:creationId xmlns:a16="http://schemas.microsoft.com/office/drawing/2014/main" id="{02400E8D-B825-4937-B652-02D5BA7DB0ED}"/>
              </a:ext>
            </a:extLst>
          </p:cNvPr>
          <p:cNvSpPr>
            <a:spLocks noGrp="1"/>
          </p:cNvSpPr>
          <p:nvPr>
            <p:ph type="body" sz="quarter" idx="12" hasCustomPrompt="1"/>
          </p:nvPr>
        </p:nvSpPr>
        <p:spPr>
          <a:xfrm>
            <a:off x="419711" y="4458825"/>
            <a:ext cx="4008369" cy="1310150"/>
          </a:xfrm>
        </p:spPr>
        <p:txBody>
          <a:bodyPr lIns="0" tIns="0" rIns="0" bIns="0" anchor="t" anchorCtr="0">
            <a:noAutofit/>
          </a:bodyPr>
          <a:lstStyle>
            <a:lvl1pPr>
              <a:defRPr sz="1600"/>
            </a:lvl1pPr>
            <a:lvl2pPr>
              <a:defRPr sz="1600" b="1">
                <a:solidFill>
                  <a:schemeClr val="accent1"/>
                </a:solidFill>
                <a:latin typeface="Lato" panose="020B0604020202020204" charset="0"/>
              </a:defRPr>
            </a:lvl2pPr>
            <a:lvl3pPr>
              <a:defRPr sz="1600" b="1">
                <a:solidFill>
                  <a:schemeClr val="accent1"/>
                </a:solidFill>
                <a:latin typeface="Lato" panose="020B0604020202020204" charset="0"/>
              </a:defRPr>
            </a:lvl3pPr>
            <a:lvl4pPr>
              <a:buFontTx/>
              <a:buNone/>
              <a:defRPr sz="1600" b="1">
                <a:solidFill>
                  <a:schemeClr val="accent1"/>
                </a:solidFill>
                <a:latin typeface="Lato" panose="020B0604020202020204" charset="0"/>
              </a:defRPr>
            </a:lvl4pPr>
            <a:lvl5pPr marL="0" indent="0">
              <a:buFontTx/>
              <a:buNone/>
              <a:defRPr sz="1600" b="1">
                <a:solidFill>
                  <a:schemeClr val="accent1"/>
                </a:solidFill>
                <a:latin typeface="Lato" panose="020B0604020202020204" charset="0"/>
              </a:defRPr>
            </a:lvl5pPr>
            <a:lvl6pPr>
              <a:defRPr sz="1600" b="1">
                <a:latin typeface="Lato" panose="020B0604020202020204" charset="0"/>
              </a:defRPr>
            </a:lvl6pPr>
            <a:lvl7pPr>
              <a:defRPr sz="1600" b="1" i="0">
                <a:latin typeface="Lato" panose="020B0604020202020204" charset="0"/>
              </a:defRPr>
            </a:lvl7pPr>
            <a:lvl8pPr>
              <a:defRPr sz="1600" b="1" i="0">
                <a:latin typeface="Lato" panose="020B0604020202020204" charset="0"/>
              </a:defRPr>
            </a:lvl8pPr>
            <a:lvl9pPr>
              <a:defRPr sz="1600" b="1" i="0">
                <a:latin typeface="Lato" panose="020B0604020202020204" charset="0"/>
              </a:defRPr>
            </a:lvl9pPr>
          </a:lstStyle>
          <a:p>
            <a:pPr lvl="0"/>
            <a:r>
              <a:rPr lang="fr-FR"/>
              <a:t>Sous-titre</a:t>
            </a:r>
          </a:p>
        </p:txBody>
      </p:sp>
      <p:sp>
        <p:nvSpPr>
          <p:cNvPr id="15" name="Espace réservé du texte 4">
            <a:extLst>
              <a:ext uri="{FF2B5EF4-FFF2-40B4-BE49-F238E27FC236}">
                <a16:creationId xmlns:a16="http://schemas.microsoft.com/office/drawing/2014/main" id="{390C2EDF-8E8B-4974-A8A6-DF22EAD2A54F}"/>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accent1">
                    <a:alpha val="50000"/>
                  </a:schemeClr>
                </a:solidFill>
                <a:latin typeface="Lato" panose="020B0604020202020204" charset="0"/>
              </a:defRPr>
            </a:lvl1pPr>
            <a:lvl2pPr marL="0" indent="0">
              <a:spcAft>
                <a:spcPts val="0"/>
              </a:spcAft>
              <a:defRPr lang="fr-FR" sz="1400" b="0" i="0" kern="1200" dirty="0" smtClean="0">
                <a:solidFill>
                  <a:schemeClr val="accent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accent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accent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accent1">
                    <a:alpha val="50000"/>
                  </a:schemeClr>
                </a:solidFill>
                <a:latin typeface="Lato" panose="020B0604020202020204" charset="0"/>
                <a:ea typeface="+mn-ea"/>
                <a:cs typeface="+mn-cs"/>
              </a:defRPr>
            </a:lvl7pPr>
            <a:lvl8pPr>
              <a:spcAft>
                <a:spcPts val="0"/>
              </a:spcAft>
              <a:defRPr lang="fr-FR" sz="1400" b="0" i="0" kern="1200" dirty="0" smtClean="0">
                <a:solidFill>
                  <a:schemeClr val="accent1">
                    <a:alpha val="50000"/>
                  </a:schemeClr>
                </a:solidFill>
                <a:latin typeface="Lato" panose="020B0604020202020204" charset="0"/>
                <a:ea typeface="+mn-ea"/>
                <a:cs typeface="+mn-cs"/>
              </a:defRPr>
            </a:lvl8pPr>
            <a:lvl9pPr>
              <a:spcAft>
                <a:spcPts val="0"/>
              </a:spcAft>
              <a:defRPr lang="fr-FR" sz="1400" b="0" i="0" kern="1200" dirty="0" smtClean="0">
                <a:solidFill>
                  <a:schemeClr val="accent1">
                    <a:alpha val="50000"/>
                  </a:schemeClr>
                </a:solidFill>
                <a:latin typeface="Lato" panose="020B0604020202020204" charset="0"/>
                <a:ea typeface="+mn-ea"/>
                <a:cs typeface="+mn-cs"/>
              </a:defRPr>
            </a:lvl9pPr>
          </a:lstStyle>
          <a:p>
            <a:pPr lvl="0"/>
            <a:r>
              <a:rPr lang="fr-FR"/>
              <a:t>N°. Titre de la partie</a:t>
            </a:r>
          </a:p>
        </p:txBody>
      </p:sp>
      <p:sp>
        <p:nvSpPr>
          <p:cNvPr id="17" name="Titre 4">
            <a:extLst>
              <a:ext uri="{FF2B5EF4-FFF2-40B4-BE49-F238E27FC236}">
                <a16:creationId xmlns:a16="http://schemas.microsoft.com/office/drawing/2014/main" id="{13809825-214D-42A7-8CBC-8CCCE2F745A4}"/>
              </a:ext>
            </a:extLst>
          </p:cNvPr>
          <p:cNvSpPr>
            <a:spLocks noGrp="1"/>
          </p:cNvSpPr>
          <p:nvPr>
            <p:ph type="title" hasCustomPrompt="1"/>
          </p:nvPr>
        </p:nvSpPr>
        <p:spPr>
          <a:xfrm>
            <a:off x="419711" y="1079502"/>
            <a:ext cx="4006800" cy="2752858"/>
          </a:xfrm>
        </p:spPr>
        <p:txBody>
          <a:bodyPr anchor="b">
            <a:noAutofit/>
          </a:bodyPr>
          <a:lstStyle/>
          <a:p>
            <a:r>
              <a:rPr lang="fr-FR"/>
              <a:t>Titre de la diapositive sur plusieurs lignes</a:t>
            </a:r>
          </a:p>
        </p:txBody>
      </p:sp>
      <p:sp>
        <p:nvSpPr>
          <p:cNvPr id="11" name="Rectangle 10">
            <a:extLst>
              <a:ext uri="{FF2B5EF4-FFF2-40B4-BE49-F238E27FC236}">
                <a16:creationId xmlns:a16="http://schemas.microsoft.com/office/drawing/2014/main" id="{36CB2B29-7042-45D2-9E2C-85441597D305}"/>
              </a:ext>
            </a:extLst>
          </p:cNvPr>
          <p:cNvSpPr/>
          <p:nvPr/>
        </p:nvSpPr>
        <p:spPr>
          <a:xfrm>
            <a:off x="4775200" y="367145"/>
            <a:ext cx="7012314" cy="5944755"/>
          </a:xfrm>
          <a:prstGeom prst="rect">
            <a:avLst/>
          </a:prstGeom>
          <a:solidFill>
            <a:schemeClr val="bg1"/>
          </a:solidFill>
          <a:ln w="19050">
            <a:noFill/>
          </a:ln>
          <a:effectLst>
            <a:outerShdw blurRad="330200" dist="38100" dir="2700000" algn="tl" rotWithShape="0">
              <a:schemeClr val="accent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lIns="251999" tIns="503999" rIns="251999" bIns="251999" rtlCol="0" anchor="t" anchorCtr="0"/>
          <a:lstStyle/>
          <a:p>
            <a:pPr>
              <a:spcAft>
                <a:spcPts val="400"/>
              </a:spcAft>
            </a:pPr>
            <a:endParaRPr lang="fr-FR" b="1">
              <a:solidFill>
                <a:schemeClr val="accent1"/>
              </a:solidFill>
              <a:latin typeface="Lato" panose="020F0502020204030203" pitchFamily="34" charset="0"/>
            </a:endParaRPr>
          </a:p>
        </p:txBody>
      </p:sp>
    </p:spTree>
    <p:extLst>
      <p:ext uri="{BB962C8B-B14F-4D97-AF65-F5344CB8AC3E}">
        <p14:creationId xmlns:p14="http://schemas.microsoft.com/office/powerpoint/2010/main" val="325553752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preserve="1">
  <p:cSld name="Titre et bloc avec ombre - Bleu">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sp>
        <p:nvSpPr>
          <p:cNvPr id="17" name="Forme libre : forme 19">
            <a:extLst>
              <a:ext uri="{FF2B5EF4-FFF2-40B4-BE49-F238E27FC236}">
                <a16:creationId xmlns:a16="http://schemas.microsoft.com/office/drawing/2014/main" id="{9DB5C925-91A3-49E3-A704-6C39D8AD0EE7}"/>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sp>
        <p:nvSpPr>
          <p:cNvPr id="5" name="Titre 4">
            <a:extLst>
              <a:ext uri="{FF2B5EF4-FFF2-40B4-BE49-F238E27FC236}">
                <a16:creationId xmlns:a16="http://schemas.microsoft.com/office/drawing/2014/main" id="{C5D8BDCB-C8FB-4EFB-9DBC-0977B5799BC2}"/>
              </a:ext>
            </a:extLst>
          </p:cNvPr>
          <p:cNvSpPr>
            <a:spLocks noGrp="1"/>
          </p:cNvSpPr>
          <p:nvPr>
            <p:ph type="title" hasCustomPrompt="1"/>
          </p:nvPr>
        </p:nvSpPr>
        <p:spPr>
          <a:xfrm>
            <a:off x="419711" y="1079502"/>
            <a:ext cx="4006800" cy="2752858"/>
          </a:xfrm>
        </p:spPr>
        <p:txBody>
          <a:bodyPr anchor="b">
            <a:noAutofit/>
          </a:bodyPr>
          <a:lstStyle>
            <a:lvl1pPr>
              <a:defRPr>
                <a:solidFill>
                  <a:schemeClr val="bg1"/>
                </a:solidFill>
              </a:defRPr>
            </a:lvl1pPr>
          </a:lstStyle>
          <a:p>
            <a:r>
              <a:rPr lang="fr-FR"/>
              <a:t>Titre de la diapositive sur plusieurs lignes</a:t>
            </a: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a:t>
            </a:fld>
            <a:endParaRPr lang="fr-FR"/>
          </a:p>
        </p:txBody>
      </p:sp>
      <p:cxnSp>
        <p:nvCxnSpPr>
          <p:cNvPr id="9" name="Connecteur droit 8">
            <a:extLst>
              <a:ext uri="{FF2B5EF4-FFF2-40B4-BE49-F238E27FC236}">
                <a16:creationId xmlns:a16="http://schemas.microsoft.com/office/drawing/2014/main" id="{5EA8BE6E-A4FC-4C68-98FA-8480F31913AD}"/>
              </a:ext>
            </a:extLst>
          </p:cNvPr>
          <p:cNvCxnSpPr>
            <a:cxnSpLocks/>
          </p:cNvCxnSpPr>
          <p:nvPr/>
        </p:nvCxnSpPr>
        <p:spPr>
          <a:xfrm>
            <a:off x="407988" y="4098967"/>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14" name="Espace réservé du texte 4">
            <a:extLst>
              <a:ext uri="{FF2B5EF4-FFF2-40B4-BE49-F238E27FC236}">
                <a16:creationId xmlns:a16="http://schemas.microsoft.com/office/drawing/2014/main" id="{02400E8D-B825-4937-B652-02D5BA7DB0ED}"/>
              </a:ext>
            </a:extLst>
          </p:cNvPr>
          <p:cNvSpPr>
            <a:spLocks noGrp="1"/>
          </p:cNvSpPr>
          <p:nvPr>
            <p:ph type="body" sz="quarter" idx="12" hasCustomPrompt="1"/>
          </p:nvPr>
        </p:nvSpPr>
        <p:spPr>
          <a:xfrm>
            <a:off x="419711" y="4458825"/>
            <a:ext cx="4008369" cy="1319672"/>
          </a:xfrm>
        </p:spPr>
        <p:txBody>
          <a:bodyPr lIns="0" tIns="0" rIns="0" bIns="0" anchor="t" anchorCtr="0">
            <a:noAutofit/>
          </a:bodyPr>
          <a:lstStyle>
            <a:lvl1pPr>
              <a:defRPr sz="1600">
                <a:solidFill>
                  <a:schemeClr val="bg1"/>
                </a:solidFill>
              </a:defRPr>
            </a:lvl1pPr>
            <a:lvl2pPr>
              <a:defRPr sz="1600" b="1">
                <a:solidFill>
                  <a:schemeClr val="bg1"/>
                </a:solidFill>
                <a:latin typeface="Lato" panose="020B0604020202020204" charset="0"/>
              </a:defRPr>
            </a:lvl2pPr>
            <a:lvl3pPr>
              <a:defRPr sz="1600" b="1">
                <a:solidFill>
                  <a:schemeClr val="bg1"/>
                </a:solidFill>
                <a:latin typeface="Lato" panose="020B0604020202020204" charset="0"/>
              </a:defRPr>
            </a:lvl3pPr>
            <a:lvl4pPr>
              <a:buFontTx/>
              <a:buNone/>
              <a:defRPr sz="1600" b="1">
                <a:solidFill>
                  <a:schemeClr val="bg1"/>
                </a:solidFill>
                <a:latin typeface="Lato" panose="020B0604020202020204" charset="0"/>
              </a:defRPr>
            </a:lvl4pPr>
            <a:lvl5pPr marL="0" indent="0">
              <a:buFontTx/>
              <a:buNone/>
              <a:defRPr sz="1600" b="1">
                <a:solidFill>
                  <a:schemeClr val="bg1"/>
                </a:solidFill>
                <a:latin typeface="Lato" panose="020B0604020202020204" charset="0"/>
              </a:defRPr>
            </a:lvl5pPr>
            <a:lvl6pPr>
              <a:defRPr sz="1600" b="1">
                <a:solidFill>
                  <a:schemeClr val="bg1"/>
                </a:solidFill>
                <a:latin typeface="Lato" panose="020B0604020202020204" charset="0"/>
              </a:defRPr>
            </a:lvl6pPr>
            <a:lvl7pPr>
              <a:defRPr sz="1600" b="1" i="0">
                <a:solidFill>
                  <a:schemeClr val="bg1"/>
                </a:solidFill>
                <a:latin typeface="Lato" panose="020B0604020202020204" charset="0"/>
              </a:defRPr>
            </a:lvl7pPr>
            <a:lvl8pPr>
              <a:defRPr sz="1600" b="1" i="0">
                <a:solidFill>
                  <a:schemeClr val="bg1"/>
                </a:solidFill>
                <a:latin typeface="Lato" panose="020B0604020202020204" charset="0"/>
              </a:defRPr>
            </a:lvl8pPr>
            <a:lvl9pPr>
              <a:defRPr sz="1600" b="1" i="0">
                <a:solidFill>
                  <a:schemeClr val="bg1"/>
                </a:solidFill>
                <a:latin typeface="Lato" panose="020B0604020202020204" charset="0"/>
              </a:defRPr>
            </a:lvl9pPr>
          </a:lstStyle>
          <a:p>
            <a:pPr lvl="0"/>
            <a:r>
              <a:rPr lang="fr-FR"/>
              <a:t>Sous-titre</a:t>
            </a:r>
          </a:p>
        </p:txBody>
      </p:sp>
      <p:sp>
        <p:nvSpPr>
          <p:cNvPr id="13" name="Espace réservé du texte 4">
            <a:extLst>
              <a:ext uri="{FF2B5EF4-FFF2-40B4-BE49-F238E27FC236}">
                <a16:creationId xmlns:a16="http://schemas.microsoft.com/office/drawing/2014/main" id="{71C866A6-AE35-41B7-BC42-9EE60E031620}"/>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bg1">
                    <a:alpha val="50000"/>
                  </a:schemeClr>
                </a:solidFill>
                <a:latin typeface="Lato" panose="020B0604020202020204" charset="0"/>
              </a:defRPr>
            </a:lvl1pPr>
            <a:lvl2pPr marL="0" indent="0">
              <a:spcAft>
                <a:spcPts val="0"/>
              </a:spcAft>
              <a:defRPr lang="fr-FR" sz="1400" b="0" i="0" kern="1200" dirty="0" smtClean="0">
                <a:solidFill>
                  <a:schemeClr val="bg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bg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bg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bg1">
                    <a:alpha val="50000"/>
                  </a:schemeClr>
                </a:solidFill>
                <a:latin typeface="Lato" panose="020B0604020202020204" charset="0"/>
                <a:ea typeface="+mn-ea"/>
                <a:cs typeface="+mn-cs"/>
              </a:defRPr>
            </a:lvl7pPr>
            <a:lvl8pPr>
              <a:spcAft>
                <a:spcPts val="0"/>
              </a:spcAft>
              <a:defRPr lang="fr-FR" sz="1400" b="0" i="0" kern="1200" dirty="0" smtClean="0">
                <a:solidFill>
                  <a:schemeClr val="bg1">
                    <a:alpha val="50000"/>
                  </a:schemeClr>
                </a:solidFill>
                <a:latin typeface="Lato" panose="020B0604020202020204" charset="0"/>
                <a:ea typeface="+mn-ea"/>
                <a:cs typeface="+mn-cs"/>
              </a:defRPr>
            </a:lvl8pPr>
            <a:lvl9pPr>
              <a:spcAft>
                <a:spcPts val="0"/>
              </a:spcAft>
              <a:defRPr lang="fr-FR" sz="1400" b="0" i="0" kern="1200" dirty="0" smtClean="0">
                <a:solidFill>
                  <a:schemeClr val="bg1">
                    <a:alpha val="50000"/>
                  </a:schemeClr>
                </a:solidFill>
                <a:latin typeface="Lato" panose="020B0604020202020204" charset="0"/>
                <a:ea typeface="+mn-ea"/>
                <a:cs typeface="+mn-cs"/>
              </a:defRPr>
            </a:lvl9pPr>
          </a:lstStyle>
          <a:p>
            <a:pPr lvl="0"/>
            <a:r>
              <a:rPr lang="fr-FR"/>
              <a:t>N°. Titre de la partie</a:t>
            </a:r>
          </a:p>
        </p:txBody>
      </p:sp>
      <p:sp>
        <p:nvSpPr>
          <p:cNvPr id="11" name="Rectangle 10">
            <a:extLst>
              <a:ext uri="{FF2B5EF4-FFF2-40B4-BE49-F238E27FC236}">
                <a16:creationId xmlns:a16="http://schemas.microsoft.com/office/drawing/2014/main" id="{4DAD438D-9931-4B8D-893B-5F0EF012D0B8}"/>
              </a:ext>
            </a:extLst>
          </p:cNvPr>
          <p:cNvSpPr/>
          <p:nvPr/>
        </p:nvSpPr>
        <p:spPr>
          <a:xfrm>
            <a:off x="4775200" y="367145"/>
            <a:ext cx="7012314" cy="5944755"/>
          </a:xfrm>
          <a:prstGeom prst="rect">
            <a:avLst/>
          </a:prstGeom>
          <a:solidFill>
            <a:schemeClr val="bg1"/>
          </a:solidFill>
          <a:ln w="19050">
            <a:noFill/>
          </a:ln>
          <a:effectLst>
            <a:outerShdw blurRad="330200" dist="38100" dir="2700000" algn="tl" rotWithShape="0">
              <a:schemeClr val="accent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lIns="251999" tIns="503999" rIns="251999" bIns="251999" rtlCol="0" anchor="t" anchorCtr="0"/>
          <a:lstStyle/>
          <a:p>
            <a:pPr>
              <a:spcAft>
                <a:spcPts val="400"/>
              </a:spcAft>
            </a:pPr>
            <a:endParaRPr lang="fr-FR" b="1">
              <a:solidFill>
                <a:schemeClr val="accent1"/>
              </a:solidFill>
              <a:latin typeface="Lato" panose="020F0502020204030203" pitchFamily="34" charset="0"/>
            </a:endParaRPr>
          </a:p>
        </p:txBody>
      </p:sp>
      <p:pic>
        <p:nvPicPr>
          <p:cNvPr id="2" name="Image 1">
            <a:extLst>
              <a:ext uri="{FF2B5EF4-FFF2-40B4-BE49-F238E27FC236}">
                <a16:creationId xmlns:a16="http://schemas.microsoft.com/office/drawing/2014/main" id="{BE185590-7BC8-1317-E8E0-40A41AE1181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419917918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p:cSld name="Titre et contenu 1/2 - Blanc">
    <p:spTree>
      <p:nvGrpSpPr>
        <p:cNvPr id="1" name=""/>
        <p:cNvGrpSpPr/>
        <p:nvPr/>
      </p:nvGrpSpPr>
      <p:grpSpPr>
        <a:xfrm>
          <a:off x="0" y="0"/>
          <a:ext cx="0" cy="0"/>
          <a:chOff x="0" y="0"/>
          <a:chExt cx="0" cy="0"/>
        </a:xfrm>
      </p:grpSpPr>
      <p:sp>
        <p:nvSpPr>
          <p:cNvPr id="17" name="Titre 4">
            <a:extLst>
              <a:ext uri="{FF2B5EF4-FFF2-40B4-BE49-F238E27FC236}">
                <a16:creationId xmlns:a16="http://schemas.microsoft.com/office/drawing/2014/main" id="{13809825-214D-42A7-8CBC-8CCCE2F745A4}"/>
              </a:ext>
            </a:extLst>
          </p:cNvPr>
          <p:cNvSpPr>
            <a:spLocks noGrp="1"/>
          </p:cNvSpPr>
          <p:nvPr>
            <p:ph type="title" hasCustomPrompt="1"/>
          </p:nvPr>
        </p:nvSpPr>
        <p:spPr>
          <a:xfrm>
            <a:off x="419711" y="1079502"/>
            <a:ext cx="4345200" cy="1903273"/>
          </a:xfrm>
        </p:spPr>
        <p:txBody>
          <a:bodyPr anchor="b">
            <a:noAutofit/>
          </a:bodyPr>
          <a:lstStyle/>
          <a:p>
            <a:r>
              <a:rPr lang="fr-FR"/>
              <a:t>Titre de la diapositive sur plusieurs lignes</a:t>
            </a: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a:t>
            </a:fld>
            <a:endParaRPr lang="fr-FR"/>
          </a:p>
        </p:txBody>
      </p:sp>
      <p:sp>
        <p:nvSpPr>
          <p:cNvPr id="15" name="Espace réservé du texte 4">
            <a:extLst>
              <a:ext uri="{FF2B5EF4-FFF2-40B4-BE49-F238E27FC236}">
                <a16:creationId xmlns:a16="http://schemas.microsoft.com/office/drawing/2014/main" id="{390C2EDF-8E8B-4974-A8A6-DF22EAD2A54F}"/>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accent1">
                    <a:alpha val="50000"/>
                  </a:schemeClr>
                </a:solidFill>
                <a:latin typeface="Lato" panose="020B0604020202020204" charset="0"/>
              </a:defRPr>
            </a:lvl1pPr>
            <a:lvl2pPr marL="0" indent="0">
              <a:spcAft>
                <a:spcPts val="0"/>
              </a:spcAft>
              <a:defRPr lang="fr-FR" sz="1400" b="0" i="0" kern="1200" dirty="0" smtClean="0">
                <a:solidFill>
                  <a:schemeClr val="accent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accent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accent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accent1">
                    <a:alpha val="50000"/>
                  </a:schemeClr>
                </a:solidFill>
                <a:latin typeface="Lato" panose="020B0604020202020204" charset="0"/>
                <a:ea typeface="+mn-ea"/>
                <a:cs typeface="+mn-cs"/>
              </a:defRPr>
            </a:lvl7pPr>
            <a:lvl8pPr>
              <a:spcAft>
                <a:spcPts val="0"/>
              </a:spcAft>
              <a:defRPr lang="fr-FR" sz="1400" b="0" i="0" kern="1200" dirty="0" smtClean="0">
                <a:solidFill>
                  <a:schemeClr val="accent1">
                    <a:alpha val="50000"/>
                  </a:schemeClr>
                </a:solidFill>
                <a:latin typeface="Lato" panose="020B0604020202020204" charset="0"/>
                <a:ea typeface="+mn-ea"/>
                <a:cs typeface="+mn-cs"/>
              </a:defRPr>
            </a:lvl8pPr>
            <a:lvl9pPr>
              <a:spcAft>
                <a:spcPts val="0"/>
              </a:spcAft>
              <a:defRPr lang="fr-FR" sz="1400" b="0" i="0" kern="1200" dirty="0" smtClean="0">
                <a:solidFill>
                  <a:schemeClr val="accent1">
                    <a:alpha val="50000"/>
                  </a:schemeClr>
                </a:solidFill>
                <a:latin typeface="Lato" panose="020B0604020202020204" charset="0"/>
                <a:ea typeface="+mn-ea"/>
                <a:cs typeface="+mn-cs"/>
              </a:defRPr>
            </a:lvl9pPr>
          </a:lstStyle>
          <a:p>
            <a:pPr lvl="0"/>
            <a:r>
              <a:rPr lang="fr-FR"/>
              <a:t>N°. Titre de la partie</a:t>
            </a:r>
          </a:p>
        </p:txBody>
      </p:sp>
      <p:cxnSp>
        <p:nvCxnSpPr>
          <p:cNvPr id="11" name="Connecteur droit 10">
            <a:extLst>
              <a:ext uri="{FF2B5EF4-FFF2-40B4-BE49-F238E27FC236}">
                <a16:creationId xmlns:a16="http://schemas.microsoft.com/office/drawing/2014/main" id="{7EED68BD-A1C1-40C8-9709-904BE3EBE441}"/>
              </a:ext>
            </a:extLst>
          </p:cNvPr>
          <p:cNvCxnSpPr>
            <a:cxnSpLocks/>
          </p:cNvCxnSpPr>
          <p:nvPr/>
        </p:nvCxnSpPr>
        <p:spPr>
          <a:xfrm>
            <a:off x="407988" y="3258795"/>
            <a:ext cx="722299" cy="0"/>
          </a:xfrm>
          <a:prstGeom prst="line">
            <a:avLst/>
          </a:prstGeom>
          <a:ln cap="rnd">
            <a:solidFill>
              <a:schemeClr val="accent1"/>
            </a:solidFill>
            <a:round/>
          </a:ln>
        </p:spPr>
        <p:style>
          <a:lnRef idx="1">
            <a:schemeClr val="accent1"/>
          </a:lnRef>
          <a:fillRef idx="0">
            <a:schemeClr val="accent1"/>
          </a:fillRef>
          <a:effectRef idx="0">
            <a:schemeClr val="accent1"/>
          </a:effectRef>
          <a:fontRef idx="minor">
            <a:schemeClr val="tx1"/>
          </a:fontRef>
        </p:style>
      </p:cxnSp>
      <p:sp>
        <p:nvSpPr>
          <p:cNvPr id="5" name="Espace réservé du texte 4">
            <a:extLst>
              <a:ext uri="{FF2B5EF4-FFF2-40B4-BE49-F238E27FC236}">
                <a16:creationId xmlns:a16="http://schemas.microsoft.com/office/drawing/2014/main" id="{D8520427-AE68-4A52-A6D7-FC64AEF13B93}"/>
              </a:ext>
            </a:extLst>
          </p:cNvPr>
          <p:cNvSpPr>
            <a:spLocks noGrp="1"/>
          </p:cNvSpPr>
          <p:nvPr>
            <p:ph type="body" sz="quarter" idx="18" hasCustomPrompt="1"/>
          </p:nvPr>
        </p:nvSpPr>
        <p:spPr>
          <a:xfrm>
            <a:off x="419711" y="3567722"/>
            <a:ext cx="4344377" cy="2453666"/>
          </a:xfrm>
        </p:spPr>
        <p:txBody>
          <a:body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p:txBody>
      </p:sp>
    </p:spTree>
    <p:extLst>
      <p:ext uri="{BB962C8B-B14F-4D97-AF65-F5344CB8AC3E}">
        <p14:creationId xmlns:p14="http://schemas.microsoft.com/office/powerpoint/2010/main" val="210906094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showMasterSp="0" preserve="1">
  <p:cSld name="Titre et contenu 1/2 - Bleu">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sp>
        <p:nvSpPr>
          <p:cNvPr id="17" name="Forme libre : forme 19">
            <a:extLst>
              <a:ext uri="{FF2B5EF4-FFF2-40B4-BE49-F238E27FC236}">
                <a16:creationId xmlns:a16="http://schemas.microsoft.com/office/drawing/2014/main" id="{9DB5C925-91A3-49E3-A704-6C39D8AD0EE7}"/>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sp>
        <p:nvSpPr>
          <p:cNvPr id="5" name="Titre 4">
            <a:extLst>
              <a:ext uri="{FF2B5EF4-FFF2-40B4-BE49-F238E27FC236}">
                <a16:creationId xmlns:a16="http://schemas.microsoft.com/office/drawing/2014/main" id="{C5D8BDCB-C8FB-4EFB-9DBC-0977B5799BC2}"/>
              </a:ext>
            </a:extLst>
          </p:cNvPr>
          <p:cNvSpPr>
            <a:spLocks noGrp="1"/>
          </p:cNvSpPr>
          <p:nvPr>
            <p:ph type="title" hasCustomPrompt="1"/>
          </p:nvPr>
        </p:nvSpPr>
        <p:spPr>
          <a:xfrm>
            <a:off x="419711" y="1079502"/>
            <a:ext cx="4345200" cy="1904400"/>
          </a:xfrm>
        </p:spPr>
        <p:txBody>
          <a:bodyPr anchor="b">
            <a:noAutofit/>
          </a:bodyPr>
          <a:lstStyle>
            <a:lvl1pPr>
              <a:defRPr>
                <a:solidFill>
                  <a:schemeClr val="bg1"/>
                </a:solidFill>
              </a:defRPr>
            </a:lvl1pPr>
          </a:lstStyle>
          <a:p>
            <a:r>
              <a:rPr lang="fr-FR"/>
              <a:t>Titre de la diapositive sur plusieurs lignes</a:t>
            </a: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a:t>
            </a:fld>
            <a:endParaRPr lang="fr-FR"/>
          </a:p>
        </p:txBody>
      </p:sp>
      <p:sp>
        <p:nvSpPr>
          <p:cNvPr id="13" name="Espace réservé du texte 4">
            <a:extLst>
              <a:ext uri="{FF2B5EF4-FFF2-40B4-BE49-F238E27FC236}">
                <a16:creationId xmlns:a16="http://schemas.microsoft.com/office/drawing/2014/main" id="{71C866A6-AE35-41B7-BC42-9EE60E031620}"/>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bg1">
                    <a:alpha val="50000"/>
                  </a:schemeClr>
                </a:solidFill>
                <a:latin typeface="Lato" panose="020B0604020202020204" charset="0"/>
              </a:defRPr>
            </a:lvl1pPr>
            <a:lvl2pPr marL="0" indent="0">
              <a:spcAft>
                <a:spcPts val="0"/>
              </a:spcAft>
              <a:defRPr lang="fr-FR" sz="1400" b="0" i="0" kern="1200" dirty="0" smtClean="0">
                <a:solidFill>
                  <a:schemeClr val="bg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bg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bg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bg1">
                    <a:alpha val="50000"/>
                  </a:schemeClr>
                </a:solidFill>
                <a:latin typeface="Lato" panose="020B0604020202020204" charset="0"/>
                <a:ea typeface="+mn-ea"/>
                <a:cs typeface="+mn-cs"/>
              </a:defRPr>
            </a:lvl7pPr>
            <a:lvl8pPr>
              <a:spcAft>
                <a:spcPts val="0"/>
              </a:spcAft>
              <a:defRPr lang="fr-FR" sz="1400" b="0" i="0" kern="1200" dirty="0" smtClean="0">
                <a:solidFill>
                  <a:schemeClr val="bg1">
                    <a:alpha val="50000"/>
                  </a:schemeClr>
                </a:solidFill>
                <a:latin typeface="Lato" panose="020B0604020202020204" charset="0"/>
                <a:ea typeface="+mn-ea"/>
                <a:cs typeface="+mn-cs"/>
              </a:defRPr>
            </a:lvl8pPr>
            <a:lvl9pPr>
              <a:spcAft>
                <a:spcPts val="0"/>
              </a:spcAft>
              <a:defRPr lang="fr-FR" sz="1400" b="0" i="0" kern="1200" dirty="0" smtClean="0">
                <a:solidFill>
                  <a:schemeClr val="bg1">
                    <a:alpha val="50000"/>
                  </a:schemeClr>
                </a:solidFill>
                <a:latin typeface="Lato" panose="020B0604020202020204" charset="0"/>
                <a:ea typeface="+mn-ea"/>
                <a:cs typeface="+mn-cs"/>
              </a:defRPr>
            </a:lvl9pPr>
          </a:lstStyle>
          <a:p>
            <a:pPr lvl="0"/>
            <a:r>
              <a:rPr lang="fr-FR"/>
              <a:t>N°. Titre de la partie</a:t>
            </a:r>
          </a:p>
        </p:txBody>
      </p:sp>
      <p:cxnSp>
        <p:nvCxnSpPr>
          <p:cNvPr id="11" name="Connecteur droit 10">
            <a:extLst>
              <a:ext uri="{FF2B5EF4-FFF2-40B4-BE49-F238E27FC236}">
                <a16:creationId xmlns:a16="http://schemas.microsoft.com/office/drawing/2014/main" id="{78FEA0B6-6B34-4D03-9D7B-2C1CD17418A2}"/>
              </a:ext>
            </a:extLst>
          </p:cNvPr>
          <p:cNvCxnSpPr>
            <a:cxnSpLocks/>
          </p:cNvCxnSpPr>
          <p:nvPr/>
        </p:nvCxnSpPr>
        <p:spPr>
          <a:xfrm>
            <a:off x="407988" y="3258795"/>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12" name="Espace réservé du texte 4">
            <a:extLst>
              <a:ext uri="{FF2B5EF4-FFF2-40B4-BE49-F238E27FC236}">
                <a16:creationId xmlns:a16="http://schemas.microsoft.com/office/drawing/2014/main" id="{14E497FF-5645-4CDA-9519-CC0A4481FFC6}"/>
              </a:ext>
            </a:extLst>
          </p:cNvPr>
          <p:cNvSpPr>
            <a:spLocks noGrp="1"/>
          </p:cNvSpPr>
          <p:nvPr>
            <p:ph type="body" sz="quarter" idx="18" hasCustomPrompt="1"/>
          </p:nvPr>
        </p:nvSpPr>
        <p:spPr>
          <a:xfrm>
            <a:off x="419711" y="3567722"/>
            <a:ext cx="4344377" cy="245366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a:p>
            <a:pPr lvl="5"/>
            <a:r>
              <a:rPr lang="fr-FR"/>
              <a:t>06</a:t>
            </a:r>
          </a:p>
          <a:p>
            <a:pPr lvl="6"/>
            <a:r>
              <a:rPr lang="fr-FR"/>
              <a:t>07</a:t>
            </a:r>
          </a:p>
          <a:p>
            <a:pPr lvl="7"/>
            <a:r>
              <a:rPr lang="fr-FR"/>
              <a:t>08</a:t>
            </a:r>
          </a:p>
          <a:p>
            <a:pPr lvl="8"/>
            <a:r>
              <a:rPr lang="fr-FR"/>
              <a:t>09</a:t>
            </a:r>
          </a:p>
        </p:txBody>
      </p:sp>
      <p:pic>
        <p:nvPicPr>
          <p:cNvPr id="2" name="Image 1">
            <a:extLst>
              <a:ext uri="{FF2B5EF4-FFF2-40B4-BE49-F238E27FC236}">
                <a16:creationId xmlns:a16="http://schemas.microsoft.com/office/drawing/2014/main" id="{FF7D619C-5F2E-DF30-1962-AF1DCE54431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137855934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p:cSld name="Titre et contenu dense avec image 1/2 - Blanc">
    <p:spTree>
      <p:nvGrpSpPr>
        <p:cNvPr id="1" name=""/>
        <p:cNvGrpSpPr/>
        <p:nvPr/>
      </p:nvGrpSpPr>
      <p:grpSpPr>
        <a:xfrm>
          <a:off x="0" y="0"/>
          <a:ext cx="0" cy="0"/>
          <a:chOff x="0" y="0"/>
          <a:chExt cx="0" cy="0"/>
        </a:xfrm>
      </p:grpSpPr>
      <p:sp>
        <p:nvSpPr>
          <p:cNvPr id="17" name="Titre 4">
            <a:extLst>
              <a:ext uri="{FF2B5EF4-FFF2-40B4-BE49-F238E27FC236}">
                <a16:creationId xmlns:a16="http://schemas.microsoft.com/office/drawing/2014/main" id="{13809825-214D-42A7-8CBC-8CCCE2F745A4}"/>
              </a:ext>
            </a:extLst>
          </p:cNvPr>
          <p:cNvSpPr>
            <a:spLocks noGrp="1"/>
          </p:cNvSpPr>
          <p:nvPr>
            <p:ph type="title" hasCustomPrompt="1"/>
          </p:nvPr>
        </p:nvSpPr>
        <p:spPr>
          <a:xfrm>
            <a:off x="419711" y="611198"/>
            <a:ext cx="5270400" cy="1231200"/>
          </a:xfrm>
        </p:spPr>
        <p:txBody>
          <a:bodyPr anchor="b">
            <a:noAutofit/>
          </a:bodyPr>
          <a:lstStyle/>
          <a:p>
            <a:r>
              <a:rPr lang="fr-FR"/>
              <a:t>Titre de la diapositive sur plusieurs lignes</a:t>
            </a: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a:t>
            </a:fld>
            <a:endParaRPr lang="fr-FR"/>
          </a:p>
        </p:txBody>
      </p:sp>
      <p:sp>
        <p:nvSpPr>
          <p:cNvPr id="10" name="Espace réservé pour une image  9">
            <a:extLst>
              <a:ext uri="{FF2B5EF4-FFF2-40B4-BE49-F238E27FC236}">
                <a16:creationId xmlns:a16="http://schemas.microsoft.com/office/drawing/2014/main" id="{8F9251FD-1765-4801-882B-B325F873EAFD}"/>
              </a:ext>
            </a:extLst>
          </p:cNvPr>
          <p:cNvSpPr>
            <a:spLocks noGrp="1"/>
          </p:cNvSpPr>
          <p:nvPr>
            <p:ph type="pic" sz="quarter" idx="13" hasCustomPrompt="1"/>
          </p:nvPr>
        </p:nvSpPr>
        <p:spPr>
          <a:xfrm>
            <a:off x="6223000" y="366713"/>
            <a:ext cx="5561013" cy="5945187"/>
          </a:xfrm>
          <a:noFill/>
          <a:ln w="19050">
            <a:noFill/>
          </a:ln>
          <a:effectLst>
            <a:outerShdw blurRad="330200" dist="38100" dir="2700000" algn="tl" rotWithShape="0">
              <a:schemeClr val="accent1">
                <a:alpha val="20000"/>
              </a:schemeClr>
            </a:outerShdw>
          </a:effectLst>
        </p:spPr>
        <p:txBody>
          <a:bodyPr anchor="ctr" anchorCtr="0">
            <a:normAutofit/>
          </a:bodyPr>
          <a:lstStyle>
            <a:lvl1pPr algn="ctr">
              <a:defRPr sz="1400" b="0"/>
            </a:lvl1pPr>
          </a:lstStyle>
          <a:p>
            <a:r>
              <a:rPr lang="fr-FR"/>
              <a:t>Image</a:t>
            </a:r>
          </a:p>
        </p:txBody>
      </p:sp>
      <p:sp>
        <p:nvSpPr>
          <p:cNvPr id="15" name="Espace réservé du texte 4">
            <a:extLst>
              <a:ext uri="{FF2B5EF4-FFF2-40B4-BE49-F238E27FC236}">
                <a16:creationId xmlns:a16="http://schemas.microsoft.com/office/drawing/2014/main" id="{390C2EDF-8E8B-4974-A8A6-DF22EAD2A54F}"/>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accent1">
                    <a:alpha val="50000"/>
                  </a:schemeClr>
                </a:solidFill>
                <a:latin typeface="Lato" panose="020B0604020202020204" charset="0"/>
              </a:defRPr>
            </a:lvl1pPr>
            <a:lvl2pPr marL="0" indent="0">
              <a:spcAft>
                <a:spcPts val="0"/>
              </a:spcAft>
              <a:defRPr lang="fr-FR" sz="1400" b="0" i="0" kern="1200" dirty="0" smtClean="0">
                <a:solidFill>
                  <a:schemeClr val="accent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accent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accent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accent1">
                    <a:alpha val="50000"/>
                  </a:schemeClr>
                </a:solidFill>
                <a:latin typeface="Lato" panose="020B0604020202020204" charset="0"/>
                <a:ea typeface="+mn-ea"/>
                <a:cs typeface="+mn-cs"/>
              </a:defRPr>
            </a:lvl7pPr>
            <a:lvl8pPr>
              <a:spcAft>
                <a:spcPts val="0"/>
              </a:spcAft>
              <a:defRPr lang="fr-FR" sz="1400" b="0" i="0" kern="1200" dirty="0" smtClean="0">
                <a:solidFill>
                  <a:schemeClr val="accent1">
                    <a:alpha val="50000"/>
                  </a:schemeClr>
                </a:solidFill>
                <a:latin typeface="Lato" panose="020B0604020202020204" charset="0"/>
                <a:ea typeface="+mn-ea"/>
                <a:cs typeface="+mn-cs"/>
              </a:defRPr>
            </a:lvl8pPr>
            <a:lvl9pPr>
              <a:spcAft>
                <a:spcPts val="0"/>
              </a:spcAft>
              <a:defRPr lang="fr-FR" sz="1400" b="0" i="0" kern="1200" dirty="0" smtClean="0">
                <a:solidFill>
                  <a:schemeClr val="accent1">
                    <a:alpha val="50000"/>
                  </a:schemeClr>
                </a:solidFill>
                <a:latin typeface="Lato" panose="020B0604020202020204" charset="0"/>
                <a:ea typeface="+mn-ea"/>
                <a:cs typeface="+mn-cs"/>
              </a:defRPr>
            </a:lvl9pPr>
          </a:lstStyle>
          <a:p>
            <a:pPr lvl="0"/>
            <a:r>
              <a:rPr lang="fr-FR"/>
              <a:t>N°. Titre de la partie</a:t>
            </a:r>
          </a:p>
        </p:txBody>
      </p:sp>
      <p:sp>
        <p:nvSpPr>
          <p:cNvPr id="5" name="Espace réservé du texte 4">
            <a:extLst>
              <a:ext uri="{FF2B5EF4-FFF2-40B4-BE49-F238E27FC236}">
                <a16:creationId xmlns:a16="http://schemas.microsoft.com/office/drawing/2014/main" id="{D8520427-AE68-4A52-A6D7-FC64AEF13B93}"/>
              </a:ext>
            </a:extLst>
          </p:cNvPr>
          <p:cNvSpPr>
            <a:spLocks noGrp="1"/>
          </p:cNvSpPr>
          <p:nvPr>
            <p:ph type="body" sz="quarter" idx="18" hasCustomPrompt="1"/>
          </p:nvPr>
        </p:nvSpPr>
        <p:spPr>
          <a:xfrm>
            <a:off x="419710" y="2327070"/>
            <a:ext cx="5270400" cy="3694318"/>
          </a:xfrm>
        </p:spPr>
        <p:txBody>
          <a:body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p:txBody>
      </p:sp>
      <p:cxnSp>
        <p:nvCxnSpPr>
          <p:cNvPr id="9" name="Connecteur droit 8">
            <a:extLst>
              <a:ext uri="{FF2B5EF4-FFF2-40B4-BE49-F238E27FC236}">
                <a16:creationId xmlns:a16="http://schemas.microsoft.com/office/drawing/2014/main" id="{A26478DB-A61D-4394-BEF9-208DE216AB28}"/>
              </a:ext>
            </a:extLst>
          </p:cNvPr>
          <p:cNvCxnSpPr>
            <a:cxnSpLocks/>
          </p:cNvCxnSpPr>
          <p:nvPr/>
        </p:nvCxnSpPr>
        <p:spPr>
          <a:xfrm>
            <a:off x="407988" y="2109005"/>
            <a:ext cx="722299" cy="0"/>
          </a:xfrm>
          <a:prstGeom prst="line">
            <a:avLst/>
          </a:prstGeom>
          <a:ln cap="rnd">
            <a:solidFill>
              <a:schemeClr val="accent1"/>
            </a:solidFill>
            <a:roun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5796664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preserve="1">
  <p:cSld name="Titre et contenu dense avec image 1/2 - Bleu">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sp>
        <p:nvSpPr>
          <p:cNvPr id="17" name="Forme libre : forme 19">
            <a:extLst>
              <a:ext uri="{FF2B5EF4-FFF2-40B4-BE49-F238E27FC236}">
                <a16:creationId xmlns:a16="http://schemas.microsoft.com/office/drawing/2014/main" id="{9DB5C925-91A3-49E3-A704-6C39D8AD0EE7}"/>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sp>
        <p:nvSpPr>
          <p:cNvPr id="5" name="Titre 4">
            <a:extLst>
              <a:ext uri="{FF2B5EF4-FFF2-40B4-BE49-F238E27FC236}">
                <a16:creationId xmlns:a16="http://schemas.microsoft.com/office/drawing/2014/main" id="{C5D8BDCB-C8FB-4EFB-9DBC-0977B5799BC2}"/>
              </a:ext>
            </a:extLst>
          </p:cNvPr>
          <p:cNvSpPr>
            <a:spLocks noGrp="1"/>
          </p:cNvSpPr>
          <p:nvPr>
            <p:ph type="title" hasCustomPrompt="1"/>
          </p:nvPr>
        </p:nvSpPr>
        <p:spPr>
          <a:xfrm>
            <a:off x="419711" y="611198"/>
            <a:ext cx="5270400" cy="1231200"/>
          </a:xfrm>
        </p:spPr>
        <p:txBody>
          <a:bodyPr anchor="b">
            <a:noAutofit/>
          </a:bodyPr>
          <a:lstStyle>
            <a:lvl1pPr>
              <a:defRPr>
                <a:solidFill>
                  <a:schemeClr val="bg1"/>
                </a:solidFill>
              </a:defRPr>
            </a:lvl1pPr>
          </a:lstStyle>
          <a:p>
            <a:r>
              <a:rPr lang="fr-FR"/>
              <a:t>Titre de la diapositive sur plusieurs lignes</a:t>
            </a: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a:t>
            </a:fld>
            <a:endParaRPr lang="fr-FR"/>
          </a:p>
        </p:txBody>
      </p:sp>
      <p:sp>
        <p:nvSpPr>
          <p:cNvPr id="13" name="Espace réservé du texte 4">
            <a:extLst>
              <a:ext uri="{FF2B5EF4-FFF2-40B4-BE49-F238E27FC236}">
                <a16:creationId xmlns:a16="http://schemas.microsoft.com/office/drawing/2014/main" id="{71C866A6-AE35-41B7-BC42-9EE60E031620}"/>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bg1">
                    <a:alpha val="50000"/>
                  </a:schemeClr>
                </a:solidFill>
                <a:latin typeface="Lato" panose="020B0604020202020204" charset="0"/>
              </a:defRPr>
            </a:lvl1pPr>
            <a:lvl2pPr marL="0" indent="0">
              <a:spcAft>
                <a:spcPts val="0"/>
              </a:spcAft>
              <a:defRPr lang="fr-FR" sz="1400" b="0" i="0" kern="1200" dirty="0" smtClean="0">
                <a:solidFill>
                  <a:schemeClr val="bg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bg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bg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bg1">
                    <a:alpha val="50000"/>
                  </a:schemeClr>
                </a:solidFill>
                <a:latin typeface="Lato" panose="020B0604020202020204" charset="0"/>
                <a:ea typeface="+mn-ea"/>
                <a:cs typeface="+mn-cs"/>
              </a:defRPr>
            </a:lvl7pPr>
            <a:lvl8pPr>
              <a:spcAft>
                <a:spcPts val="0"/>
              </a:spcAft>
              <a:defRPr lang="fr-FR" sz="1400" b="0" i="0" kern="1200" dirty="0" smtClean="0">
                <a:solidFill>
                  <a:schemeClr val="bg1">
                    <a:alpha val="50000"/>
                  </a:schemeClr>
                </a:solidFill>
                <a:latin typeface="Lato" panose="020B0604020202020204" charset="0"/>
                <a:ea typeface="+mn-ea"/>
                <a:cs typeface="+mn-cs"/>
              </a:defRPr>
            </a:lvl8pPr>
            <a:lvl9pPr>
              <a:spcAft>
                <a:spcPts val="0"/>
              </a:spcAft>
              <a:defRPr lang="fr-FR" sz="1400" b="0" i="0" kern="1200" dirty="0" smtClean="0">
                <a:solidFill>
                  <a:schemeClr val="bg1">
                    <a:alpha val="50000"/>
                  </a:schemeClr>
                </a:solidFill>
                <a:latin typeface="Lato" panose="020B0604020202020204" charset="0"/>
                <a:ea typeface="+mn-ea"/>
                <a:cs typeface="+mn-cs"/>
              </a:defRPr>
            </a:lvl9pPr>
          </a:lstStyle>
          <a:p>
            <a:pPr lvl="0"/>
            <a:r>
              <a:rPr lang="fr-FR"/>
              <a:t>N°. Titre de la partie</a:t>
            </a:r>
          </a:p>
        </p:txBody>
      </p:sp>
      <p:sp>
        <p:nvSpPr>
          <p:cNvPr id="12" name="Espace réservé du texte 4">
            <a:extLst>
              <a:ext uri="{FF2B5EF4-FFF2-40B4-BE49-F238E27FC236}">
                <a16:creationId xmlns:a16="http://schemas.microsoft.com/office/drawing/2014/main" id="{14E497FF-5645-4CDA-9519-CC0A4481FFC6}"/>
              </a:ext>
            </a:extLst>
          </p:cNvPr>
          <p:cNvSpPr>
            <a:spLocks noGrp="1"/>
          </p:cNvSpPr>
          <p:nvPr>
            <p:ph type="body" sz="quarter" idx="18" hasCustomPrompt="1"/>
          </p:nvPr>
        </p:nvSpPr>
        <p:spPr>
          <a:xfrm>
            <a:off x="419710" y="2327070"/>
            <a:ext cx="5270400" cy="3693600"/>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a:p>
            <a:pPr lvl="5"/>
            <a:r>
              <a:rPr lang="fr-FR"/>
              <a:t>06</a:t>
            </a:r>
          </a:p>
          <a:p>
            <a:pPr lvl="6"/>
            <a:r>
              <a:rPr lang="fr-FR"/>
              <a:t>07</a:t>
            </a:r>
          </a:p>
          <a:p>
            <a:pPr lvl="7"/>
            <a:r>
              <a:rPr lang="fr-FR"/>
              <a:t>08</a:t>
            </a:r>
          </a:p>
          <a:p>
            <a:pPr lvl="8"/>
            <a:r>
              <a:rPr lang="fr-FR"/>
              <a:t>09</a:t>
            </a:r>
          </a:p>
        </p:txBody>
      </p:sp>
      <p:sp>
        <p:nvSpPr>
          <p:cNvPr id="14" name="Espace réservé pour une image  9">
            <a:extLst>
              <a:ext uri="{FF2B5EF4-FFF2-40B4-BE49-F238E27FC236}">
                <a16:creationId xmlns:a16="http://schemas.microsoft.com/office/drawing/2014/main" id="{A72CCD46-46AA-47ED-8FC8-DB16D5CA9B7D}"/>
              </a:ext>
            </a:extLst>
          </p:cNvPr>
          <p:cNvSpPr>
            <a:spLocks noGrp="1"/>
          </p:cNvSpPr>
          <p:nvPr>
            <p:ph type="pic" sz="quarter" idx="13" hasCustomPrompt="1"/>
          </p:nvPr>
        </p:nvSpPr>
        <p:spPr>
          <a:xfrm>
            <a:off x="6223000" y="366713"/>
            <a:ext cx="5561013" cy="5945187"/>
          </a:xfrm>
          <a:noFill/>
          <a:ln w="19050">
            <a:noFill/>
          </a:ln>
          <a:effectLst>
            <a:outerShdw blurRad="330200" dist="38100" dir="2700000" algn="tl" rotWithShape="0">
              <a:schemeClr val="accent1">
                <a:alpha val="20000"/>
              </a:schemeClr>
            </a:outerShdw>
          </a:effectLst>
        </p:spPr>
        <p:txBody>
          <a:bodyPr anchor="ctr" anchorCtr="0">
            <a:normAutofit/>
          </a:bodyPr>
          <a:lstStyle>
            <a:lvl1pPr algn="ctr">
              <a:defRPr sz="1400" b="0">
                <a:solidFill>
                  <a:schemeClr val="bg1"/>
                </a:solidFill>
              </a:defRPr>
            </a:lvl1pPr>
          </a:lstStyle>
          <a:p>
            <a:r>
              <a:rPr lang="fr-FR"/>
              <a:t>Image</a:t>
            </a:r>
          </a:p>
        </p:txBody>
      </p:sp>
      <p:cxnSp>
        <p:nvCxnSpPr>
          <p:cNvPr id="18" name="Connecteur droit 17">
            <a:extLst>
              <a:ext uri="{FF2B5EF4-FFF2-40B4-BE49-F238E27FC236}">
                <a16:creationId xmlns:a16="http://schemas.microsoft.com/office/drawing/2014/main" id="{CA6963B3-7F02-46B3-A684-680A0667F24C}"/>
              </a:ext>
            </a:extLst>
          </p:cNvPr>
          <p:cNvCxnSpPr>
            <a:cxnSpLocks/>
          </p:cNvCxnSpPr>
          <p:nvPr/>
        </p:nvCxnSpPr>
        <p:spPr>
          <a:xfrm>
            <a:off x="407988" y="2109005"/>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pic>
        <p:nvPicPr>
          <p:cNvPr id="2" name="Image 1">
            <a:extLst>
              <a:ext uri="{FF2B5EF4-FFF2-40B4-BE49-F238E27FC236}">
                <a16:creationId xmlns:a16="http://schemas.microsoft.com/office/drawing/2014/main" id="{9966215D-034F-B51C-F235-2064E12A39C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112148915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p:cSld name="Titre et contenu dense avec image 1/3 - Blanc">
    <p:spTree>
      <p:nvGrpSpPr>
        <p:cNvPr id="1" name=""/>
        <p:cNvGrpSpPr/>
        <p:nvPr/>
      </p:nvGrpSpPr>
      <p:grpSpPr>
        <a:xfrm>
          <a:off x="0" y="0"/>
          <a:ext cx="0" cy="0"/>
          <a:chOff x="0" y="0"/>
          <a:chExt cx="0" cy="0"/>
        </a:xfrm>
      </p:grpSpPr>
      <p:sp>
        <p:nvSpPr>
          <p:cNvPr id="17" name="Titre 4">
            <a:extLst>
              <a:ext uri="{FF2B5EF4-FFF2-40B4-BE49-F238E27FC236}">
                <a16:creationId xmlns:a16="http://schemas.microsoft.com/office/drawing/2014/main" id="{13809825-214D-42A7-8CBC-8CCCE2F745A4}"/>
              </a:ext>
            </a:extLst>
          </p:cNvPr>
          <p:cNvSpPr>
            <a:spLocks noGrp="1"/>
          </p:cNvSpPr>
          <p:nvPr>
            <p:ph type="title" hasCustomPrompt="1"/>
          </p:nvPr>
        </p:nvSpPr>
        <p:spPr>
          <a:xfrm>
            <a:off x="419709" y="611198"/>
            <a:ext cx="6998400" cy="1231200"/>
          </a:xfrm>
        </p:spPr>
        <p:txBody>
          <a:bodyPr anchor="b">
            <a:noAutofit/>
          </a:bodyPr>
          <a:lstStyle/>
          <a:p>
            <a:r>
              <a:rPr lang="fr-FR"/>
              <a:t>Titre de la diapositive sur plusieurs lignes</a:t>
            </a: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a:t>
            </a:fld>
            <a:endParaRPr lang="fr-FR"/>
          </a:p>
        </p:txBody>
      </p:sp>
      <p:sp>
        <p:nvSpPr>
          <p:cNvPr id="10" name="Espace réservé pour une image  9">
            <a:extLst>
              <a:ext uri="{FF2B5EF4-FFF2-40B4-BE49-F238E27FC236}">
                <a16:creationId xmlns:a16="http://schemas.microsoft.com/office/drawing/2014/main" id="{8F9251FD-1765-4801-882B-B325F873EAFD}"/>
              </a:ext>
            </a:extLst>
          </p:cNvPr>
          <p:cNvSpPr>
            <a:spLocks noGrp="1"/>
          </p:cNvSpPr>
          <p:nvPr>
            <p:ph type="pic" sz="quarter" idx="13" hasCustomPrompt="1"/>
          </p:nvPr>
        </p:nvSpPr>
        <p:spPr>
          <a:xfrm>
            <a:off x="8085759" y="366713"/>
            <a:ext cx="3698254" cy="5945187"/>
          </a:xfrm>
          <a:noFill/>
          <a:ln w="19050">
            <a:noFill/>
          </a:ln>
          <a:effectLst>
            <a:outerShdw blurRad="330200" dist="38100" dir="2700000" algn="tl" rotWithShape="0">
              <a:schemeClr val="accent1">
                <a:alpha val="20000"/>
              </a:schemeClr>
            </a:outerShdw>
          </a:effectLst>
        </p:spPr>
        <p:txBody>
          <a:bodyPr anchor="ctr" anchorCtr="0">
            <a:normAutofit/>
          </a:bodyPr>
          <a:lstStyle>
            <a:lvl1pPr algn="ctr">
              <a:defRPr sz="1400" b="0"/>
            </a:lvl1pPr>
          </a:lstStyle>
          <a:p>
            <a:r>
              <a:rPr lang="fr-FR"/>
              <a:t>Image</a:t>
            </a:r>
          </a:p>
        </p:txBody>
      </p:sp>
      <p:sp>
        <p:nvSpPr>
          <p:cNvPr id="15" name="Espace réservé du texte 4">
            <a:extLst>
              <a:ext uri="{FF2B5EF4-FFF2-40B4-BE49-F238E27FC236}">
                <a16:creationId xmlns:a16="http://schemas.microsoft.com/office/drawing/2014/main" id="{390C2EDF-8E8B-4974-A8A6-DF22EAD2A54F}"/>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accent1">
                    <a:alpha val="50000"/>
                  </a:schemeClr>
                </a:solidFill>
                <a:latin typeface="Lato" panose="020B0604020202020204" charset="0"/>
              </a:defRPr>
            </a:lvl1pPr>
            <a:lvl2pPr marL="0" indent="0">
              <a:spcAft>
                <a:spcPts val="0"/>
              </a:spcAft>
              <a:defRPr lang="fr-FR" sz="1400" b="0" i="0" kern="1200" dirty="0" smtClean="0">
                <a:solidFill>
                  <a:schemeClr val="accent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accent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accent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accent1">
                    <a:alpha val="50000"/>
                  </a:schemeClr>
                </a:solidFill>
                <a:latin typeface="Lato" panose="020B0604020202020204" charset="0"/>
                <a:ea typeface="+mn-ea"/>
                <a:cs typeface="+mn-cs"/>
              </a:defRPr>
            </a:lvl7pPr>
            <a:lvl8pPr>
              <a:spcAft>
                <a:spcPts val="0"/>
              </a:spcAft>
              <a:defRPr lang="fr-FR" sz="1400" b="0" i="0" kern="1200" dirty="0" smtClean="0">
                <a:solidFill>
                  <a:schemeClr val="accent1">
                    <a:alpha val="50000"/>
                  </a:schemeClr>
                </a:solidFill>
                <a:latin typeface="Lato" panose="020B0604020202020204" charset="0"/>
                <a:ea typeface="+mn-ea"/>
                <a:cs typeface="+mn-cs"/>
              </a:defRPr>
            </a:lvl8pPr>
            <a:lvl9pPr>
              <a:spcAft>
                <a:spcPts val="0"/>
              </a:spcAft>
              <a:defRPr lang="fr-FR" sz="1400" b="0" i="0" kern="1200" dirty="0" smtClean="0">
                <a:solidFill>
                  <a:schemeClr val="accent1">
                    <a:alpha val="50000"/>
                  </a:schemeClr>
                </a:solidFill>
                <a:latin typeface="Lato" panose="020B0604020202020204" charset="0"/>
                <a:ea typeface="+mn-ea"/>
                <a:cs typeface="+mn-cs"/>
              </a:defRPr>
            </a:lvl9pPr>
          </a:lstStyle>
          <a:p>
            <a:pPr lvl="0"/>
            <a:r>
              <a:rPr lang="fr-FR"/>
              <a:t>N°. Titre de la partie</a:t>
            </a:r>
          </a:p>
        </p:txBody>
      </p:sp>
      <p:sp>
        <p:nvSpPr>
          <p:cNvPr id="5" name="Espace réservé du texte 4">
            <a:extLst>
              <a:ext uri="{FF2B5EF4-FFF2-40B4-BE49-F238E27FC236}">
                <a16:creationId xmlns:a16="http://schemas.microsoft.com/office/drawing/2014/main" id="{D8520427-AE68-4A52-A6D7-FC64AEF13B93}"/>
              </a:ext>
            </a:extLst>
          </p:cNvPr>
          <p:cNvSpPr>
            <a:spLocks noGrp="1"/>
          </p:cNvSpPr>
          <p:nvPr>
            <p:ph type="body" sz="quarter" idx="18" hasCustomPrompt="1"/>
          </p:nvPr>
        </p:nvSpPr>
        <p:spPr>
          <a:xfrm>
            <a:off x="419710" y="2327070"/>
            <a:ext cx="6998400" cy="3694318"/>
          </a:xfrm>
        </p:spPr>
        <p:txBody>
          <a:body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p:txBody>
      </p:sp>
      <p:cxnSp>
        <p:nvCxnSpPr>
          <p:cNvPr id="9" name="Connecteur droit 8">
            <a:extLst>
              <a:ext uri="{FF2B5EF4-FFF2-40B4-BE49-F238E27FC236}">
                <a16:creationId xmlns:a16="http://schemas.microsoft.com/office/drawing/2014/main" id="{A26478DB-A61D-4394-BEF9-208DE216AB28}"/>
              </a:ext>
            </a:extLst>
          </p:cNvPr>
          <p:cNvCxnSpPr>
            <a:cxnSpLocks/>
          </p:cNvCxnSpPr>
          <p:nvPr/>
        </p:nvCxnSpPr>
        <p:spPr>
          <a:xfrm>
            <a:off x="407988" y="2109005"/>
            <a:ext cx="722299" cy="0"/>
          </a:xfrm>
          <a:prstGeom prst="line">
            <a:avLst/>
          </a:prstGeom>
          <a:ln cap="rnd">
            <a:solidFill>
              <a:schemeClr val="accent1"/>
            </a:solidFill>
            <a:roun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510985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showMasterSp="0" preserve="1">
  <p:cSld name="Titre et contenu dense avec image 1/3 - Bleu">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sp>
        <p:nvSpPr>
          <p:cNvPr id="17" name="Forme libre : forme 19">
            <a:extLst>
              <a:ext uri="{FF2B5EF4-FFF2-40B4-BE49-F238E27FC236}">
                <a16:creationId xmlns:a16="http://schemas.microsoft.com/office/drawing/2014/main" id="{9DB5C925-91A3-49E3-A704-6C39D8AD0EE7}"/>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sp>
        <p:nvSpPr>
          <p:cNvPr id="5" name="Titre 4">
            <a:extLst>
              <a:ext uri="{FF2B5EF4-FFF2-40B4-BE49-F238E27FC236}">
                <a16:creationId xmlns:a16="http://schemas.microsoft.com/office/drawing/2014/main" id="{C5D8BDCB-C8FB-4EFB-9DBC-0977B5799BC2}"/>
              </a:ext>
            </a:extLst>
          </p:cNvPr>
          <p:cNvSpPr>
            <a:spLocks noGrp="1"/>
          </p:cNvSpPr>
          <p:nvPr>
            <p:ph type="title" hasCustomPrompt="1"/>
          </p:nvPr>
        </p:nvSpPr>
        <p:spPr>
          <a:xfrm>
            <a:off x="419711" y="611198"/>
            <a:ext cx="6998400" cy="1231200"/>
          </a:xfrm>
        </p:spPr>
        <p:txBody>
          <a:bodyPr anchor="b">
            <a:noAutofit/>
          </a:bodyPr>
          <a:lstStyle>
            <a:lvl1pPr>
              <a:defRPr>
                <a:solidFill>
                  <a:schemeClr val="bg1"/>
                </a:solidFill>
              </a:defRPr>
            </a:lvl1pPr>
          </a:lstStyle>
          <a:p>
            <a:r>
              <a:rPr lang="fr-FR"/>
              <a:t>Titre de la diapositive sur plusieurs lignes</a:t>
            </a: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a:t>
            </a:fld>
            <a:endParaRPr lang="fr-FR"/>
          </a:p>
        </p:txBody>
      </p:sp>
      <p:sp>
        <p:nvSpPr>
          <p:cNvPr id="13" name="Espace réservé du texte 4">
            <a:extLst>
              <a:ext uri="{FF2B5EF4-FFF2-40B4-BE49-F238E27FC236}">
                <a16:creationId xmlns:a16="http://schemas.microsoft.com/office/drawing/2014/main" id="{71C866A6-AE35-41B7-BC42-9EE60E031620}"/>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bg1">
                    <a:alpha val="50000"/>
                  </a:schemeClr>
                </a:solidFill>
                <a:latin typeface="Lato" panose="020B0604020202020204" charset="0"/>
              </a:defRPr>
            </a:lvl1pPr>
            <a:lvl2pPr marL="0" indent="0">
              <a:spcAft>
                <a:spcPts val="0"/>
              </a:spcAft>
              <a:defRPr lang="fr-FR" sz="1400" b="0" i="0" kern="1200" dirty="0" smtClean="0">
                <a:solidFill>
                  <a:schemeClr val="bg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bg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bg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bg1">
                    <a:alpha val="50000"/>
                  </a:schemeClr>
                </a:solidFill>
                <a:latin typeface="Lato" panose="020B0604020202020204" charset="0"/>
                <a:ea typeface="+mn-ea"/>
                <a:cs typeface="+mn-cs"/>
              </a:defRPr>
            </a:lvl7pPr>
            <a:lvl8pPr>
              <a:spcAft>
                <a:spcPts val="0"/>
              </a:spcAft>
              <a:defRPr lang="fr-FR" sz="1400" b="0" i="0" kern="1200" dirty="0" smtClean="0">
                <a:solidFill>
                  <a:schemeClr val="bg1">
                    <a:alpha val="50000"/>
                  </a:schemeClr>
                </a:solidFill>
                <a:latin typeface="Lato" panose="020B0604020202020204" charset="0"/>
                <a:ea typeface="+mn-ea"/>
                <a:cs typeface="+mn-cs"/>
              </a:defRPr>
            </a:lvl8pPr>
            <a:lvl9pPr>
              <a:spcAft>
                <a:spcPts val="0"/>
              </a:spcAft>
              <a:defRPr lang="fr-FR" sz="1400" b="0" i="0" kern="1200" dirty="0" smtClean="0">
                <a:solidFill>
                  <a:schemeClr val="bg1">
                    <a:alpha val="50000"/>
                  </a:schemeClr>
                </a:solidFill>
                <a:latin typeface="Lato" panose="020B0604020202020204" charset="0"/>
                <a:ea typeface="+mn-ea"/>
                <a:cs typeface="+mn-cs"/>
              </a:defRPr>
            </a:lvl9pPr>
          </a:lstStyle>
          <a:p>
            <a:pPr lvl="0"/>
            <a:r>
              <a:rPr lang="fr-FR"/>
              <a:t>N°. Titre de la partie</a:t>
            </a:r>
          </a:p>
        </p:txBody>
      </p:sp>
      <p:sp>
        <p:nvSpPr>
          <p:cNvPr id="12" name="Espace réservé du texte 4">
            <a:extLst>
              <a:ext uri="{FF2B5EF4-FFF2-40B4-BE49-F238E27FC236}">
                <a16:creationId xmlns:a16="http://schemas.microsoft.com/office/drawing/2014/main" id="{14E497FF-5645-4CDA-9519-CC0A4481FFC6}"/>
              </a:ext>
            </a:extLst>
          </p:cNvPr>
          <p:cNvSpPr>
            <a:spLocks noGrp="1"/>
          </p:cNvSpPr>
          <p:nvPr>
            <p:ph type="body" sz="quarter" idx="18" hasCustomPrompt="1"/>
          </p:nvPr>
        </p:nvSpPr>
        <p:spPr>
          <a:xfrm>
            <a:off x="419710" y="2327070"/>
            <a:ext cx="6998400" cy="3693600"/>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a:p>
            <a:pPr lvl="5"/>
            <a:r>
              <a:rPr lang="fr-FR"/>
              <a:t>06</a:t>
            </a:r>
          </a:p>
          <a:p>
            <a:pPr lvl="6"/>
            <a:r>
              <a:rPr lang="fr-FR"/>
              <a:t>07</a:t>
            </a:r>
          </a:p>
          <a:p>
            <a:pPr lvl="7"/>
            <a:r>
              <a:rPr lang="fr-FR"/>
              <a:t>08</a:t>
            </a:r>
          </a:p>
          <a:p>
            <a:pPr lvl="8"/>
            <a:r>
              <a:rPr lang="fr-FR"/>
              <a:t>09</a:t>
            </a:r>
          </a:p>
        </p:txBody>
      </p:sp>
      <p:cxnSp>
        <p:nvCxnSpPr>
          <p:cNvPr id="18" name="Connecteur droit 17">
            <a:extLst>
              <a:ext uri="{FF2B5EF4-FFF2-40B4-BE49-F238E27FC236}">
                <a16:creationId xmlns:a16="http://schemas.microsoft.com/office/drawing/2014/main" id="{CA6963B3-7F02-46B3-A684-680A0667F24C}"/>
              </a:ext>
            </a:extLst>
          </p:cNvPr>
          <p:cNvCxnSpPr>
            <a:cxnSpLocks/>
          </p:cNvCxnSpPr>
          <p:nvPr/>
        </p:nvCxnSpPr>
        <p:spPr>
          <a:xfrm>
            <a:off x="407988" y="2109005"/>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11" name="Espace réservé pour une image  9">
            <a:extLst>
              <a:ext uri="{FF2B5EF4-FFF2-40B4-BE49-F238E27FC236}">
                <a16:creationId xmlns:a16="http://schemas.microsoft.com/office/drawing/2014/main" id="{75A1EB76-347F-4691-ADA7-9EC5A1566BBB}"/>
              </a:ext>
            </a:extLst>
          </p:cNvPr>
          <p:cNvSpPr>
            <a:spLocks noGrp="1"/>
          </p:cNvSpPr>
          <p:nvPr>
            <p:ph type="pic" sz="quarter" idx="13" hasCustomPrompt="1"/>
          </p:nvPr>
        </p:nvSpPr>
        <p:spPr>
          <a:xfrm>
            <a:off x="8085759" y="366713"/>
            <a:ext cx="3698254" cy="5945187"/>
          </a:xfrm>
          <a:noFill/>
          <a:ln w="19050">
            <a:noFill/>
          </a:ln>
          <a:effectLst>
            <a:outerShdw blurRad="330200" dist="38100" dir="2700000" algn="tl" rotWithShape="0">
              <a:schemeClr val="accent1">
                <a:alpha val="20000"/>
              </a:schemeClr>
            </a:outerShdw>
          </a:effectLst>
        </p:spPr>
        <p:txBody>
          <a:bodyPr anchor="ctr" anchorCtr="0">
            <a:normAutofit/>
          </a:bodyPr>
          <a:lstStyle>
            <a:lvl1pPr algn="ctr">
              <a:defRPr sz="1400" b="0">
                <a:solidFill>
                  <a:schemeClr val="bg1"/>
                </a:solidFill>
              </a:defRPr>
            </a:lvl1pPr>
          </a:lstStyle>
          <a:p>
            <a:r>
              <a:rPr lang="fr-FR"/>
              <a:t>Image</a:t>
            </a:r>
          </a:p>
        </p:txBody>
      </p:sp>
      <p:pic>
        <p:nvPicPr>
          <p:cNvPr id="2" name="Image 1">
            <a:extLst>
              <a:ext uri="{FF2B5EF4-FFF2-40B4-BE49-F238E27FC236}">
                <a16:creationId xmlns:a16="http://schemas.microsoft.com/office/drawing/2014/main" id="{8F6FA61C-637E-0EB7-17BA-EDF9FBE6AC4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291440494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p:cSld name="Sommaire_photo">
    <p:bg>
      <p:bgPr>
        <a:solidFill>
          <a:schemeClr val="accent1"/>
        </a:solidFill>
        <a:effectLst/>
      </p:bgPr>
    </p:bg>
    <p:spTree>
      <p:nvGrpSpPr>
        <p:cNvPr id="1" name=""/>
        <p:cNvGrpSpPr/>
        <p:nvPr/>
      </p:nvGrpSpPr>
      <p:grpSpPr>
        <a:xfrm>
          <a:off x="0" y="0"/>
          <a:ext cx="0" cy="0"/>
          <a:chOff x="0" y="0"/>
          <a:chExt cx="0" cy="0"/>
        </a:xfrm>
      </p:grpSpPr>
      <p:pic>
        <p:nvPicPr>
          <p:cNvPr id="8" name="Image 7">
            <a:extLst>
              <a:ext uri="{FF2B5EF4-FFF2-40B4-BE49-F238E27FC236}">
                <a16:creationId xmlns:a16="http://schemas.microsoft.com/office/drawing/2014/main" id="{6595A833-8063-6731-1D7F-C6C69739804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92"/>
            <a:ext cx="12192000" cy="6856416"/>
          </a:xfrm>
          <a:prstGeom prst="rect">
            <a:avLst/>
          </a:prstGeom>
        </p:spPr>
      </p:pic>
      <p:cxnSp>
        <p:nvCxnSpPr>
          <p:cNvPr id="2" name="Connecteur droit 1">
            <a:extLst>
              <a:ext uri="{FF2B5EF4-FFF2-40B4-BE49-F238E27FC236}">
                <a16:creationId xmlns:a16="http://schemas.microsoft.com/office/drawing/2014/main" id="{67992DA7-1872-3334-D7E6-97EC00645544}"/>
              </a:ext>
            </a:extLst>
          </p:cNvPr>
          <p:cNvCxnSpPr>
            <a:cxnSpLocks/>
          </p:cNvCxnSpPr>
          <p:nvPr/>
        </p:nvCxnSpPr>
        <p:spPr>
          <a:xfrm>
            <a:off x="413809" y="1905000"/>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5" name="Espace réservé du texte 4">
            <a:extLst>
              <a:ext uri="{FF2B5EF4-FFF2-40B4-BE49-F238E27FC236}">
                <a16:creationId xmlns:a16="http://schemas.microsoft.com/office/drawing/2014/main" id="{DBFB69C8-2AC0-C893-EBFA-CFD7433F33D8}"/>
              </a:ext>
            </a:extLst>
          </p:cNvPr>
          <p:cNvSpPr>
            <a:spLocks noGrp="1"/>
          </p:cNvSpPr>
          <p:nvPr>
            <p:ph type="body" sz="quarter" idx="11" hasCustomPrompt="1"/>
          </p:nvPr>
        </p:nvSpPr>
        <p:spPr>
          <a:xfrm>
            <a:off x="4851706" y="3455302"/>
            <a:ext cx="3038475" cy="276999"/>
          </a:xfrm>
        </p:spPr>
        <p:txBody>
          <a:bodyPr lIns="0" tIns="0" rIns="0" bIns="0" anchor="ctr" anchorCtr="0">
            <a:noAutofit/>
          </a:bodyPr>
          <a:lstStyle>
            <a:lvl1pPr marL="0" algn="l">
              <a:spcAft>
                <a:spcPts val="0"/>
              </a:spcAft>
              <a:defRPr sz="1800">
                <a:solidFill>
                  <a:schemeClr val="bg1"/>
                </a:solidFill>
              </a:defRPr>
            </a:lvl1pPr>
            <a:lvl2pPr marL="0" algn="l">
              <a:spcAft>
                <a:spcPts val="0"/>
              </a:spcAft>
              <a:defRPr sz="1800" b="1">
                <a:solidFill>
                  <a:schemeClr val="bg1"/>
                </a:solidFill>
                <a:latin typeface="Lato" panose="020B0604020202020204" charset="0"/>
              </a:defRPr>
            </a:lvl2pPr>
            <a:lvl3pPr marL="0" algn="l">
              <a:spcAft>
                <a:spcPts val="0"/>
              </a:spcAft>
              <a:defRPr sz="1800" b="1">
                <a:solidFill>
                  <a:schemeClr val="bg1"/>
                </a:solidFill>
                <a:latin typeface="Lato" panose="020B0604020202020204" charset="0"/>
              </a:defRPr>
            </a:lvl3pPr>
            <a:lvl4pPr marL="0" indent="0" algn="l">
              <a:spcAft>
                <a:spcPts val="0"/>
              </a:spcAft>
              <a:buFont typeface="Arial" panose="020B0604020202020204" pitchFamily="34" charset="0"/>
              <a:buNone/>
              <a:defRPr sz="1800" b="1">
                <a:solidFill>
                  <a:schemeClr val="bg1"/>
                </a:solidFill>
                <a:latin typeface="Lato" panose="020B0604020202020204" charset="0"/>
              </a:defRPr>
            </a:lvl4pPr>
            <a:lvl5pPr marL="0" indent="0" algn="l">
              <a:spcAft>
                <a:spcPts val="0"/>
              </a:spcAft>
              <a:buFont typeface="Arial" panose="020B0604020202020204" pitchFamily="34" charset="0"/>
              <a:buNone/>
              <a:defRPr sz="1800" b="1">
                <a:solidFill>
                  <a:schemeClr val="bg1"/>
                </a:solidFill>
                <a:latin typeface="Lato" panose="020B0604020202020204" charset="0"/>
              </a:defRPr>
            </a:lvl5pPr>
            <a:lvl6pPr marL="0" algn="l">
              <a:spcAft>
                <a:spcPts val="0"/>
              </a:spcAft>
              <a:defRPr sz="1800" b="1">
                <a:solidFill>
                  <a:schemeClr val="bg1"/>
                </a:solidFill>
                <a:latin typeface="Lato" panose="020B0604020202020204" charset="0"/>
              </a:defRPr>
            </a:lvl6pPr>
            <a:lvl7pPr marL="0" algn="l">
              <a:spcAft>
                <a:spcPts val="0"/>
              </a:spcAft>
              <a:defRPr sz="1800" b="1" i="0">
                <a:solidFill>
                  <a:schemeClr val="bg1"/>
                </a:solidFill>
                <a:latin typeface="Lato" panose="020B0604020202020204" charset="0"/>
              </a:defRPr>
            </a:lvl7pPr>
            <a:lvl8pPr marL="0" algn="l">
              <a:spcAft>
                <a:spcPts val="0"/>
              </a:spcAft>
              <a:defRPr sz="1800" b="1" i="0">
                <a:solidFill>
                  <a:schemeClr val="bg1"/>
                </a:solidFill>
                <a:latin typeface="Lato" panose="020B0604020202020204" charset="0"/>
              </a:defRPr>
            </a:lvl8pPr>
            <a:lvl9pPr marL="0" algn="l">
              <a:spcAft>
                <a:spcPts val="0"/>
              </a:spcAft>
              <a:defRPr sz="1800" b="1" i="0">
                <a:solidFill>
                  <a:schemeClr val="bg1"/>
                </a:solidFill>
                <a:latin typeface="Lato" panose="020B0604020202020204" charset="0"/>
              </a:defRPr>
            </a:lvl9pPr>
          </a:lstStyle>
          <a:p>
            <a:pPr lvl="0"/>
            <a:r>
              <a:rPr lang="fr-FR"/>
              <a:t>Titre de la partie</a:t>
            </a:r>
          </a:p>
        </p:txBody>
      </p:sp>
      <p:sp>
        <p:nvSpPr>
          <p:cNvPr id="6" name="Espace réservé du titre 2">
            <a:extLst>
              <a:ext uri="{FF2B5EF4-FFF2-40B4-BE49-F238E27FC236}">
                <a16:creationId xmlns:a16="http://schemas.microsoft.com/office/drawing/2014/main" id="{444A2A79-D1EB-D953-3ADC-4A7B45AF4965}"/>
              </a:ext>
            </a:extLst>
          </p:cNvPr>
          <p:cNvSpPr>
            <a:spLocks noGrp="1"/>
          </p:cNvSpPr>
          <p:nvPr>
            <p:ph type="title" hasCustomPrompt="1"/>
          </p:nvPr>
        </p:nvSpPr>
        <p:spPr>
          <a:xfrm>
            <a:off x="407988" y="759187"/>
            <a:ext cx="6754812" cy="923330"/>
          </a:xfrm>
          <a:prstGeom prst="rect">
            <a:avLst/>
          </a:prstGeom>
        </p:spPr>
        <p:txBody>
          <a:bodyPr vert="horz" wrap="square" lIns="0" tIns="0" rIns="0" bIns="0" rtlCol="0" anchor="ctr">
            <a:spAutoFit/>
          </a:bodyPr>
          <a:lstStyle>
            <a:lvl1pPr>
              <a:defRPr sz="6000">
                <a:solidFill>
                  <a:schemeClr val="bg1"/>
                </a:solidFill>
              </a:defRPr>
            </a:lvl1pPr>
          </a:lstStyle>
          <a:p>
            <a:r>
              <a:rPr lang="fr-FR"/>
              <a:t>Sommaire</a:t>
            </a:r>
          </a:p>
        </p:txBody>
      </p:sp>
      <p:sp>
        <p:nvSpPr>
          <p:cNvPr id="7" name="Espace réservé du pied de page 3">
            <a:extLst>
              <a:ext uri="{FF2B5EF4-FFF2-40B4-BE49-F238E27FC236}">
                <a16:creationId xmlns:a16="http://schemas.microsoft.com/office/drawing/2014/main" id="{D2224595-9C55-67E9-BE16-26B7D6222B84}"/>
              </a:ext>
            </a:extLst>
          </p:cNvPr>
          <p:cNvSpPr>
            <a:spLocks noGrp="1"/>
          </p:cNvSpPr>
          <p:nvPr>
            <p:ph type="ftr" sz="quarter" idx="3"/>
          </p:nvPr>
        </p:nvSpPr>
        <p:spPr>
          <a:xfrm>
            <a:off x="1447800" y="6481585"/>
            <a:ext cx="4114800" cy="169277"/>
          </a:xfrm>
          <a:prstGeom prst="rect">
            <a:avLst/>
          </a:prstGeom>
        </p:spPr>
        <p:txBody>
          <a:bodyPr vert="horz" lIns="0" tIns="0" rIns="0" bIns="0" rtlCol="0" anchor="ctr">
            <a:spAutoFit/>
          </a:bodyPr>
          <a:lstStyle>
            <a:lvl1pPr algn="l">
              <a:defRPr sz="1100">
                <a:solidFill>
                  <a:schemeClr val="bg1">
                    <a:alpha val="50000"/>
                  </a:schemeClr>
                </a:solidFill>
                <a:latin typeface="Lato" panose="020B0604020202020204" charset="0"/>
              </a:defRPr>
            </a:lvl1pPr>
          </a:lstStyle>
          <a:p>
            <a:endParaRPr lang="fr-FR"/>
          </a:p>
        </p:txBody>
      </p:sp>
      <p:sp>
        <p:nvSpPr>
          <p:cNvPr id="10" name="Espace réservé du numéro de diapositive 1">
            <a:extLst>
              <a:ext uri="{FF2B5EF4-FFF2-40B4-BE49-F238E27FC236}">
                <a16:creationId xmlns:a16="http://schemas.microsoft.com/office/drawing/2014/main" id="{3E3FEF2D-7424-83C6-B3F2-4581D49DEADA}"/>
              </a:ext>
            </a:extLst>
          </p:cNvPr>
          <p:cNvSpPr>
            <a:spLocks noGrp="1"/>
          </p:cNvSpPr>
          <p:nvPr>
            <p:ph type="sldNum" sz="quarter" idx="4"/>
          </p:nvPr>
        </p:nvSpPr>
        <p:spPr>
          <a:xfrm>
            <a:off x="9194800" y="6491058"/>
            <a:ext cx="2743200" cy="169277"/>
          </a:xfrm>
          <a:prstGeom prst="rect">
            <a:avLst/>
          </a:prstGeom>
        </p:spPr>
        <p:txBody>
          <a:bodyPr vert="horz" lIns="0" tIns="0" rIns="0" bIns="0" rtlCol="0" anchor="ctr">
            <a:spAutoFit/>
          </a:bodyPr>
          <a:lstStyle>
            <a:lvl1pPr algn="r">
              <a:defRPr lang="en-US" sz="1100" kern="1200" smtClean="0">
                <a:solidFill>
                  <a:schemeClr val="bg1">
                    <a:alpha val="50000"/>
                  </a:schemeClr>
                </a:solidFill>
                <a:latin typeface="Lato" panose="020B0604020202020204" charset="0"/>
                <a:ea typeface="+mn-ea"/>
                <a:cs typeface="+mn-cs"/>
              </a:defRPr>
            </a:lvl1pPr>
          </a:lstStyle>
          <a:p>
            <a:fld id="{DCFF6D3A-3277-42A1-9D8C-71F4574BBB66}" type="slidenum">
              <a:rPr lang="fr-FR" smtClean="0"/>
              <a:t>‹#›</a:t>
            </a:fld>
            <a:endParaRPr lang="fr-FR"/>
          </a:p>
        </p:txBody>
      </p:sp>
      <p:sp>
        <p:nvSpPr>
          <p:cNvPr id="11" name="Espace réservé du texte 33">
            <a:extLst>
              <a:ext uri="{FF2B5EF4-FFF2-40B4-BE49-F238E27FC236}">
                <a16:creationId xmlns:a16="http://schemas.microsoft.com/office/drawing/2014/main" id="{B81C0C51-05A5-B948-36FA-43BC90D38A20}"/>
              </a:ext>
            </a:extLst>
          </p:cNvPr>
          <p:cNvSpPr>
            <a:spLocks noGrp="1"/>
          </p:cNvSpPr>
          <p:nvPr>
            <p:ph type="body" sz="quarter" idx="19" hasCustomPrompt="1"/>
          </p:nvPr>
        </p:nvSpPr>
        <p:spPr>
          <a:xfrm>
            <a:off x="4114800" y="3330575"/>
            <a:ext cx="559966" cy="401726"/>
          </a:xfrm>
        </p:spPr>
        <p:txBody>
          <a:bodyPr anchor="ctr" anchorCtr="0">
            <a:noAutofit/>
          </a:bodyPr>
          <a:lstStyle>
            <a:lvl1pPr algn="r">
              <a:defRPr sz="2800" b="0">
                <a:solidFill>
                  <a:schemeClr val="bg1"/>
                </a:solidFill>
                <a:latin typeface="Continuum Light" panose="020B0604020202020204" charset="0"/>
              </a:defRPr>
            </a:lvl1pPr>
            <a:lvl2pPr algn="r">
              <a:defRPr sz="2800" b="0">
                <a:solidFill>
                  <a:schemeClr val="bg1"/>
                </a:solidFill>
                <a:latin typeface="Continuum Light" panose="020B0604020202020204" charset="0"/>
              </a:defRPr>
            </a:lvl2pPr>
            <a:lvl3pPr algn="r">
              <a:defRPr sz="2800" b="0">
                <a:solidFill>
                  <a:schemeClr val="bg1"/>
                </a:solidFill>
                <a:latin typeface="Continuum Light" panose="020B0604020202020204" charset="0"/>
              </a:defRPr>
            </a:lvl3pPr>
            <a:lvl4pPr marL="0" indent="0" algn="r">
              <a:buFontTx/>
              <a:buNone/>
              <a:defRPr sz="2800" b="0">
                <a:solidFill>
                  <a:schemeClr val="bg1"/>
                </a:solidFill>
                <a:latin typeface="Continuum Light" panose="020B0604020202020204" charset="0"/>
              </a:defRPr>
            </a:lvl4pPr>
            <a:lvl5pPr marL="0" indent="0" algn="r">
              <a:buFontTx/>
              <a:buNone/>
              <a:defRPr sz="2800" b="0">
                <a:solidFill>
                  <a:schemeClr val="bg1"/>
                </a:solidFill>
                <a:latin typeface="Continuum Light" panose="020B0604020202020204" charset="0"/>
              </a:defRPr>
            </a:lvl5pPr>
            <a:lvl6pPr algn="r">
              <a:defRPr sz="2800">
                <a:solidFill>
                  <a:schemeClr val="bg1"/>
                </a:solidFill>
                <a:latin typeface="Continuum Light" panose="020B0604020202020204" charset="0"/>
              </a:defRPr>
            </a:lvl6pPr>
            <a:lvl7pPr algn="r">
              <a:defRPr sz="2800" i="0">
                <a:solidFill>
                  <a:schemeClr val="bg1"/>
                </a:solidFill>
                <a:latin typeface="Continuum Light" panose="020B0604020202020204" charset="0"/>
              </a:defRPr>
            </a:lvl7pPr>
            <a:lvl8pPr algn="r">
              <a:defRPr sz="2800" i="0">
                <a:solidFill>
                  <a:schemeClr val="bg1"/>
                </a:solidFill>
                <a:latin typeface="Continuum Light" panose="020B0604020202020204" charset="0"/>
              </a:defRPr>
            </a:lvl8pPr>
            <a:lvl9pPr algn="r">
              <a:defRPr sz="2800">
                <a:solidFill>
                  <a:schemeClr val="bg1"/>
                </a:solidFill>
                <a:latin typeface="Continuum Light" panose="020B0604020202020204" charset="0"/>
              </a:defRPr>
            </a:lvl9pPr>
          </a:lstStyle>
          <a:p>
            <a:pPr lvl="0"/>
            <a:r>
              <a:rPr lang="fr-FR"/>
              <a:t>01.</a:t>
            </a:r>
          </a:p>
        </p:txBody>
      </p:sp>
      <p:sp>
        <p:nvSpPr>
          <p:cNvPr id="13" name="Espace réservé du texte 33">
            <a:extLst>
              <a:ext uri="{FF2B5EF4-FFF2-40B4-BE49-F238E27FC236}">
                <a16:creationId xmlns:a16="http://schemas.microsoft.com/office/drawing/2014/main" id="{D8A02D8F-D03F-6E70-4111-493740FA0F07}"/>
              </a:ext>
            </a:extLst>
          </p:cNvPr>
          <p:cNvSpPr>
            <a:spLocks noGrp="1"/>
          </p:cNvSpPr>
          <p:nvPr>
            <p:ph type="body" sz="quarter" idx="41" hasCustomPrompt="1"/>
          </p:nvPr>
        </p:nvSpPr>
        <p:spPr>
          <a:xfrm>
            <a:off x="4114800" y="4057684"/>
            <a:ext cx="559966" cy="401726"/>
          </a:xfrm>
        </p:spPr>
        <p:txBody>
          <a:bodyPr anchor="ctr" anchorCtr="0">
            <a:noAutofit/>
          </a:bodyPr>
          <a:lstStyle>
            <a:lvl1pPr algn="r">
              <a:defRPr sz="2800" b="0">
                <a:solidFill>
                  <a:schemeClr val="bg1"/>
                </a:solidFill>
                <a:latin typeface="Continuum Light" panose="020B0604020202020204" charset="0"/>
              </a:defRPr>
            </a:lvl1pPr>
            <a:lvl2pPr algn="r">
              <a:defRPr sz="2800" b="0">
                <a:solidFill>
                  <a:schemeClr val="bg1"/>
                </a:solidFill>
                <a:latin typeface="Continuum Light" panose="020B0604020202020204" charset="0"/>
              </a:defRPr>
            </a:lvl2pPr>
            <a:lvl3pPr algn="r">
              <a:defRPr sz="2800" b="0">
                <a:solidFill>
                  <a:schemeClr val="bg1"/>
                </a:solidFill>
                <a:latin typeface="Continuum Light" panose="020B0604020202020204" charset="0"/>
              </a:defRPr>
            </a:lvl3pPr>
            <a:lvl4pPr marL="0" indent="0" algn="r">
              <a:buFontTx/>
              <a:buNone/>
              <a:defRPr sz="2800" b="0">
                <a:solidFill>
                  <a:schemeClr val="bg1"/>
                </a:solidFill>
                <a:latin typeface="Continuum Light" panose="020B0604020202020204" charset="0"/>
              </a:defRPr>
            </a:lvl4pPr>
            <a:lvl5pPr marL="0" indent="0" algn="r">
              <a:buFontTx/>
              <a:buNone/>
              <a:defRPr sz="2800" b="0">
                <a:solidFill>
                  <a:schemeClr val="bg1"/>
                </a:solidFill>
                <a:latin typeface="Continuum Light" panose="020B0604020202020204" charset="0"/>
              </a:defRPr>
            </a:lvl5pPr>
            <a:lvl6pPr algn="r">
              <a:defRPr sz="2800">
                <a:solidFill>
                  <a:schemeClr val="bg1"/>
                </a:solidFill>
                <a:latin typeface="Continuum Light" panose="020B0604020202020204" charset="0"/>
              </a:defRPr>
            </a:lvl6pPr>
            <a:lvl7pPr algn="r">
              <a:defRPr sz="2800" i="0">
                <a:solidFill>
                  <a:schemeClr val="bg1"/>
                </a:solidFill>
                <a:latin typeface="Continuum Light" panose="020B0604020202020204" charset="0"/>
              </a:defRPr>
            </a:lvl7pPr>
            <a:lvl8pPr algn="r">
              <a:defRPr sz="2800" i="0">
                <a:solidFill>
                  <a:schemeClr val="bg1"/>
                </a:solidFill>
                <a:latin typeface="Continuum Light" panose="020B0604020202020204" charset="0"/>
              </a:defRPr>
            </a:lvl8pPr>
            <a:lvl9pPr algn="r">
              <a:defRPr sz="2800">
                <a:solidFill>
                  <a:schemeClr val="bg1"/>
                </a:solidFill>
                <a:latin typeface="Continuum Light" panose="020B0604020202020204" charset="0"/>
              </a:defRPr>
            </a:lvl9pPr>
          </a:lstStyle>
          <a:p>
            <a:pPr lvl="0"/>
            <a:r>
              <a:rPr lang="fr-FR"/>
              <a:t>03.</a:t>
            </a:r>
          </a:p>
        </p:txBody>
      </p:sp>
      <p:sp>
        <p:nvSpPr>
          <p:cNvPr id="14" name="Espace réservé du texte 33">
            <a:extLst>
              <a:ext uri="{FF2B5EF4-FFF2-40B4-BE49-F238E27FC236}">
                <a16:creationId xmlns:a16="http://schemas.microsoft.com/office/drawing/2014/main" id="{795DD65F-7A24-AED3-A018-8ADDB5887AD7}"/>
              </a:ext>
            </a:extLst>
          </p:cNvPr>
          <p:cNvSpPr>
            <a:spLocks noGrp="1"/>
          </p:cNvSpPr>
          <p:nvPr>
            <p:ph type="body" sz="quarter" idx="42" hasCustomPrompt="1"/>
          </p:nvPr>
        </p:nvSpPr>
        <p:spPr>
          <a:xfrm>
            <a:off x="4114800" y="4776978"/>
            <a:ext cx="559966" cy="401726"/>
          </a:xfrm>
        </p:spPr>
        <p:txBody>
          <a:bodyPr anchor="ctr" anchorCtr="0">
            <a:noAutofit/>
          </a:bodyPr>
          <a:lstStyle>
            <a:lvl1pPr algn="r">
              <a:defRPr sz="2800" b="0">
                <a:solidFill>
                  <a:schemeClr val="bg1"/>
                </a:solidFill>
                <a:latin typeface="Continuum Light" panose="020B0604020202020204" charset="0"/>
              </a:defRPr>
            </a:lvl1pPr>
            <a:lvl2pPr algn="r">
              <a:defRPr sz="2800" b="0">
                <a:solidFill>
                  <a:schemeClr val="bg1"/>
                </a:solidFill>
                <a:latin typeface="Continuum Light" panose="020B0604020202020204" charset="0"/>
              </a:defRPr>
            </a:lvl2pPr>
            <a:lvl3pPr algn="r">
              <a:defRPr sz="2800" b="0">
                <a:solidFill>
                  <a:schemeClr val="bg1"/>
                </a:solidFill>
                <a:latin typeface="Continuum Light" panose="020B0604020202020204" charset="0"/>
              </a:defRPr>
            </a:lvl3pPr>
            <a:lvl4pPr marL="0" indent="0" algn="r">
              <a:buFontTx/>
              <a:buNone/>
              <a:defRPr sz="2800" b="0">
                <a:solidFill>
                  <a:schemeClr val="bg1"/>
                </a:solidFill>
                <a:latin typeface="Continuum Light" panose="020B0604020202020204" charset="0"/>
              </a:defRPr>
            </a:lvl4pPr>
            <a:lvl5pPr marL="0" indent="0" algn="r">
              <a:buFontTx/>
              <a:buNone/>
              <a:defRPr sz="2800" b="0">
                <a:solidFill>
                  <a:schemeClr val="bg1"/>
                </a:solidFill>
                <a:latin typeface="Continuum Light" panose="020B0604020202020204" charset="0"/>
              </a:defRPr>
            </a:lvl5pPr>
            <a:lvl6pPr algn="r">
              <a:defRPr sz="2800">
                <a:solidFill>
                  <a:schemeClr val="bg1"/>
                </a:solidFill>
                <a:latin typeface="Continuum Light" panose="020B0604020202020204" charset="0"/>
              </a:defRPr>
            </a:lvl6pPr>
            <a:lvl7pPr algn="r">
              <a:defRPr sz="2800" i="0">
                <a:solidFill>
                  <a:schemeClr val="bg1"/>
                </a:solidFill>
                <a:latin typeface="Continuum Light" panose="020B0604020202020204" charset="0"/>
              </a:defRPr>
            </a:lvl7pPr>
            <a:lvl8pPr algn="r">
              <a:defRPr sz="2800" i="0">
                <a:solidFill>
                  <a:schemeClr val="bg1"/>
                </a:solidFill>
                <a:latin typeface="Continuum Light" panose="020B0604020202020204" charset="0"/>
              </a:defRPr>
            </a:lvl8pPr>
            <a:lvl9pPr algn="r">
              <a:defRPr sz="2800">
                <a:solidFill>
                  <a:schemeClr val="bg1"/>
                </a:solidFill>
                <a:latin typeface="Continuum Light" panose="020B0604020202020204" charset="0"/>
              </a:defRPr>
            </a:lvl9pPr>
          </a:lstStyle>
          <a:p>
            <a:pPr lvl="0"/>
            <a:r>
              <a:rPr lang="fr-FR"/>
              <a:t>05.</a:t>
            </a:r>
          </a:p>
        </p:txBody>
      </p:sp>
      <p:sp>
        <p:nvSpPr>
          <p:cNvPr id="15" name="Espace réservé du texte 33">
            <a:extLst>
              <a:ext uri="{FF2B5EF4-FFF2-40B4-BE49-F238E27FC236}">
                <a16:creationId xmlns:a16="http://schemas.microsoft.com/office/drawing/2014/main" id="{C861B249-A16F-1836-CF10-00430FD3AB84}"/>
              </a:ext>
            </a:extLst>
          </p:cNvPr>
          <p:cNvSpPr>
            <a:spLocks noGrp="1"/>
          </p:cNvSpPr>
          <p:nvPr>
            <p:ph type="body" sz="quarter" idx="43" hasCustomPrompt="1"/>
          </p:nvPr>
        </p:nvSpPr>
        <p:spPr>
          <a:xfrm>
            <a:off x="4114800" y="5483851"/>
            <a:ext cx="559966" cy="401726"/>
          </a:xfrm>
        </p:spPr>
        <p:txBody>
          <a:bodyPr anchor="ctr" anchorCtr="0">
            <a:noAutofit/>
          </a:bodyPr>
          <a:lstStyle>
            <a:lvl1pPr algn="r">
              <a:defRPr sz="2800" b="0">
                <a:solidFill>
                  <a:schemeClr val="bg1"/>
                </a:solidFill>
                <a:latin typeface="Continuum Light" panose="020B0604020202020204" charset="0"/>
              </a:defRPr>
            </a:lvl1pPr>
            <a:lvl2pPr algn="r">
              <a:defRPr sz="2800" b="0">
                <a:solidFill>
                  <a:schemeClr val="bg1"/>
                </a:solidFill>
                <a:latin typeface="Continuum Light" panose="020B0604020202020204" charset="0"/>
              </a:defRPr>
            </a:lvl2pPr>
            <a:lvl3pPr algn="r">
              <a:defRPr sz="2800" b="0">
                <a:solidFill>
                  <a:schemeClr val="bg1"/>
                </a:solidFill>
                <a:latin typeface="Continuum Light" panose="020B0604020202020204" charset="0"/>
              </a:defRPr>
            </a:lvl3pPr>
            <a:lvl4pPr marL="0" indent="0" algn="r">
              <a:buFontTx/>
              <a:buNone/>
              <a:defRPr sz="2800" b="0">
                <a:solidFill>
                  <a:schemeClr val="bg1"/>
                </a:solidFill>
                <a:latin typeface="Continuum Light" panose="020B0604020202020204" charset="0"/>
              </a:defRPr>
            </a:lvl4pPr>
            <a:lvl5pPr marL="0" indent="0" algn="r">
              <a:buFontTx/>
              <a:buNone/>
              <a:defRPr sz="2800" b="0">
                <a:solidFill>
                  <a:schemeClr val="bg1"/>
                </a:solidFill>
                <a:latin typeface="Continuum Light" panose="020B0604020202020204" charset="0"/>
              </a:defRPr>
            </a:lvl5pPr>
            <a:lvl6pPr algn="r">
              <a:defRPr sz="2800">
                <a:solidFill>
                  <a:schemeClr val="bg1"/>
                </a:solidFill>
                <a:latin typeface="Continuum Light" panose="020B0604020202020204" charset="0"/>
              </a:defRPr>
            </a:lvl6pPr>
            <a:lvl7pPr algn="r">
              <a:defRPr sz="2800" i="0">
                <a:solidFill>
                  <a:schemeClr val="bg1"/>
                </a:solidFill>
                <a:latin typeface="Continuum Light" panose="020B0604020202020204" charset="0"/>
              </a:defRPr>
            </a:lvl7pPr>
            <a:lvl8pPr algn="r">
              <a:defRPr sz="2800" i="0">
                <a:solidFill>
                  <a:schemeClr val="bg1"/>
                </a:solidFill>
                <a:latin typeface="Continuum Light" panose="020B0604020202020204" charset="0"/>
              </a:defRPr>
            </a:lvl8pPr>
            <a:lvl9pPr algn="r">
              <a:defRPr sz="2800">
                <a:solidFill>
                  <a:schemeClr val="bg1"/>
                </a:solidFill>
                <a:latin typeface="Continuum Light" panose="020B0604020202020204" charset="0"/>
              </a:defRPr>
            </a:lvl9pPr>
          </a:lstStyle>
          <a:p>
            <a:pPr lvl="0"/>
            <a:r>
              <a:rPr lang="fr-FR"/>
              <a:t>07.</a:t>
            </a:r>
          </a:p>
        </p:txBody>
      </p:sp>
      <p:sp>
        <p:nvSpPr>
          <p:cNvPr id="16" name="Espace réservé du texte 33">
            <a:extLst>
              <a:ext uri="{FF2B5EF4-FFF2-40B4-BE49-F238E27FC236}">
                <a16:creationId xmlns:a16="http://schemas.microsoft.com/office/drawing/2014/main" id="{37E9629C-A518-F0BA-46D3-49A6CE724D90}"/>
              </a:ext>
            </a:extLst>
          </p:cNvPr>
          <p:cNvSpPr>
            <a:spLocks noGrp="1"/>
          </p:cNvSpPr>
          <p:nvPr>
            <p:ph type="body" sz="quarter" idx="44" hasCustomPrompt="1"/>
          </p:nvPr>
        </p:nvSpPr>
        <p:spPr>
          <a:xfrm>
            <a:off x="8055038" y="3330575"/>
            <a:ext cx="559966" cy="401726"/>
          </a:xfrm>
        </p:spPr>
        <p:txBody>
          <a:bodyPr anchor="ctr" anchorCtr="0">
            <a:noAutofit/>
          </a:bodyPr>
          <a:lstStyle>
            <a:lvl1pPr algn="r">
              <a:defRPr sz="2800" b="0">
                <a:solidFill>
                  <a:schemeClr val="bg1"/>
                </a:solidFill>
                <a:latin typeface="Continuum Light" panose="020B0604020202020204" charset="0"/>
              </a:defRPr>
            </a:lvl1pPr>
            <a:lvl2pPr algn="r">
              <a:defRPr sz="2800" b="0">
                <a:solidFill>
                  <a:schemeClr val="bg1"/>
                </a:solidFill>
                <a:latin typeface="Continuum Light" panose="020B0604020202020204" charset="0"/>
              </a:defRPr>
            </a:lvl2pPr>
            <a:lvl3pPr algn="r">
              <a:defRPr sz="2800" b="0">
                <a:solidFill>
                  <a:schemeClr val="bg1"/>
                </a:solidFill>
                <a:latin typeface="Continuum Light" panose="020B0604020202020204" charset="0"/>
              </a:defRPr>
            </a:lvl3pPr>
            <a:lvl4pPr marL="0" indent="0" algn="r">
              <a:buFontTx/>
              <a:buNone/>
              <a:defRPr sz="2800" b="0">
                <a:solidFill>
                  <a:schemeClr val="bg1"/>
                </a:solidFill>
                <a:latin typeface="Continuum Light" panose="020B0604020202020204" charset="0"/>
              </a:defRPr>
            </a:lvl4pPr>
            <a:lvl5pPr marL="0" indent="0" algn="r">
              <a:buFontTx/>
              <a:buNone/>
              <a:defRPr sz="2800" b="0">
                <a:solidFill>
                  <a:schemeClr val="bg1"/>
                </a:solidFill>
                <a:latin typeface="Continuum Light" panose="020B0604020202020204" charset="0"/>
              </a:defRPr>
            </a:lvl5pPr>
            <a:lvl6pPr algn="r">
              <a:defRPr sz="2800">
                <a:solidFill>
                  <a:schemeClr val="bg1"/>
                </a:solidFill>
                <a:latin typeface="Continuum Light" panose="020B0604020202020204" charset="0"/>
              </a:defRPr>
            </a:lvl6pPr>
            <a:lvl7pPr algn="r">
              <a:defRPr sz="2800" i="0">
                <a:solidFill>
                  <a:schemeClr val="bg1"/>
                </a:solidFill>
                <a:latin typeface="Continuum Light" panose="020B0604020202020204" charset="0"/>
              </a:defRPr>
            </a:lvl7pPr>
            <a:lvl8pPr algn="r">
              <a:defRPr sz="2800" i="0">
                <a:solidFill>
                  <a:schemeClr val="bg1"/>
                </a:solidFill>
                <a:latin typeface="Continuum Light" panose="020B0604020202020204" charset="0"/>
              </a:defRPr>
            </a:lvl8pPr>
            <a:lvl9pPr algn="r">
              <a:defRPr sz="2800">
                <a:solidFill>
                  <a:schemeClr val="bg1"/>
                </a:solidFill>
                <a:latin typeface="Continuum Light" panose="020B0604020202020204" charset="0"/>
              </a:defRPr>
            </a:lvl9pPr>
          </a:lstStyle>
          <a:p>
            <a:pPr lvl="0"/>
            <a:r>
              <a:rPr lang="fr-FR"/>
              <a:t>02.</a:t>
            </a:r>
          </a:p>
        </p:txBody>
      </p:sp>
      <p:sp>
        <p:nvSpPr>
          <p:cNvPr id="17" name="Espace réservé du texte 33">
            <a:extLst>
              <a:ext uri="{FF2B5EF4-FFF2-40B4-BE49-F238E27FC236}">
                <a16:creationId xmlns:a16="http://schemas.microsoft.com/office/drawing/2014/main" id="{3CE90AC4-D01B-E976-CBCC-23A34FB2310A}"/>
              </a:ext>
            </a:extLst>
          </p:cNvPr>
          <p:cNvSpPr>
            <a:spLocks noGrp="1"/>
          </p:cNvSpPr>
          <p:nvPr>
            <p:ph type="body" sz="quarter" idx="45" hasCustomPrompt="1"/>
          </p:nvPr>
        </p:nvSpPr>
        <p:spPr>
          <a:xfrm>
            <a:off x="8055038" y="4057684"/>
            <a:ext cx="559966" cy="401726"/>
          </a:xfrm>
        </p:spPr>
        <p:txBody>
          <a:bodyPr anchor="ctr" anchorCtr="0">
            <a:noAutofit/>
          </a:bodyPr>
          <a:lstStyle>
            <a:lvl1pPr algn="r">
              <a:defRPr sz="2800" b="0">
                <a:solidFill>
                  <a:schemeClr val="bg1"/>
                </a:solidFill>
                <a:latin typeface="Continuum Light" panose="020B0604020202020204" charset="0"/>
              </a:defRPr>
            </a:lvl1pPr>
            <a:lvl2pPr algn="r">
              <a:defRPr sz="2800" b="0">
                <a:solidFill>
                  <a:schemeClr val="bg1"/>
                </a:solidFill>
                <a:latin typeface="Continuum Light" panose="020B0604020202020204" charset="0"/>
              </a:defRPr>
            </a:lvl2pPr>
            <a:lvl3pPr algn="r">
              <a:defRPr sz="2800" b="0">
                <a:solidFill>
                  <a:schemeClr val="bg1"/>
                </a:solidFill>
                <a:latin typeface="Continuum Light" panose="020B0604020202020204" charset="0"/>
              </a:defRPr>
            </a:lvl3pPr>
            <a:lvl4pPr marL="0" indent="0" algn="r">
              <a:buFontTx/>
              <a:buNone/>
              <a:defRPr sz="2800" b="0">
                <a:solidFill>
                  <a:schemeClr val="bg1"/>
                </a:solidFill>
                <a:latin typeface="Continuum Light" panose="020B0604020202020204" charset="0"/>
              </a:defRPr>
            </a:lvl4pPr>
            <a:lvl5pPr marL="0" indent="0" algn="r">
              <a:buFontTx/>
              <a:buNone/>
              <a:defRPr sz="2800" b="0">
                <a:solidFill>
                  <a:schemeClr val="bg1"/>
                </a:solidFill>
                <a:latin typeface="Continuum Light" panose="020B0604020202020204" charset="0"/>
              </a:defRPr>
            </a:lvl5pPr>
            <a:lvl6pPr algn="r">
              <a:defRPr sz="2800">
                <a:solidFill>
                  <a:schemeClr val="bg1"/>
                </a:solidFill>
                <a:latin typeface="Continuum Light" panose="020B0604020202020204" charset="0"/>
              </a:defRPr>
            </a:lvl6pPr>
            <a:lvl7pPr algn="r">
              <a:defRPr sz="2800" i="0">
                <a:solidFill>
                  <a:schemeClr val="bg1"/>
                </a:solidFill>
                <a:latin typeface="Continuum Light" panose="020B0604020202020204" charset="0"/>
              </a:defRPr>
            </a:lvl7pPr>
            <a:lvl8pPr algn="r">
              <a:defRPr sz="2800" i="0">
                <a:solidFill>
                  <a:schemeClr val="bg1"/>
                </a:solidFill>
                <a:latin typeface="Continuum Light" panose="020B0604020202020204" charset="0"/>
              </a:defRPr>
            </a:lvl8pPr>
            <a:lvl9pPr algn="r">
              <a:defRPr sz="2800">
                <a:solidFill>
                  <a:schemeClr val="bg1"/>
                </a:solidFill>
                <a:latin typeface="Continuum Light" panose="020B0604020202020204" charset="0"/>
              </a:defRPr>
            </a:lvl9pPr>
          </a:lstStyle>
          <a:p>
            <a:pPr lvl="0"/>
            <a:r>
              <a:rPr lang="fr-FR"/>
              <a:t>04.</a:t>
            </a:r>
          </a:p>
        </p:txBody>
      </p:sp>
      <p:sp>
        <p:nvSpPr>
          <p:cNvPr id="18" name="Espace réservé du texte 33">
            <a:extLst>
              <a:ext uri="{FF2B5EF4-FFF2-40B4-BE49-F238E27FC236}">
                <a16:creationId xmlns:a16="http://schemas.microsoft.com/office/drawing/2014/main" id="{248DA068-84E2-5EEC-190E-C6A900EBD185}"/>
              </a:ext>
            </a:extLst>
          </p:cNvPr>
          <p:cNvSpPr>
            <a:spLocks noGrp="1"/>
          </p:cNvSpPr>
          <p:nvPr>
            <p:ph type="body" sz="quarter" idx="46" hasCustomPrompt="1"/>
          </p:nvPr>
        </p:nvSpPr>
        <p:spPr>
          <a:xfrm>
            <a:off x="8055038" y="4776978"/>
            <a:ext cx="559966" cy="401726"/>
          </a:xfrm>
        </p:spPr>
        <p:txBody>
          <a:bodyPr anchor="ctr" anchorCtr="0">
            <a:noAutofit/>
          </a:bodyPr>
          <a:lstStyle>
            <a:lvl1pPr algn="r">
              <a:defRPr sz="2800" b="0">
                <a:solidFill>
                  <a:schemeClr val="bg1"/>
                </a:solidFill>
                <a:latin typeface="Continuum Light" panose="020B0604020202020204" charset="0"/>
              </a:defRPr>
            </a:lvl1pPr>
            <a:lvl2pPr algn="r">
              <a:defRPr sz="2800" b="0">
                <a:solidFill>
                  <a:schemeClr val="bg1"/>
                </a:solidFill>
                <a:latin typeface="Continuum Light" panose="020B0604020202020204" charset="0"/>
              </a:defRPr>
            </a:lvl2pPr>
            <a:lvl3pPr algn="r">
              <a:defRPr sz="2800" b="0">
                <a:solidFill>
                  <a:schemeClr val="bg1"/>
                </a:solidFill>
                <a:latin typeface="Continuum Light" panose="020B0604020202020204" charset="0"/>
              </a:defRPr>
            </a:lvl3pPr>
            <a:lvl4pPr marL="0" indent="0" algn="r">
              <a:buFontTx/>
              <a:buNone/>
              <a:defRPr sz="2800" b="0">
                <a:solidFill>
                  <a:schemeClr val="bg1"/>
                </a:solidFill>
                <a:latin typeface="Continuum Light" panose="020B0604020202020204" charset="0"/>
              </a:defRPr>
            </a:lvl4pPr>
            <a:lvl5pPr marL="0" indent="0" algn="r">
              <a:buFontTx/>
              <a:buNone/>
              <a:defRPr sz="2800" b="0">
                <a:solidFill>
                  <a:schemeClr val="bg1"/>
                </a:solidFill>
                <a:latin typeface="Continuum Light" panose="020B0604020202020204" charset="0"/>
              </a:defRPr>
            </a:lvl5pPr>
            <a:lvl6pPr algn="r">
              <a:defRPr sz="2800">
                <a:solidFill>
                  <a:schemeClr val="bg1"/>
                </a:solidFill>
                <a:latin typeface="Continuum Light" panose="020B0604020202020204" charset="0"/>
              </a:defRPr>
            </a:lvl6pPr>
            <a:lvl7pPr algn="r">
              <a:defRPr sz="2800" i="0">
                <a:solidFill>
                  <a:schemeClr val="bg1"/>
                </a:solidFill>
                <a:latin typeface="Continuum Light" panose="020B0604020202020204" charset="0"/>
              </a:defRPr>
            </a:lvl7pPr>
            <a:lvl8pPr algn="r">
              <a:defRPr sz="2800" i="0">
                <a:solidFill>
                  <a:schemeClr val="bg1"/>
                </a:solidFill>
                <a:latin typeface="Continuum Light" panose="020B0604020202020204" charset="0"/>
              </a:defRPr>
            </a:lvl8pPr>
            <a:lvl9pPr algn="r">
              <a:defRPr sz="2800">
                <a:solidFill>
                  <a:schemeClr val="bg1"/>
                </a:solidFill>
                <a:latin typeface="Continuum Light" panose="020B0604020202020204" charset="0"/>
              </a:defRPr>
            </a:lvl9pPr>
          </a:lstStyle>
          <a:p>
            <a:pPr lvl="0"/>
            <a:r>
              <a:rPr lang="fr-FR"/>
              <a:t>06.</a:t>
            </a:r>
          </a:p>
        </p:txBody>
      </p:sp>
      <p:sp>
        <p:nvSpPr>
          <p:cNvPr id="19" name="Espace réservé du texte 33">
            <a:extLst>
              <a:ext uri="{FF2B5EF4-FFF2-40B4-BE49-F238E27FC236}">
                <a16:creationId xmlns:a16="http://schemas.microsoft.com/office/drawing/2014/main" id="{67588DFB-DADC-9787-D421-E40628500030}"/>
              </a:ext>
            </a:extLst>
          </p:cNvPr>
          <p:cNvSpPr>
            <a:spLocks noGrp="1"/>
          </p:cNvSpPr>
          <p:nvPr>
            <p:ph type="body" sz="quarter" idx="47" hasCustomPrompt="1"/>
          </p:nvPr>
        </p:nvSpPr>
        <p:spPr>
          <a:xfrm>
            <a:off x="8055038" y="5483851"/>
            <a:ext cx="559966" cy="401726"/>
          </a:xfrm>
        </p:spPr>
        <p:txBody>
          <a:bodyPr anchor="ctr" anchorCtr="0">
            <a:noAutofit/>
          </a:bodyPr>
          <a:lstStyle>
            <a:lvl1pPr algn="r">
              <a:defRPr sz="2800" b="0">
                <a:solidFill>
                  <a:schemeClr val="bg1"/>
                </a:solidFill>
                <a:latin typeface="Continuum Light" panose="020B0604020202020204" charset="0"/>
              </a:defRPr>
            </a:lvl1pPr>
            <a:lvl2pPr algn="r">
              <a:defRPr sz="2800" b="0">
                <a:solidFill>
                  <a:schemeClr val="bg1"/>
                </a:solidFill>
                <a:latin typeface="Continuum Light" panose="020B0604020202020204" charset="0"/>
              </a:defRPr>
            </a:lvl2pPr>
            <a:lvl3pPr algn="r">
              <a:defRPr sz="2800" b="0">
                <a:solidFill>
                  <a:schemeClr val="bg1"/>
                </a:solidFill>
                <a:latin typeface="Continuum Light" panose="020B0604020202020204" charset="0"/>
              </a:defRPr>
            </a:lvl3pPr>
            <a:lvl4pPr marL="0" indent="0" algn="r">
              <a:buFontTx/>
              <a:buNone/>
              <a:defRPr sz="2800" b="0">
                <a:solidFill>
                  <a:schemeClr val="bg1"/>
                </a:solidFill>
                <a:latin typeface="Continuum Light" panose="020B0604020202020204" charset="0"/>
              </a:defRPr>
            </a:lvl4pPr>
            <a:lvl5pPr marL="0" indent="0" algn="r">
              <a:buFontTx/>
              <a:buNone/>
              <a:defRPr sz="2800" b="0">
                <a:solidFill>
                  <a:schemeClr val="bg1"/>
                </a:solidFill>
                <a:latin typeface="Continuum Light" panose="020B0604020202020204" charset="0"/>
              </a:defRPr>
            </a:lvl5pPr>
            <a:lvl6pPr algn="r">
              <a:defRPr sz="2800">
                <a:solidFill>
                  <a:schemeClr val="bg1"/>
                </a:solidFill>
                <a:latin typeface="Continuum Light" panose="020B0604020202020204" charset="0"/>
              </a:defRPr>
            </a:lvl6pPr>
            <a:lvl7pPr algn="r">
              <a:defRPr sz="2800" i="0">
                <a:solidFill>
                  <a:schemeClr val="bg1"/>
                </a:solidFill>
                <a:latin typeface="Continuum Light" panose="020B0604020202020204" charset="0"/>
              </a:defRPr>
            </a:lvl7pPr>
            <a:lvl8pPr algn="r">
              <a:defRPr sz="2800" i="0">
                <a:solidFill>
                  <a:schemeClr val="bg1"/>
                </a:solidFill>
                <a:latin typeface="Continuum Light" panose="020B0604020202020204" charset="0"/>
              </a:defRPr>
            </a:lvl8pPr>
            <a:lvl9pPr algn="r">
              <a:defRPr sz="2800">
                <a:solidFill>
                  <a:schemeClr val="bg1"/>
                </a:solidFill>
                <a:latin typeface="Continuum Light" panose="020B0604020202020204" charset="0"/>
              </a:defRPr>
            </a:lvl9pPr>
          </a:lstStyle>
          <a:p>
            <a:pPr lvl="0"/>
            <a:r>
              <a:rPr lang="fr-FR"/>
              <a:t>08.</a:t>
            </a:r>
          </a:p>
        </p:txBody>
      </p:sp>
      <p:sp>
        <p:nvSpPr>
          <p:cNvPr id="20" name="Espace réservé du texte 4">
            <a:extLst>
              <a:ext uri="{FF2B5EF4-FFF2-40B4-BE49-F238E27FC236}">
                <a16:creationId xmlns:a16="http://schemas.microsoft.com/office/drawing/2014/main" id="{8D732B6F-2B31-55AF-59D7-8AE6F1C2E46D}"/>
              </a:ext>
            </a:extLst>
          </p:cNvPr>
          <p:cNvSpPr>
            <a:spLocks noGrp="1"/>
          </p:cNvSpPr>
          <p:nvPr>
            <p:ph type="body" sz="quarter" idx="48" hasCustomPrompt="1"/>
          </p:nvPr>
        </p:nvSpPr>
        <p:spPr>
          <a:xfrm>
            <a:off x="4851706" y="4182411"/>
            <a:ext cx="3038475" cy="276999"/>
          </a:xfrm>
        </p:spPr>
        <p:txBody>
          <a:bodyPr lIns="0" tIns="0" rIns="0" bIns="0" anchor="ctr" anchorCtr="0">
            <a:noAutofit/>
          </a:bodyPr>
          <a:lstStyle>
            <a:lvl1pPr marL="0" algn="l">
              <a:spcAft>
                <a:spcPts val="0"/>
              </a:spcAft>
              <a:defRPr sz="1800">
                <a:solidFill>
                  <a:schemeClr val="bg1"/>
                </a:solidFill>
              </a:defRPr>
            </a:lvl1pPr>
            <a:lvl2pPr marL="0" algn="l">
              <a:spcAft>
                <a:spcPts val="0"/>
              </a:spcAft>
              <a:defRPr sz="1800" b="1">
                <a:solidFill>
                  <a:schemeClr val="bg1"/>
                </a:solidFill>
                <a:latin typeface="Lato" panose="020B0604020202020204" charset="0"/>
              </a:defRPr>
            </a:lvl2pPr>
            <a:lvl3pPr marL="0" algn="l">
              <a:spcAft>
                <a:spcPts val="0"/>
              </a:spcAft>
              <a:defRPr sz="1800" b="1">
                <a:solidFill>
                  <a:schemeClr val="bg1"/>
                </a:solidFill>
                <a:latin typeface="Lato" panose="020B0604020202020204" charset="0"/>
              </a:defRPr>
            </a:lvl3pPr>
            <a:lvl4pPr marL="0" indent="0" algn="l">
              <a:spcAft>
                <a:spcPts val="0"/>
              </a:spcAft>
              <a:buFont typeface="Arial" panose="020B0604020202020204" pitchFamily="34" charset="0"/>
              <a:buNone/>
              <a:defRPr sz="1800" b="1">
                <a:solidFill>
                  <a:schemeClr val="bg1"/>
                </a:solidFill>
                <a:latin typeface="Lato" panose="020B0604020202020204" charset="0"/>
              </a:defRPr>
            </a:lvl4pPr>
            <a:lvl5pPr marL="0" indent="0" algn="l">
              <a:spcAft>
                <a:spcPts val="0"/>
              </a:spcAft>
              <a:buFont typeface="Arial" panose="020B0604020202020204" pitchFamily="34" charset="0"/>
              <a:buNone/>
              <a:defRPr sz="1800" b="1">
                <a:solidFill>
                  <a:schemeClr val="bg1"/>
                </a:solidFill>
                <a:latin typeface="Lato" panose="020B0604020202020204" charset="0"/>
              </a:defRPr>
            </a:lvl5pPr>
            <a:lvl6pPr marL="0" algn="l">
              <a:spcAft>
                <a:spcPts val="0"/>
              </a:spcAft>
              <a:defRPr sz="1800" b="1">
                <a:solidFill>
                  <a:schemeClr val="bg1"/>
                </a:solidFill>
                <a:latin typeface="Lato" panose="020B0604020202020204" charset="0"/>
              </a:defRPr>
            </a:lvl6pPr>
            <a:lvl7pPr marL="0" algn="l">
              <a:spcAft>
                <a:spcPts val="0"/>
              </a:spcAft>
              <a:defRPr sz="1800" b="1" i="0">
                <a:solidFill>
                  <a:schemeClr val="bg1"/>
                </a:solidFill>
                <a:latin typeface="Lato" panose="020B0604020202020204" charset="0"/>
              </a:defRPr>
            </a:lvl7pPr>
            <a:lvl8pPr marL="0" algn="l">
              <a:spcAft>
                <a:spcPts val="0"/>
              </a:spcAft>
              <a:defRPr sz="1800" b="1" i="0">
                <a:solidFill>
                  <a:schemeClr val="bg1"/>
                </a:solidFill>
                <a:latin typeface="Lato" panose="020B0604020202020204" charset="0"/>
              </a:defRPr>
            </a:lvl8pPr>
            <a:lvl9pPr marL="0" algn="l">
              <a:spcAft>
                <a:spcPts val="0"/>
              </a:spcAft>
              <a:defRPr sz="1800" b="1" i="0">
                <a:solidFill>
                  <a:schemeClr val="bg1"/>
                </a:solidFill>
                <a:latin typeface="Lato" panose="020B0604020202020204" charset="0"/>
              </a:defRPr>
            </a:lvl9pPr>
          </a:lstStyle>
          <a:p>
            <a:pPr lvl="0"/>
            <a:r>
              <a:rPr lang="fr-FR"/>
              <a:t>Titre de la partie</a:t>
            </a:r>
          </a:p>
        </p:txBody>
      </p:sp>
      <p:sp>
        <p:nvSpPr>
          <p:cNvPr id="21" name="Espace réservé du texte 4">
            <a:extLst>
              <a:ext uri="{FF2B5EF4-FFF2-40B4-BE49-F238E27FC236}">
                <a16:creationId xmlns:a16="http://schemas.microsoft.com/office/drawing/2014/main" id="{7B0E8B56-AF09-F327-D62A-1E0E9791AFBF}"/>
              </a:ext>
            </a:extLst>
          </p:cNvPr>
          <p:cNvSpPr>
            <a:spLocks noGrp="1"/>
          </p:cNvSpPr>
          <p:nvPr>
            <p:ph type="body" sz="quarter" idx="49" hasCustomPrompt="1"/>
          </p:nvPr>
        </p:nvSpPr>
        <p:spPr>
          <a:xfrm>
            <a:off x="4851706" y="4882405"/>
            <a:ext cx="3038475" cy="276999"/>
          </a:xfrm>
        </p:spPr>
        <p:txBody>
          <a:bodyPr lIns="0" tIns="0" rIns="0" bIns="0" anchor="ctr" anchorCtr="0">
            <a:noAutofit/>
          </a:bodyPr>
          <a:lstStyle>
            <a:lvl1pPr marL="0" algn="l">
              <a:spcAft>
                <a:spcPts val="0"/>
              </a:spcAft>
              <a:defRPr sz="1800">
                <a:solidFill>
                  <a:schemeClr val="bg1"/>
                </a:solidFill>
              </a:defRPr>
            </a:lvl1pPr>
            <a:lvl2pPr marL="0" algn="l">
              <a:spcAft>
                <a:spcPts val="0"/>
              </a:spcAft>
              <a:defRPr sz="1800" b="1">
                <a:solidFill>
                  <a:schemeClr val="bg1"/>
                </a:solidFill>
                <a:latin typeface="Lato" panose="020B0604020202020204" charset="0"/>
              </a:defRPr>
            </a:lvl2pPr>
            <a:lvl3pPr marL="0" algn="l">
              <a:spcAft>
                <a:spcPts val="0"/>
              </a:spcAft>
              <a:defRPr sz="1800" b="1">
                <a:solidFill>
                  <a:schemeClr val="bg1"/>
                </a:solidFill>
                <a:latin typeface="Lato" panose="020B0604020202020204" charset="0"/>
              </a:defRPr>
            </a:lvl3pPr>
            <a:lvl4pPr marL="0" indent="0" algn="l">
              <a:spcAft>
                <a:spcPts val="0"/>
              </a:spcAft>
              <a:buFont typeface="Arial" panose="020B0604020202020204" pitchFamily="34" charset="0"/>
              <a:buNone/>
              <a:defRPr sz="1800" b="1">
                <a:solidFill>
                  <a:schemeClr val="bg1"/>
                </a:solidFill>
                <a:latin typeface="Lato" panose="020B0604020202020204" charset="0"/>
              </a:defRPr>
            </a:lvl4pPr>
            <a:lvl5pPr marL="0" indent="0" algn="l">
              <a:spcAft>
                <a:spcPts val="0"/>
              </a:spcAft>
              <a:buFont typeface="Arial" panose="020B0604020202020204" pitchFamily="34" charset="0"/>
              <a:buNone/>
              <a:defRPr sz="1800" b="1">
                <a:solidFill>
                  <a:schemeClr val="bg1"/>
                </a:solidFill>
                <a:latin typeface="Lato" panose="020B0604020202020204" charset="0"/>
              </a:defRPr>
            </a:lvl5pPr>
            <a:lvl6pPr marL="0" algn="l">
              <a:spcAft>
                <a:spcPts val="0"/>
              </a:spcAft>
              <a:defRPr sz="1800" b="1">
                <a:solidFill>
                  <a:schemeClr val="bg1"/>
                </a:solidFill>
                <a:latin typeface="Lato" panose="020B0604020202020204" charset="0"/>
              </a:defRPr>
            </a:lvl6pPr>
            <a:lvl7pPr marL="0" algn="l">
              <a:spcAft>
                <a:spcPts val="0"/>
              </a:spcAft>
              <a:defRPr sz="1800" b="1" i="0">
                <a:solidFill>
                  <a:schemeClr val="bg1"/>
                </a:solidFill>
                <a:latin typeface="Lato" panose="020B0604020202020204" charset="0"/>
              </a:defRPr>
            </a:lvl7pPr>
            <a:lvl8pPr marL="0" algn="l">
              <a:spcAft>
                <a:spcPts val="0"/>
              </a:spcAft>
              <a:defRPr sz="1800" b="1" i="0">
                <a:solidFill>
                  <a:schemeClr val="bg1"/>
                </a:solidFill>
                <a:latin typeface="Lato" panose="020B0604020202020204" charset="0"/>
              </a:defRPr>
            </a:lvl8pPr>
            <a:lvl9pPr marL="0" algn="l">
              <a:spcAft>
                <a:spcPts val="0"/>
              </a:spcAft>
              <a:defRPr sz="1800" b="1" i="0">
                <a:solidFill>
                  <a:schemeClr val="bg1"/>
                </a:solidFill>
                <a:latin typeface="Lato" panose="020B0604020202020204" charset="0"/>
              </a:defRPr>
            </a:lvl9pPr>
          </a:lstStyle>
          <a:p>
            <a:pPr lvl="0"/>
            <a:r>
              <a:rPr lang="fr-FR"/>
              <a:t>Titre de la partie</a:t>
            </a:r>
          </a:p>
        </p:txBody>
      </p:sp>
      <p:sp>
        <p:nvSpPr>
          <p:cNvPr id="22" name="Espace réservé du texte 4">
            <a:extLst>
              <a:ext uri="{FF2B5EF4-FFF2-40B4-BE49-F238E27FC236}">
                <a16:creationId xmlns:a16="http://schemas.microsoft.com/office/drawing/2014/main" id="{4DE89E93-0B75-6283-5342-70ECC1BD3E8D}"/>
              </a:ext>
            </a:extLst>
          </p:cNvPr>
          <p:cNvSpPr>
            <a:spLocks noGrp="1"/>
          </p:cNvSpPr>
          <p:nvPr>
            <p:ph type="body" sz="quarter" idx="50" hasCustomPrompt="1"/>
          </p:nvPr>
        </p:nvSpPr>
        <p:spPr>
          <a:xfrm>
            <a:off x="4851706" y="5583136"/>
            <a:ext cx="3038475" cy="276999"/>
          </a:xfrm>
        </p:spPr>
        <p:txBody>
          <a:bodyPr lIns="0" tIns="0" rIns="0" bIns="0" anchor="ctr" anchorCtr="0">
            <a:noAutofit/>
          </a:bodyPr>
          <a:lstStyle>
            <a:lvl1pPr marL="0" algn="l">
              <a:spcAft>
                <a:spcPts val="0"/>
              </a:spcAft>
              <a:defRPr sz="1800">
                <a:solidFill>
                  <a:schemeClr val="bg1"/>
                </a:solidFill>
              </a:defRPr>
            </a:lvl1pPr>
            <a:lvl2pPr marL="0" algn="l">
              <a:spcAft>
                <a:spcPts val="0"/>
              </a:spcAft>
              <a:defRPr sz="1800" b="1">
                <a:solidFill>
                  <a:schemeClr val="bg1"/>
                </a:solidFill>
                <a:latin typeface="Lato" panose="020B0604020202020204" charset="0"/>
              </a:defRPr>
            </a:lvl2pPr>
            <a:lvl3pPr marL="0" algn="l">
              <a:spcAft>
                <a:spcPts val="0"/>
              </a:spcAft>
              <a:defRPr sz="1800" b="1">
                <a:solidFill>
                  <a:schemeClr val="bg1"/>
                </a:solidFill>
                <a:latin typeface="Lato" panose="020B0604020202020204" charset="0"/>
              </a:defRPr>
            </a:lvl3pPr>
            <a:lvl4pPr marL="0" indent="0" algn="l">
              <a:spcAft>
                <a:spcPts val="0"/>
              </a:spcAft>
              <a:buFont typeface="Arial" panose="020B0604020202020204" pitchFamily="34" charset="0"/>
              <a:buNone/>
              <a:defRPr sz="1800" b="1">
                <a:solidFill>
                  <a:schemeClr val="bg1"/>
                </a:solidFill>
                <a:latin typeface="Lato" panose="020B0604020202020204" charset="0"/>
              </a:defRPr>
            </a:lvl4pPr>
            <a:lvl5pPr marL="0" indent="0" algn="l">
              <a:spcAft>
                <a:spcPts val="0"/>
              </a:spcAft>
              <a:buFont typeface="Arial" panose="020B0604020202020204" pitchFamily="34" charset="0"/>
              <a:buNone/>
              <a:defRPr sz="1800" b="1">
                <a:solidFill>
                  <a:schemeClr val="bg1"/>
                </a:solidFill>
                <a:latin typeface="Lato" panose="020B0604020202020204" charset="0"/>
              </a:defRPr>
            </a:lvl5pPr>
            <a:lvl6pPr marL="0" algn="l">
              <a:spcAft>
                <a:spcPts val="0"/>
              </a:spcAft>
              <a:defRPr sz="1800" b="1">
                <a:solidFill>
                  <a:schemeClr val="bg1"/>
                </a:solidFill>
                <a:latin typeface="Lato" panose="020B0604020202020204" charset="0"/>
              </a:defRPr>
            </a:lvl6pPr>
            <a:lvl7pPr marL="0" algn="l">
              <a:spcAft>
                <a:spcPts val="0"/>
              </a:spcAft>
              <a:defRPr sz="1800" b="1" i="0">
                <a:solidFill>
                  <a:schemeClr val="bg1"/>
                </a:solidFill>
                <a:latin typeface="Lato" panose="020B0604020202020204" charset="0"/>
              </a:defRPr>
            </a:lvl7pPr>
            <a:lvl8pPr marL="0" algn="l">
              <a:spcAft>
                <a:spcPts val="0"/>
              </a:spcAft>
              <a:defRPr sz="1800" b="1" i="0">
                <a:solidFill>
                  <a:schemeClr val="bg1"/>
                </a:solidFill>
                <a:latin typeface="Lato" panose="020B0604020202020204" charset="0"/>
              </a:defRPr>
            </a:lvl8pPr>
            <a:lvl9pPr marL="0" algn="l">
              <a:spcAft>
                <a:spcPts val="0"/>
              </a:spcAft>
              <a:defRPr sz="1800" b="1" i="0">
                <a:solidFill>
                  <a:schemeClr val="bg1"/>
                </a:solidFill>
                <a:latin typeface="Lato" panose="020B0604020202020204" charset="0"/>
              </a:defRPr>
            </a:lvl9pPr>
          </a:lstStyle>
          <a:p>
            <a:pPr lvl="0"/>
            <a:r>
              <a:rPr lang="fr-FR"/>
              <a:t>Titre de la partie</a:t>
            </a:r>
          </a:p>
        </p:txBody>
      </p:sp>
      <p:sp>
        <p:nvSpPr>
          <p:cNvPr id="23" name="Espace réservé du texte 4">
            <a:extLst>
              <a:ext uri="{FF2B5EF4-FFF2-40B4-BE49-F238E27FC236}">
                <a16:creationId xmlns:a16="http://schemas.microsoft.com/office/drawing/2014/main" id="{366F384C-DF33-96A2-11E8-162A04CC4126}"/>
              </a:ext>
            </a:extLst>
          </p:cNvPr>
          <p:cNvSpPr>
            <a:spLocks noGrp="1"/>
          </p:cNvSpPr>
          <p:nvPr>
            <p:ph type="body" sz="quarter" idx="51" hasCustomPrompt="1"/>
          </p:nvPr>
        </p:nvSpPr>
        <p:spPr>
          <a:xfrm>
            <a:off x="8743770" y="3455302"/>
            <a:ext cx="3038475" cy="276999"/>
          </a:xfrm>
        </p:spPr>
        <p:txBody>
          <a:bodyPr lIns="0" tIns="0" rIns="0" bIns="0" anchor="ctr" anchorCtr="0">
            <a:noAutofit/>
          </a:bodyPr>
          <a:lstStyle>
            <a:lvl1pPr marL="0" algn="l">
              <a:spcAft>
                <a:spcPts val="0"/>
              </a:spcAft>
              <a:defRPr sz="1800">
                <a:solidFill>
                  <a:schemeClr val="bg1"/>
                </a:solidFill>
              </a:defRPr>
            </a:lvl1pPr>
            <a:lvl2pPr marL="0" algn="l">
              <a:spcAft>
                <a:spcPts val="0"/>
              </a:spcAft>
              <a:defRPr sz="1800" b="1">
                <a:solidFill>
                  <a:schemeClr val="bg1"/>
                </a:solidFill>
                <a:latin typeface="Lato" panose="020B0604020202020204" charset="0"/>
              </a:defRPr>
            </a:lvl2pPr>
            <a:lvl3pPr marL="0" algn="l">
              <a:spcAft>
                <a:spcPts val="0"/>
              </a:spcAft>
              <a:defRPr sz="1800" b="1">
                <a:solidFill>
                  <a:schemeClr val="bg1"/>
                </a:solidFill>
                <a:latin typeface="Lato" panose="020B0604020202020204" charset="0"/>
              </a:defRPr>
            </a:lvl3pPr>
            <a:lvl4pPr marL="0" indent="0" algn="l">
              <a:spcAft>
                <a:spcPts val="0"/>
              </a:spcAft>
              <a:buFont typeface="Arial" panose="020B0604020202020204" pitchFamily="34" charset="0"/>
              <a:buNone/>
              <a:defRPr sz="1800" b="1">
                <a:solidFill>
                  <a:schemeClr val="bg1"/>
                </a:solidFill>
                <a:latin typeface="Lato" panose="020B0604020202020204" charset="0"/>
              </a:defRPr>
            </a:lvl4pPr>
            <a:lvl5pPr marL="0" indent="0" algn="l">
              <a:spcAft>
                <a:spcPts val="0"/>
              </a:spcAft>
              <a:buFont typeface="Arial" panose="020B0604020202020204" pitchFamily="34" charset="0"/>
              <a:buNone/>
              <a:defRPr sz="1800" b="1">
                <a:solidFill>
                  <a:schemeClr val="bg1"/>
                </a:solidFill>
                <a:latin typeface="Lato" panose="020B0604020202020204" charset="0"/>
              </a:defRPr>
            </a:lvl5pPr>
            <a:lvl6pPr marL="0" algn="l">
              <a:spcAft>
                <a:spcPts val="0"/>
              </a:spcAft>
              <a:defRPr sz="1800" b="1">
                <a:solidFill>
                  <a:schemeClr val="bg1"/>
                </a:solidFill>
                <a:latin typeface="Lato" panose="020B0604020202020204" charset="0"/>
              </a:defRPr>
            </a:lvl6pPr>
            <a:lvl7pPr marL="0" algn="l">
              <a:spcAft>
                <a:spcPts val="0"/>
              </a:spcAft>
              <a:defRPr sz="1800" b="1" i="0">
                <a:solidFill>
                  <a:schemeClr val="bg1"/>
                </a:solidFill>
                <a:latin typeface="Lato" panose="020B0604020202020204" charset="0"/>
              </a:defRPr>
            </a:lvl7pPr>
            <a:lvl8pPr marL="0" algn="l">
              <a:spcAft>
                <a:spcPts val="0"/>
              </a:spcAft>
              <a:defRPr sz="1800" b="1" i="0">
                <a:solidFill>
                  <a:schemeClr val="bg1"/>
                </a:solidFill>
                <a:latin typeface="Lato" panose="020B0604020202020204" charset="0"/>
              </a:defRPr>
            </a:lvl8pPr>
            <a:lvl9pPr marL="0" algn="l">
              <a:spcAft>
                <a:spcPts val="0"/>
              </a:spcAft>
              <a:defRPr sz="1800" b="1" i="0">
                <a:solidFill>
                  <a:schemeClr val="bg1"/>
                </a:solidFill>
                <a:latin typeface="Lato" panose="020B0604020202020204" charset="0"/>
              </a:defRPr>
            </a:lvl9pPr>
          </a:lstStyle>
          <a:p>
            <a:pPr lvl="0"/>
            <a:r>
              <a:rPr lang="fr-FR"/>
              <a:t>Titre de la partie</a:t>
            </a:r>
          </a:p>
        </p:txBody>
      </p:sp>
      <p:sp>
        <p:nvSpPr>
          <p:cNvPr id="24" name="Espace réservé du texte 4">
            <a:extLst>
              <a:ext uri="{FF2B5EF4-FFF2-40B4-BE49-F238E27FC236}">
                <a16:creationId xmlns:a16="http://schemas.microsoft.com/office/drawing/2014/main" id="{B7AADCEF-86FD-B4BE-563A-C6C55452542B}"/>
              </a:ext>
            </a:extLst>
          </p:cNvPr>
          <p:cNvSpPr>
            <a:spLocks noGrp="1"/>
          </p:cNvSpPr>
          <p:nvPr>
            <p:ph type="body" sz="quarter" idx="52" hasCustomPrompt="1"/>
          </p:nvPr>
        </p:nvSpPr>
        <p:spPr>
          <a:xfrm>
            <a:off x="8743770" y="4182411"/>
            <a:ext cx="3038475" cy="276999"/>
          </a:xfrm>
        </p:spPr>
        <p:txBody>
          <a:bodyPr lIns="0" tIns="0" rIns="0" bIns="0" anchor="ctr" anchorCtr="0">
            <a:noAutofit/>
          </a:bodyPr>
          <a:lstStyle>
            <a:lvl1pPr marL="0" algn="l">
              <a:spcAft>
                <a:spcPts val="0"/>
              </a:spcAft>
              <a:defRPr sz="1800">
                <a:solidFill>
                  <a:schemeClr val="bg1"/>
                </a:solidFill>
              </a:defRPr>
            </a:lvl1pPr>
            <a:lvl2pPr marL="0" algn="l">
              <a:spcAft>
                <a:spcPts val="0"/>
              </a:spcAft>
              <a:defRPr sz="1800" b="1">
                <a:solidFill>
                  <a:schemeClr val="bg1"/>
                </a:solidFill>
                <a:latin typeface="Lato" panose="020B0604020202020204" charset="0"/>
              </a:defRPr>
            </a:lvl2pPr>
            <a:lvl3pPr marL="0" algn="l">
              <a:spcAft>
                <a:spcPts val="0"/>
              </a:spcAft>
              <a:defRPr sz="1800" b="1">
                <a:solidFill>
                  <a:schemeClr val="bg1"/>
                </a:solidFill>
                <a:latin typeface="Lato" panose="020B0604020202020204" charset="0"/>
              </a:defRPr>
            </a:lvl3pPr>
            <a:lvl4pPr marL="0" indent="0" algn="l">
              <a:spcAft>
                <a:spcPts val="0"/>
              </a:spcAft>
              <a:buFont typeface="Arial" panose="020B0604020202020204" pitchFamily="34" charset="0"/>
              <a:buNone/>
              <a:defRPr sz="1800" b="1">
                <a:solidFill>
                  <a:schemeClr val="bg1"/>
                </a:solidFill>
                <a:latin typeface="Lato" panose="020B0604020202020204" charset="0"/>
              </a:defRPr>
            </a:lvl4pPr>
            <a:lvl5pPr marL="0" indent="0" algn="l">
              <a:spcAft>
                <a:spcPts val="0"/>
              </a:spcAft>
              <a:buFont typeface="Arial" panose="020B0604020202020204" pitchFamily="34" charset="0"/>
              <a:buNone/>
              <a:defRPr sz="1800" b="1">
                <a:solidFill>
                  <a:schemeClr val="bg1"/>
                </a:solidFill>
                <a:latin typeface="Lato" panose="020B0604020202020204" charset="0"/>
              </a:defRPr>
            </a:lvl5pPr>
            <a:lvl6pPr marL="0" algn="l">
              <a:spcAft>
                <a:spcPts val="0"/>
              </a:spcAft>
              <a:defRPr sz="1800" b="1">
                <a:solidFill>
                  <a:schemeClr val="bg1"/>
                </a:solidFill>
                <a:latin typeface="Lato" panose="020B0604020202020204" charset="0"/>
              </a:defRPr>
            </a:lvl6pPr>
            <a:lvl7pPr marL="0" algn="l">
              <a:spcAft>
                <a:spcPts val="0"/>
              </a:spcAft>
              <a:defRPr sz="1800" b="1" i="0">
                <a:solidFill>
                  <a:schemeClr val="bg1"/>
                </a:solidFill>
                <a:latin typeface="Lato" panose="020B0604020202020204" charset="0"/>
              </a:defRPr>
            </a:lvl7pPr>
            <a:lvl8pPr marL="0" algn="l">
              <a:spcAft>
                <a:spcPts val="0"/>
              </a:spcAft>
              <a:defRPr sz="1800" b="1" i="0">
                <a:solidFill>
                  <a:schemeClr val="bg1"/>
                </a:solidFill>
                <a:latin typeface="Lato" panose="020B0604020202020204" charset="0"/>
              </a:defRPr>
            </a:lvl8pPr>
            <a:lvl9pPr marL="0" algn="l">
              <a:spcAft>
                <a:spcPts val="0"/>
              </a:spcAft>
              <a:defRPr sz="1800" b="1" i="0">
                <a:solidFill>
                  <a:schemeClr val="bg1"/>
                </a:solidFill>
                <a:latin typeface="Lato" panose="020B0604020202020204" charset="0"/>
              </a:defRPr>
            </a:lvl9pPr>
          </a:lstStyle>
          <a:p>
            <a:pPr lvl="0"/>
            <a:r>
              <a:rPr lang="fr-FR"/>
              <a:t>Titre de la partie</a:t>
            </a:r>
          </a:p>
        </p:txBody>
      </p:sp>
      <p:sp>
        <p:nvSpPr>
          <p:cNvPr id="25" name="Espace réservé du texte 4">
            <a:extLst>
              <a:ext uri="{FF2B5EF4-FFF2-40B4-BE49-F238E27FC236}">
                <a16:creationId xmlns:a16="http://schemas.microsoft.com/office/drawing/2014/main" id="{87F3D3FF-ECDB-DB99-2621-8EF68BCD8712}"/>
              </a:ext>
            </a:extLst>
          </p:cNvPr>
          <p:cNvSpPr>
            <a:spLocks noGrp="1"/>
          </p:cNvSpPr>
          <p:nvPr>
            <p:ph type="body" sz="quarter" idx="53" hasCustomPrompt="1"/>
          </p:nvPr>
        </p:nvSpPr>
        <p:spPr>
          <a:xfrm>
            <a:off x="8743770" y="4882405"/>
            <a:ext cx="3038475" cy="276999"/>
          </a:xfrm>
        </p:spPr>
        <p:txBody>
          <a:bodyPr lIns="0" tIns="0" rIns="0" bIns="0" anchor="ctr" anchorCtr="0">
            <a:noAutofit/>
          </a:bodyPr>
          <a:lstStyle>
            <a:lvl1pPr marL="0" algn="l">
              <a:spcAft>
                <a:spcPts val="0"/>
              </a:spcAft>
              <a:defRPr sz="1800">
                <a:solidFill>
                  <a:schemeClr val="bg1"/>
                </a:solidFill>
              </a:defRPr>
            </a:lvl1pPr>
            <a:lvl2pPr marL="0" algn="l">
              <a:spcAft>
                <a:spcPts val="0"/>
              </a:spcAft>
              <a:defRPr sz="1800" b="1">
                <a:solidFill>
                  <a:schemeClr val="bg1"/>
                </a:solidFill>
                <a:latin typeface="Lato" panose="020B0604020202020204" charset="0"/>
              </a:defRPr>
            </a:lvl2pPr>
            <a:lvl3pPr marL="0" algn="l">
              <a:spcAft>
                <a:spcPts val="0"/>
              </a:spcAft>
              <a:defRPr sz="1800" b="1">
                <a:solidFill>
                  <a:schemeClr val="bg1"/>
                </a:solidFill>
                <a:latin typeface="Lato" panose="020B0604020202020204" charset="0"/>
              </a:defRPr>
            </a:lvl3pPr>
            <a:lvl4pPr marL="0" indent="0" algn="l">
              <a:spcAft>
                <a:spcPts val="0"/>
              </a:spcAft>
              <a:buFont typeface="Arial" panose="020B0604020202020204" pitchFamily="34" charset="0"/>
              <a:buNone/>
              <a:defRPr sz="1800" b="1">
                <a:solidFill>
                  <a:schemeClr val="bg1"/>
                </a:solidFill>
                <a:latin typeface="Lato" panose="020B0604020202020204" charset="0"/>
              </a:defRPr>
            </a:lvl4pPr>
            <a:lvl5pPr marL="0" indent="0" algn="l">
              <a:spcAft>
                <a:spcPts val="0"/>
              </a:spcAft>
              <a:buFont typeface="Arial" panose="020B0604020202020204" pitchFamily="34" charset="0"/>
              <a:buNone/>
              <a:defRPr sz="1800" b="1">
                <a:solidFill>
                  <a:schemeClr val="bg1"/>
                </a:solidFill>
                <a:latin typeface="Lato" panose="020B0604020202020204" charset="0"/>
              </a:defRPr>
            </a:lvl5pPr>
            <a:lvl6pPr marL="0" algn="l">
              <a:spcAft>
                <a:spcPts val="0"/>
              </a:spcAft>
              <a:defRPr sz="1800" b="1">
                <a:solidFill>
                  <a:schemeClr val="bg1"/>
                </a:solidFill>
                <a:latin typeface="Lato" panose="020B0604020202020204" charset="0"/>
              </a:defRPr>
            </a:lvl6pPr>
            <a:lvl7pPr marL="0" algn="l">
              <a:spcAft>
                <a:spcPts val="0"/>
              </a:spcAft>
              <a:defRPr sz="1800" b="1" i="0">
                <a:solidFill>
                  <a:schemeClr val="bg1"/>
                </a:solidFill>
                <a:latin typeface="Lato" panose="020B0604020202020204" charset="0"/>
              </a:defRPr>
            </a:lvl7pPr>
            <a:lvl8pPr marL="0" algn="l">
              <a:spcAft>
                <a:spcPts val="0"/>
              </a:spcAft>
              <a:defRPr sz="1800" b="1" i="0">
                <a:solidFill>
                  <a:schemeClr val="bg1"/>
                </a:solidFill>
                <a:latin typeface="Lato" panose="020B0604020202020204" charset="0"/>
              </a:defRPr>
            </a:lvl8pPr>
            <a:lvl9pPr marL="0" algn="l">
              <a:spcAft>
                <a:spcPts val="0"/>
              </a:spcAft>
              <a:defRPr sz="1800" b="1" i="0">
                <a:solidFill>
                  <a:schemeClr val="bg1"/>
                </a:solidFill>
                <a:latin typeface="Lato" panose="020B0604020202020204" charset="0"/>
              </a:defRPr>
            </a:lvl9pPr>
          </a:lstStyle>
          <a:p>
            <a:pPr lvl="0"/>
            <a:r>
              <a:rPr lang="fr-FR"/>
              <a:t>Titre de la partie</a:t>
            </a:r>
          </a:p>
        </p:txBody>
      </p:sp>
      <p:sp>
        <p:nvSpPr>
          <p:cNvPr id="26" name="Espace réservé du texte 4">
            <a:extLst>
              <a:ext uri="{FF2B5EF4-FFF2-40B4-BE49-F238E27FC236}">
                <a16:creationId xmlns:a16="http://schemas.microsoft.com/office/drawing/2014/main" id="{B25B7607-114F-452F-B26F-24412B1FDA12}"/>
              </a:ext>
            </a:extLst>
          </p:cNvPr>
          <p:cNvSpPr>
            <a:spLocks noGrp="1"/>
          </p:cNvSpPr>
          <p:nvPr>
            <p:ph type="body" sz="quarter" idx="54" hasCustomPrompt="1"/>
          </p:nvPr>
        </p:nvSpPr>
        <p:spPr>
          <a:xfrm>
            <a:off x="8743770" y="5583136"/>
            <a:ext cx="3038475" cy="276999"/>
          </a:xfrm>
        </p:spPr>
        <p:txBody>
          <a:bodyPr lIns="0" tIns="0" rIns="0" bIns="0" anchor="ctr" anchorCtr="0">
            <a:noAutofit/>
          </a:bodyPr>
          <a:lstStyle>
            <a:lvl1pPr marL="0" algn="l">
              <a:spcAft>
                <a:spcPts val="0"/>
              </a:spcAft>
              <a:defRPr sz="1800">
                <a:solidFill>
                  <a:schemeClr val="bg1"/>
                </a:solidFill>
              </a:defRPr>
            </a:lvl1pPr>
            <a:lvl2pPr marL="0" algn="l">
              <a:spcAft>
                <a:spcPts val="0"/>
              </a:spcAft>
              <a:defRPr sz="1800" b="1">
                <a:solidFill>
                  <a:schemeClr val="bg1"/>
                </a:solidFill>
                <a:latin typeface="Lato" panose="020B0604020202020204" charset="0"/>
              </a:defRPr>
            </a:lvl2pPr>
            <a:lvl3pPr marL="0" algn="l">
              <a:spcAft>
                <a:spcPts val="0"/>
              </a:spcAft>
              <a:defRPr sz="1800" b="1">
                <a:solidFill>
                  <a:schemeClr val="bg1"/>
                </a:solidFill>
                <a:latin typeface="Lato" panose="020B0604020202020204" charset="0"/>
              </a:defRPr>
            </a:lvl3pPr>
            <a:lvl4pPr marL="0" indent="0" algn="l">
              <a:spcAft>
                <a:spcPts val="0"/>
              </a:spcAft>
              <a:buFont typeface="Arial" panose="020B0604020202020204" pitchFamily="34" charset="0"/>
              <a:buNone/>
              <a:defRPr sz="1800" b="1">
                <a:solidFill>
                  <a:schemeClr val="bg1"/>
                </a:solidFill>
                <a:latin typeface="Lato" panose="020B0604020202020204" charset="0"/>
              </a:defRPr>
            </a:lvl4pPr>
            <a:lvl5pPr marL="0" indent="0" algn="l">
              <a:spcAft>
                <a:spcPts val="0"/>
              </a:spcAft>
              <a:buFont typeface="Arial" panose="020B0604020202020204" pitchFamily="34" charset="0"/>
              <a:buNone/>
              <a:defRPr sz="1800" b="1">
                <a:solidFill>
                  <a:schemeClr val="bg1"/>
                </a:solidFill>
                <a:latin typeface="Lato" panose="020B0604020202020204" charset="0"/>
              </a:defRPr>
            </a:lvl5pPr>
            <a:lvl6pPr marL="0" algn="l">
              <a:spcAft>
                <a:spcPts val="0"/>
              </a:spcAft>
              <a:defRPr sz="1800" b="1">
                <a:solidFill>
                  <a:schemeClr val="bg1"/>
                </a:solidFill>
                <a:latin typeface="Lato" panose="020B0604020202020204" charset="0"/>
              </a:defRPr>
            </a:lvl6pPr>
            <a:lvl7pPr marL="0" algn="l">
              <a:spcAft>
                <a:spcPts val="0"/>
              </a:spcAft>
              <a:defRPr sz="1800" b="1" i="0">
                <a:solidFill>
                  <a:schemeClr val="bg1"/>
                </a:solidFill>
                <a:latin typeface="Lato" panose="020B0604020202020204" charset="0"/>
              </a:defRPr>
            </a:lvl7pPr>
            <a:lvl8pPr marL="0" algn="l">
              <a:spcAft>
                <a:spcPts val="0"/>
              </a:spcAft>
              <a:defRPr sz="1800" b="1" i="0">
                <a:solidFill>
                  <a:schemeClr val="bg1"/>
                </a:solidFill>
                <a:latin typeface="Lato" panose="020B0604020202020204" charset="0"/>
              </a:defRPr>
            </a:lvl8pPr>
            <a:lvl9pPr marL="0" algn="l">
              <a:spcAft>
                <a:spcPts val="0"/>
              </a:spcAft>
              <a:defRPr sz="1800" b="1" i="0">
                <a:solidFill>
                  <a:schemeClr val="bg1"/>
                </a:solidFill>
                <a:latin typeface="Lato" panose="020B0604020202020204" charset="0"/>
              </a:defRPr>
            </a:lvl9pPr>
          </a:lstStyle>
          <a:p>
            <a:pPr lvl="0"/>
            <a:r>
              <a:rPr lang="fr-FR"/>
              <a:t>Titre de la partie</a:t>
            </a:r>
          </a:p>
        </p:txBody>
      </p:sp>
      <p:pic>
        <p:nvPicPr>
          <p:cNvPr id="27" name="Image 26">
            <a:extLst>
              <a:ext uri="{FF2B5EF4-FFF2-40B4-BE49-F238E27FC236}">
                <a16:creationId xmlns:a16="http://schemas.microsoft.com/office/drawing/2014/main" id="{DE80BBD2-2D84-E8D8-BBE0-7AAB844DBEB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174142112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p:cSld name="Titre seul">
    <p:spTree>
      <p:nvGrpSpPr>
        <p:cNvPr id="1" name=""/>
        <p:cNvGrpSpPr/>
        <p:nvPr/>
      </p:nvGrpSpPr>
      <p:grpSpPr>
        <a:xfrm>
          <a:off x="0" y="0"/>
          <a:ext cx="0" cy="0"/>
          <a:chOff x="0" y="0"/>
          <a:chExt cx="0" cy="0"/>
        </a:xfrm>
      </p:grpSpPr>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a:t>
            </a:fld>
            <a:endParaRPr lang="fr-FR"/>
          </a:p>
        </p:txBody>
      </p:sp>
      <p:cxnSp>
        <p:nvCxnSpPr>
          <p:cNvPr id="8" name="Connecteur droit 7">
            <a:extLst>
              <a:ext uri="{FF2B5EF4-FFF2-40B4-BE49-F238E27FC236}">
                <a16:creationId xmlns:a16="http://schemas.microsoft.com/office/drawing/2014/main" id="{95A6FF3D-8668-45EE-90D6-7A5F5609D8EB}"/>
              </a:ext>
            </a:extLst>
          </p:cNvPr>
          <p:cNvCxnSpPr>
            <a:cxnSpLocks/>
          </p:cNvCxnSpPr>
          <p:nvPr/>
        </p:nvCxnSpPr>
        <p:spPr>
          <a:xfrm>
            <a:off x="401934" y="1383013"/>
            <a:ext cx="722299" cy="0"/>
          </a:xfrm>
          <a:prstGeom prst="line">
            <a:avLst/>
          </a:prstGeom>
          <a:ln cap="rnd">
            <a:solidFill>
              <a:schemeClr val="accent1"/>
            </a:solidFill>
            <a:round/>
          </a:ln>
        </p:spPr>
        <p:style>
          <a:lnRef idx="1">
            <a:schemeClr val="accent1"/>
          </a:lnRef>
          <a:fillRef idx="0">
            <a:schemeClr val="accent1"/>
          </a:fillRef>
          <a:effectRef idx="0">
            <a:schemeClr val="accent1"/>
          </a:effectRef>
          <a:fontRef idx="minor">
            <a:schemeClr val="tx1"/>
          </a:fontRef>
        </p:style>
      </p:cxnSp>
      <p:sp>
        <p:nvSpPr>
          <p:cNvPr id="9" name="Espace réservé du titre 2">
            <a:extLst>
              <a:ext uri="{FF2B5EF4-FFF2-40B4-BE49-F238E27FC236}">
                <a16:creationId xmlns:a16="http://schemas.microsoft.com/office/drawing/2014/main" id="{0CAE0ABB-492C-408B-9012-36A73252D3B4}"/>
              </a:ext>
            </a:extLst>
          </p:cNvPr>
          <p:cNvSpPr>
            <a:spLocks noGrp="1"/>
          </p:cNvSpPr>
          <p:nvPr>
            <p:ph type="title" hasCustomPrompt="1"/>
          </p:nvPr>
        </p:nvSpPr>
        <p:spPr>
          <a:xfrm>
            <a:off x="407988" y="680862"/>
            <a:ext cx="10336212" cy="492443"/>
          </a:xfrm>
          <a:prstGeom prst="rect">
            <a:avLst/>
          </a:prstGeom>
        </p:spPr>
        <p:txBody>
          <a:bodyPr vert="horz" wrap="square" lIns="0" tIns="0" rIns="0" bIns="0" rtlCol="0" anchor="b">
            <a:spAutoFit/>
          </a:bodyPr>
          <a:lstStyle>
            <a:lvl1pPr>
              <a:defRPr sz="3200"/>
            </a:lvl1pPr>
          </a:lstStyle>
          <a:p>
            <a:r>
              <a:rPr lang="fr-FR"/>
              <a:t>Titre de la slide</a:t>
            </a:r>
          </a:p>
        </p:txBody>
      </p:sp>
      <p:sp>
        <p:nvSpPr>
          <p:cNvPr id="10" name="Espace réservé du texte 4">
            <a:extLst>
              <a:ext uri="{FF2B5EF4-FFF2-40B4-BE49-F238E27FC236}">
                <a16:creationId xmlns:a16="http://schemas.microsoft.com/office/drawing/2014/main" id="{467232FD-88C6-4F27-A7DE-569EBABD2F40}"/>
              </a:ext>
            </a:extLst>
          </p:cNvPr>
          <p:cNvSpPr>
            <a:spLocks noGrp="1"/>
          </p:cNvSpPr>
          <p:nvPr>
            <p:ph type="body" sz="quarter" idx="18" hasCustomPrompt="1"/>
          </p:nvPr>
        </p:nvSpPr>
        <p:spPr>
          <a:xfrm>
            <a:off x="407987" y="1605304"/>
            <a:ext cx="10335600" cy="246221"/>
          </a:xfrm>
        </p:spPr>
        <p:txBody>
          <a:bodyPr lIns="0" tIns="0" rIns="0" bIns="0" anchor="t" anchorCtr="0">
            <a:spAutoFit/>
          </a:bodyPr>
          <a:lstStyle>
            <a:lvl1pPr>
              <a:defRPr sz="1600"/>
            </a:lvl1pPr>
            <a:lvl2pPr>
              <a:defRPr sz="1600" b="1">
                <a:solidFill>
                  <a:schemeClr val="accent1"/>
                </a:solidFill>
                <a:latin typeface="Lato" panose="020B0604020202020204" charset="0"/>
              </a:defRPr>
            </a:lvl2pPr>
            <a:lvl3pPr>
              <a:defRPr sz="1600" b="1">
                <a:solidFill>
                  <a:schemeClr val="accent1"/>
                </a:solidFill>
                <a:latin typeface="Lato" panose="020B0604020202020204" charset="0"/>
              </a:defRPr>
            </a:lvl3pPr>
            <a:lvl4pPr>
              <a:buFontTx/>
              <a:buNone/>
              <a:defRPr sz="1600" b="1">
                <a:solidFill>
                  <a:schemeClr val="accent1"/>
                </a:solidFill>
                <a:latin typeface="Lato" panose="020B0604020202020204" charset="0"/>
              </a:defRPr>
            </a:lvl4pPr>
            <a:lvl5pPr marL="0" indent="0">
              <a:buFontTx/>
              <a:buNone/>
              <a:defRPr sz="1600" b="1">
                <a:solidFill>
                  <a:schemeClr val="accent1"/>
                </a:solidFill>
                <a:latin typeface="Lato" panose="020B0604020202020204" charset="0"/>
              </a:defRPr>
            </a:lvl5pPr>
            <a:lvl6pPr>
              <a:defRPr sz="1600" b="1">
                <a:latin typeface="Lato" panose="020B0604020202020204" charset="0"/>
              </a:defRPr>
            </a:lvl6pPr>
            <a:lvl7pPr>
              <a:defRPr sz="1600" b="1" i="0">
                <a:latin typeface="Lato" panose="020B0604020202020204" charset="0"/>
              </a:defRPr>
            </a:lvl7pPr>
            <a:lvl8pPr>
              <a:defRPr sz="1600" b="1" i="0">
                <a:latin typeface="Lato" panose="020B0604020202020204" charset="0"/>
              </a:defRPr>
            </a:lvl8pPr>
            <a:lvl9pPr>
              <a:defRPr sz="1600" b="1" i="0">
                <a:latin typeface="Lato" panose="020B0604020202020204" charset="0"/>
              </a:defRPr>
            </a:lvl9pPr>
          </a:lstStyle>
          <a:p>
            <a:pPr lvl="0"/>
            <a:r>
              <a:rPr lang="fr-FR"/>
              <a:t>Sous-titre</a:t>
            </a:r>
          </a:p>
        </p:txBody>
      </p:sp>
      <p:sp>
        <p:nvSpPr>
          <p:cNvPr id="11" name="Espace réservé du texte 4">
            <a:extLst>
              <a:ext uri="{FF2B5EF4-FFF2-40B4-BE49-F238E27FC236}">
                <a16:creationId xmlns:a16="http://schemas.microsoft.com/office/drawing/2014/main" id="{954EEFEF-9BE8-4F2D-9DCC-E66036F805A1}"/>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accent1">
                    <a:alpha val="50000"/>
                  </a:schemeClr>
                </a:solidFill>
                <a:latin typeface="Lato" panose="020B0604020202020204" charset="0"/>
              </a:defRPr>
            </a:lvl1pPr>
            <a:lvl2pPr marL="0" indent="0">
              <a:spcAft>
                <a:spcPts val="0"/>
              </a:spcAft>
              <a:defRPr lang="fr-FR" sz="1400" b="0" i="0" kern="1200" dirty="0" smtClean="0">
                <a:solidFill>
                  <a:schemeClr val="accent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accent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accent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accent1">
                    <a:alpha val="50000"/>
                  </a:schemeClr>
                </a:solidFill>
                <a:latin typeface="Lato" panose="020B0604020202020204" charset="0"/>
                <a:ea typeface="+mn-ea"/>
                <a:cs typeface="+mn-cs"/>
              </a:defRPr>
            </a:lvl7pPr>
            <a:lvl8pPr>
              <a:spcAft>
                <a:spcPts val="0"/>
              </a:spcAft>
              <a:defRPr lang="fr-FR" sz="1400" b="0" i="0" kern="1200" dirty="0" smtClean="0">
                <a:solidFill>
                  <a:schemeClr val="accent1">
                    <a:alpha val="50000"/>
                  </a:schemeClr>
                </a:solidFill>
                <a:latin typeface="Lato" panose="020B0604020202020204" charset="0"/>
                <a:ea typeface="+mn-ea"/>
                <a:cs typeface="+mn-cs"/>
              </a:defRPr>
            </a:lvl8pPr>
            <a:lvl9pPr>
              <a:spcAft>
                <a:spcPts val="0"/>
              </a:spcAft>
              <a:defRPr lang="fr-FR" sz="1400" b="0" i="0" kern="1200" dirty="0" smtClean="0">
                <a:solidFill>
                  <a:schemeClr val="accent1">
                    <a:alpha val="50000"/>
                  </a:schemeClr>
                </a:solidFill>
                <a:latin typeface="Lato" panose="020B0604020202020204" charset="0"/>
                <a:ea typeface="+mn-ea"/>
                <a:cs typeface="+mn-cs"/>
              </a:defRPr>
            </a:lvl9pPr>
          </a:lstStyle>
          <a:p>
            <a:pPr lvl="0"/>
            <a:r>
              <a:rPr lang="fr-FR"/>
              <a:t>N°. Titre de la partie</a:t>
            </a:r>
          </a:p>
        </p:txBody>
      </p:sp>
    </p:spTree>
    <p:extLst>
      <p:ext uri="{BB962C8B-B14F-4D97-AF65-F5344CB8AC3E}">
        <p14:creationId xmlns:p14="http://schemas.microsoft.com/office/powerpoint/2010/main" val="35521859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preserve="1">
  <p:cSld name="Titre seul Bleu">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sp>
        <p:nvSpPr>
          <p:cNvPr id="13" name="Forme libre : forme 19">
            <a:extLst>
              <a:ext uri="{FF2B5EF4-FFF2-40B4-BE49-F238E27FC236}">
                <a16:creationId xmlns:a16="http://schemas.microsoft.com/office/drawing/2014/main" id="{200DEB44-0BEA-4ECD-954E-8F2BDF70B675}"/>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a:t>
            </a:fld>
            <a:endParaRPr lang="fr-FR"/>
          </a:p>
        </p:txBody>
      </p:sp>
      <p:cxnSp>
        <p:nvCxnSpPr>
          <p:cNvPr id="8" name="Connecteur droit 7">
            <a:extLst>
              <a:ext uri="{FF2B5EF4-FFF2-40B4-BE49-F238E27FC236}">
                <a16:creationId xmlns:a16="http://schemas.microsoft.com/office/drawing/2014/main" id="{95A6FF3D-8668-45EE-90D6-7A5F5609D8EB}"/>
              </a:ext>
            </a:extLst>
          </p:cNvPr>
          <p:cNvCxnSpPr>
            <a:cxnSpLocks/>
          </p:cNvCxnSpPr>
          <p:nvPr/>
        </p:nvCxnSpPr>
        <p:spPr>
          <a:xfrm>
            <a:off x="401934" y="1383013"/>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9" name="Espace réservé du titre 2">
            <a:extLst>
              <a:ext uri="{FF2B5EF4-FFF2-40B4-BE49-F238E27FC236}">
                <a16:creationId xmlns:a16="http://schemas.microsoft.com/office/drawing/2014/main" id="{0CAE0ABB-492C-408B-9012-36A73252D3B4}"/>
              </a:ext>
            </a:extLst>
          </p:cNvPr>
          <p:cNvSpPr>
            <a:spLocks noGrp="1"/>
          </p:cNvSpPr>
          <p:nvPr>
            <p:ph type="title" hasCustomPrompt="1"/>
          </p:nvPr>
        </p:nvSpPr>
        <p:spPr>
          <a:xfrm>
            <a:off x="407988" y="680862"/>
            <a:ext cx="10336212" cy="492443"/>
          </a:xfrm>
          <a:prstGeom prst="rect">
            <a:avLst/>
          </a:prstGeom>
        </p:spPr>
        <p:txBody>
          <a:bodyPr vert="horz" wrap="square" lIns="0" tIns="0" rIns="0" bIns="0" rtlCol="0" anchor="b">
            <a:spAutoFit/>
          </a:bodyPr>
          <a:lstStyle>
            <a:lvl1pPr>
              <a:defRPr sz="3200">
                <a:solidFill>
                  <a:schemeClr val="bg1"/>
                </a:solidFill>
              </a:defRPr>
            </a:lvl1pPr>
          </a:lstStyle>
          <a:p>
            <a:r>
              <a:rPr lang="fr-FR"/>
              <a:t>Titre de la slide</a:t>
            </a:r>
          </a:p>
        </p:txBody>
      </p:sp>
      <p:sp>
        <p:nvSpPr>
          <p:cNvPr id="7" name="Espace réservé du texte 4">
            <a:extLst>
              <a:ext uri="{FF2B5EF4-FFF2-40B4-BE49-F238E27FC236}">
                <a16:creationId xmlns:a16="http://schemas.microsoft.com/office/drawing/2014/main" id="{398DB50C-BD4B-4F28-8425-371C971DCB41}"/>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bg1">
                    <a:alpha val="50000"/>
                  </a:schemeClr>
                </a:solidFill>
                <a:latin typeface="Lato" panose="020B0604020202020204" charset="0"/>
              </a:defRPr>
            </a:lvl1pPr>
            <a:lvl2pPr marL="0" indent="0">
              <a:spcAft>
                <a:spcPts val="0"/>
              </a:spcAft>
              <a:defRPr lang="fr-FR" sz="1400" b="0" i="0" kern="1200" dirty="0" smtClean="0">
                <a:solidFill>
                  <a:schemeClr val="bg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bg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bg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bg1">
                    <a:alpha val="50000"/>
                  </a:schemeClr>
                </a:solidFill>
                <a:latin typeface="Lato" panose="020B0604020202020204" charset="0"/>
                <a:ea typeface="+mn-ea"/>
                <a:cs typeface="+mn-cs"/>
              </a:defRPr>
            </a:lvl7pPr>
            <a:lvl8pPr>
              <a:spcAft>
                <a:spcPts val="0"/>
              </a:spcAft>
              <a:defRPr lang="fr-FR" sz="1400" b="0" i="0" kern="1200" dirty="0" smtClean="0">
                <a:solidFill>
                  <a:schemeClr val="bg1">
                    <a:alpha val="50000"/>
                  </a:schemeClr>
                </a:solidFill>
                <a:latin typeface="Lato" panose="020B0604020202020204" charset="0"/>
                <a:ea typeface="+mn-ea"/>
                <a:cs typeface="+mn-cs"/>
              </a:defRPr>
            </a:lvl8pPr>
            <a:lvl9pPr>
              <a:spcAft>
                <a:spcPts val="0"/>
              </a:spcAft>
              <a:defRPr lang="fr-FR" sz="1400" b="0" i="0" kern="1200" dirty="0" smtClean="0">
                <a:solidFill>
                  <a:schemeClr val="bg1">
                    <a:alpha val="50000"/>
                  </a:schemeClr>
                </a:solidFill>
                <a:latin typeface="Lato" panose="020B0604020202020204" charset="0"/>
                <a:ea typeface="+mn-ea"/>
                <a:cs typeface="+mn-cs"/>
              </a:defRPr>
            </a:lvl9pPr>
          </a:lstStyle>
          <a:p>
            <a:pPr lvl="0"/>
            <a:r>
              <a:rPr lang="fr-FR"/>
              <a:t>N°. Titre de la partie</a:t>
            </a:r>
          </a:p>
        </p:txBody>
      </p:sp>
      <p:sp>
        <p:nvSpPr>
          <p:cNvPr id="10" name="Espace réservé du texte 4">
            <a:extLst>
              <a:ext uri="{FF2B5EF4-FFF2-40B4-BE49-F238E27FC236}">
                <a16:creationId xmlns:a16="http://schemas.microsoft.com/office/drawing/2014/main" id="{467232FD-88C6-4F27-A7DE-569EBABD2F40}"/>
              </a:ext>
            </a:extLst>
          </p:cNvPr>
          <p:cNvSpPr>
            <a:spLocks noGrp="1"/>
          </p:cNvSpPr>
          <p:nvPr>
            <p:ph type="body" sz="quarter" idx="18" hasCustomPrompt="1"/>
          </p:nvPr>
        </p:nvSpPr>
        <p:spPr>
          <a:xfrm>
            <a:off x="407987" y="1605304"/>
            <a:ext cx="10335600" cy="246221"/>
          </a:xfrm>
        </p:spPr>
        <p:txBody>
          <a:bodyPr lIns="0" tIns="0" rIns="0" bIns="0" anchor="t" anchorCtr="0">
            <a:spAutoFit/>
          </a:bodyPr>
          <a:lstStyle>
            <a:lvl1pPr>
              <a:defRPr sz="1600">
                <a:solidFill>
                  <a:schemeClr val="bg1"/>
                </a:solidFill>
              </a:defRPr>
            </a:lvl1pPr>
            <a:lvl2pPr>
              <a:defRPr sz="1600" b="1">
                <a:solidFill>
                  <a:schemeClr val="bg1"/>
                </a:solidFill>
                <a:latin typeface="Lato" panose="020B0604020202020204" charset="0"/>
              </a:defRPr>
            </a:lvl2pPr>
            <a:lvl3pPr>
              <a:defRPr sz="1600" b="1">
                <a:solidFill>
                  <a:schemeClr val="bg1"/>
                </a:solidFill>
                <a:latin typeface="Lato" panose="020B0604020202020204" charset="0"/>
              </a:defRPr>
            </a:lvl3pPr>
            <a:lvl4pPr>
              <a:buFontTx/>
              <a:buNone/>
              <a:defRPr sz="1600" b="1">
                <a:solidFill>
                  <a:schemeClr val="bg1"/>
                </a:solidFill>
                <a:latin typeface="Lato" panose="020B0604020202020204" charset="0"/>
              </a:defRPr>
            </a:lvl4pPr>
            <a:lvl5pPr marL="0" indent="0">
              <a:buFontTx/>
              <a:buNone/>
              <a:defRPr sz="1600" b="1">
                <a:solidFill>
                  <a:schemeClr val="bg1"/>
                </a:solidFill>
                <a:latin typeface="Lato" panose="020B0604020202020204" charset="0"/>
              </a:defRPr>
            </a:lvl5pPr>
            <a:lvl6pPr>
              <a:defRPr sz="1600" b="1">
                <a:solidFill>
                  <a:schemeClr val="bg1"/>
                </a:solidFill>
                <a:latin typeface="Lato" panose="020B0604020202020204" charset="0"/>
              </a:defRPr>
            </a:lvl6pPr>
            <a:lvl7pPr>
              <a:defRPr sz="1600" b="1" i="0">
                <a:solidFill>
                  <a:schemeClr val="bg1"/>
                </a:solidFill>
                <a:latin typeface="Lato" panose="020B0604020202020204" charset="0"/>
              </a:defRPr>
            </a:lvl7pPr>
            <a:lvl8pPr>
              <a:defRPr sz="1600" b="1" i="0">
                <a:solidFill>
                  <a:schemeClr val="bg1"/>
                </a:solidFill>
                <a:latin typeface="Lato" panose="020B0604020202020204" charset="0"/>
              </a:defRPr>
            </a:lvl8pPr>
            <a:lvl9pPr>
              <a:defRPr sz="1600" b="1" i="0">
                <a:solidFill>
                  <a:schemeClr val="bg1"/>
                </a:solidFill>
                <a:latin typeface="Lato" panose="020B0604020202020204" charset="0"/>
              </a:defRPr>
            </a:lvl9pPr>
          </a:lstStyle>
          <a:p>
            <a:pPr lvl="0"/>
            <a:r>
              <a:rPr lang="fr-FR"/>
              <a:t>Sous-titre</a:t>
            </a:r>
          </a:p>
        </p:txBody>
      </p:sp>
      <p:pic>
        <p:nvPicPr>
          <p:cNvPr id="2" name="Image 1">
            <a:extLst>
              <a:ext uri="{FF2B5EF4-FFF2-40B4-BE49-F238E27FC236}">
                <a16:creationId xmlns:a16="http://schemas.microsoft.com/office/drawing/2014/main" id="{4A13B5FB-3B64-DEAE-FE75-57281100846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328437937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preserve="1">
  <p:cSld name="Titre seul Bleu vague">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pic>
        <p:nvPicPr>
          <p:cNvPr id="17410" name="Picture 2">
            <a:extLst>
              <a:ext uri="{FF2B5EF4-FFF2-40B4-BE49-F238E27FC236}">
                <a16:creationId xmlns:a16="http://schemas.microsoft.com/office/drawing/2014/main" id="{7466B5FA-A02E-4CFC-D14D-8E111D57624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5140817"/>
            <a:ext cx="12192000" cy="1717184"/>
          </a:xfrm>
          <a:prstGeom prst="rect">
            <a:avLst/>
          </a:prstGeom>
          <a:noFill/>
          <a:extLst>
            <a:ext uri="{909E8E84-426E-40DD-AFC4-6F175D3DCCD1}">
              <a14:hiddenFill xmlns:a14="http://schemas.microsoft.com/office/drawing/2010/main">
                <a:solidFill>
                  <a:srgbClr val="FFFFFF"/>
                </a:solidFill>
              </a14:hiddenFill>
            </a:ext>
          </a:extLst>
        </p:spPr>
      </p:pic>
      <p:sp>
        <p:nvSpPr>
          <p:cNvPr id="13" name="Forme libre : forme 19">
            <a:extLst>
              <a:ext uri="{FF2B5EF4-FFF2-40B4-BE49-F238E27FC236}">
                <a16:creationId xmlns:a16="http://schemas.microsoft.com/office/drawing/2014/main" id="{200DEB44-0BEA-4ECD-954E-8F2BDF70B675}"/>
              </a:ext>
            </a:extLst>
          </p:cNvPr>
          <p:cNvSpPr>
            <a:spLocks noChangeAspect="1"/>
          </p:cNvSpPr>
          <p:nvPr/>
        </p:nvSpPr>
        <p:spPr>
          <a:xfrm>
            <a:off x="-93770" y="6103790"/>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a:t>
            </a:fld>
            <a:endParaRPr lang="fr-FR"/>
          </a:p>
        </p:txBody>
      </p:sp>
      <p:cxnSp>
        <p:nvCxnSpPr>
          <p:cNvPr id="8" name="Connecteur droit 7">
            <a:extLst>
              <a:ext uri="{FF2B5EF4-FFF2-40B4-BE49-F238E27FC236}">
                <a16:creationId xmlns:a16="http://schemas.microsoft.com/office/drawing/2014/main" id="{95A6FF3D-8668-45EE-90D6-7A5F5609D8EB}"/>
              </a:ext>
            </a:extLst>
          </p:cNvPr>
          <p:cNvCxnSpPr>
            <a:cxnSpLocks/>
          </p:cNvCxnSpPr>
          <p:nvPr/>
        </p:nvCxnSpPr>
        <p:spPr>
          <a:xfrm>
            <a:off x="401934" y="1383013"/>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9" name="Espace réservé du titre 2">
            <a:extLst>
              <a:ext uri="{FF2B5EF4-FFF2-40B4-BE49-F238E27FC236}">
                <a16:creationId xmlns:a16="http://schemas.microsoft.com/office/drawing/2014/main" id="{0CAE0ABB-492C-408B-9012-36A73252D3B4}"/>
              </a:ext>
            </a:extLst>
          </p:cNvPr>
          <p:cNvSpPr>
            <a:spLocks noGrp="1"/>
          </p:cNvSpPr>
          <p:nvPr>
            <p:ph type="title" hasCustomPrompt="1"/>
          </p:nvPr>
        </p:nvSpPr>
        <p:spPr>
          <a:xfrm>
            <a:off x="407988" y="680862"/>
            <a:ext cx="10336212" cy="492443"/>
          </a:xfrm>
          <a:prstGeom prst="rect">
            <a:avLst/>
          </a:prstGeom>
        </p:spPr>
        <p:txBody>
          <a:bodyPr vert="horz" wrap="square" lIns="0" tIns="0" rIns="0" bIns="0" rtlCol="0" anchor="b">
            <a:spAutoFit/>
          </a:bodyPr>
          <a:lstStyle>
            <a:lvl1pPr>
              <a:defRPr sz="3200">
                <a:solidFill>
                  <a:schemeClr val="bg1"/>
                </a:solidFill>
              </a:defRPr>
            </a:lvl1pPr>
          </a:lstStyle>
          <a:p>
            <a:r>
              <a:rPr lang="fr-FR"/>
              <a:t>Titre de la slide</a:t>
            </a:r>
          </a:p>
        </p:txBody>
      </p:sp>
      <p:sp>
        <p:nvSpPr>
          <p:cNvPr id="7" name="Espace réservé du texte 4">
            <a:extLst>
              <a:ext uri="{FF2B5EF4-FFF2-40B4-BE49-F238E27FC236}">
                <a16:creationId xmlns:a16="http://schemas.microsoft.com/office/drawing/2014/main" id="{398DB50C-BD4B-4F28-8425-371C971DCB41}"/>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bg1">
                    <a:alpha val="50000"/>
                  </a:schemeClr>
                </a:solidFill>
                <a:latin typeface="Lato" panose="020B0604020202020204" charset="0"/>
              </a:defRPr>
            </a:lvl1pPr>
            <a:lvl2pPr marL="0" indent="0">
              <a:spcAft>
                <a:spcPts val="0"/>
              </a:spcAft>
              <a:defRPr lang="fr-FR" sz="1400" b="0" i="0" kern="1200" dirty="0" smtClean="0">
                <a:solidFill>
                  <a:schemeClr val="bg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bg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bg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bg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bg1">
                    <a:alpha val="50000"/>
                  </a:schemeClr>
                </a:solidFill>
                <a:latin typeface="Lato" panose="020B0604020202020204" charset="0"/>
                <a:ea typeface="+mn-ea"/>
                <a:cs typeface="+mn-cs"/>
              </a:defRPr>
            </a:lvl7pPr>
            <a:lvl8pPr>
              <a:spcAft>
                <a:spcPts val="0"/>
              </a:spcAft>
              <a:defRPr lang="fr-FR" sz="1400" b="0" i="0" kern="1200" dirty="0" smtClean="0">
                <a:solidFill>
                  <a:schemeClr val="bg1">
                    <a:alpha val="50000"/>
                  </a:schemeClr>
                </a:solidFill>
                <a:latin typeface="Lato" panose="020B0604020202020204" charset="0"/>
                <a:ea typeface="+mn-ea"/>
                <a:cs typeface="+mn-cs"/>
              </a:defRPr>
            </a:lvl8pPr>
            <a:lvl9pPr>
              <a:spcAft>
                <a:spcPts val="0"/>
              </a:spcAft>
              <a:defRPr lang="fr-FR" sz="1400" b="0" i="0" kern="1200" dirty="0" smtClean="0">
                <a:solidFill>
                  <a:schemeClr val="bg1">
                    <a:alpha val="50000"/>
                  </a:schemeClr>
                </a:solidFill>
                <a:latin typeface="Lato" panose="020B0604020202020204" charset="0"/>
                <a:ea typeface="+mn-ea"/>
                <a:cs typeface="+mn-cs"/>
              </a:defRPr>
            </a:lvl9pPr>
          </a:lstStyle>
          <a:p>
            <a:pPr lvl="0"/>
            <a:r>
              <a:rPr lang="fr-FR"/>
              <a:t>N°. Titre de la partie</a:t>
            </a:r>
          </a:p>
        </p:txBody>
      </p:sp>
      <p:sp>
        <p:nvSpPr>
          <p:cNvPr id="10" name="Espace réservé du texte 4">
            <a:extLst>
              <a:ext uri="{FF2B5EF4-FFF2-40B4-BE49-F238E27FC236}">
                <a16:creationId xmlns:a16="http://schemas.microsoft.com/office/drawing/2014/main" id="{467232FD-88C6-4F27-A7DE-569EBABD2F40}"/>
              </a:ext>
            </a:extLst>
          </p:cNvPr>
          <p:cNvSpPr>
            <a:spLocks noGrp="1"/>
          </p:cNvSpPr>
          <p:nvPr>
            <p:ph type="body" sz="quarter" idx="18" hasCustomPrompt="1"/>
          </p:nvPr>
        </p:nvSpPr>
        <p:spPr>
          <a:xfrm>
            <a:off x="407987" y="1605304"/>
            <a:ext cx="10335600" cy="246221"/>
          </a:xfrm>
        </p:spPr>
        <p:txBody>
          <a:bodyPr lIns="0" tIns="0" rIns="0" bIns="0" anchor="t" anchorCtr="0">
            <a:spAutoFit/>
          </a:bodyPr>
          <a:lstStyle>
            <a:lvl1pPr>
              <a:defRPr sz="1600">
                <a:solidFill>
                  <a:schemeClr val="bg1"/>
                </a:solidFill>
              </a:defRPr>
            </a:lvl1pPr>
            <a:lvl2pPr>
              <a:defRPr sz="1600" b="1">
                <a:solidFill>
                  <a:schemeClr val="bg1"/>
                </a:solidFill>
                <a:latin typeface="Lato" panose="020B0604020202020204" charset="0"/>
              </a:defRPr>
            </a:lvl2pPr>
            <a:lvl3pPr>
              <a:defRPr sz="1600" b="1">
                <a:solidFill>
                  <a:schemeClr val="bg1"/>
                </a:solidFill>
                <a:latin typeface="Lato" panose="020B0604020202020204" charset="0"/>
              </a:defRPr>
            </a:lvl3pPr>
            <a:lvl4pPr>
              <a:buFontTx/>
              <a:buNone/>
              <a:defRPr sz="1600" b="1">
                <a:solidFill>
                  <a:schemeClr val="bg1"/>
                </a:solidFill>
                <a:latin typeface="Lato" panose="020B0604020202020204" charset="0"/>
              </a:defRPr>
            </a:lvl4pPr>
            <a:lvl5pPr marL="0" indent="0">
              <a:buFontTx/>
              <a:buNone/>
              <a:defRPr sz="1600" b="1">
                <a:solidFill>
                  <a:schemeClr val="bg1"/>
                </a:solidFill>
                <a:latin typeface="Lato" panose="020B0604020202020204" charset="0"/>
              </a:defRPr>
            </a:lvl5pPr>
            <a:lvl6pPr>
              <a:defRPr sz="1600" b="1">
                <a:solidFill>
                  <a:schemeClr val="bg1"/>
                </a:solidFill>
                <a:latin typeface="Lato" panose="020B0604020202020204" charset="0"/>
              </a:defRPr>
            </a:lvl6pPr>
            <a:lvl7pPr>
              <a:defRPr sz="1600" b="1" i="0">
                <a:solidFill>
                  <a:schemeClr val="bg1"/>
                </a:solidFill>
                <a:latin typeface="Lato" panose="020B0604020202020204" charset="0"/>
              </a:defRPr>
            </a:lvl7pPr>
            <a:lvl8pPr>
              <a:defRPr sz="1600" b="1" i="0">
                <a:solidFill>
                  <a:schemeClr val="bg1"/>
                </a:solidFill>
                <a:latin typeface="Lato" panose="020B0604020202020204" charset="0"/>
              </a:defRPr>
            </a:lvl8pPr>
            <a:lvl9pPr>
              <a:defRPr sz="1600" b="1" i="0">
                <a:solidFill>
                  <a:schemeClr val="bg1"/>
                </a:solidFill>
                <a:latin typeface="Lato" panose="020B0604020202020204" charset="0"/>
              </a:defRPr>
            </a:lvl9pPr>
          </a:lstStyle>
          <a:p>
            <a:pPr lvl="0"/>
            <a:r>
              <a:rPr lang="fr-FR"/>
              <a:t>Sous-titre</a:t>
            </a:r>
          </a:p>
        </p:txBody>
      </p:sp>
      <p:pic>
        <p:nvPicPr>
          <p:cNvPr id="12" name="Image 11">
            <a:extLst>
              <a:ext uri="{FF2B5EF4-FFF2-40B4-BE49-F238E27FC236}">
                <a16:creationId xmlns:a16="http://schemas.microsoft.com/office/drawing/2014/main" id="{115BFB61-8767-4EFA-A65F-351007629DFB}"/>
              </a:ext>
            </a:extLst>
          </p:cNvPr>
          <p:cNvPicPr>
            <a:picLocks noChangeAspect="1"/>
          </p:cNvPicPr>
          <p:nvPr/>
        </p:nvPicPr>
        <p:blipFill>
          <a:blip r:embed="rId3" cstate="screen">
            <a:extLst>
              <a:ext uri="{28A0092B-C50C-407E-A947-70E740481C1C}">
                <a14:useLocalDpi xmlns:a14="http://schemas.microsoft.com/office/drawing/2010/main"/>
              </a:ext>
            </a:extLst>
          </a:blip>
          <a:srcRect/>
          <a:stretch/>
        </p:blipFill>
        <p:spPr>
          <a:xfrm>
            <a:off x="267654" y="6366530"/>
            <a:ext cx="621041" cy="242364"/>
          </a:xfrm>
          <a:prstGeom prst="rect">
            <a:avLst/>
          </a:prstGeom>
        </p:spPr>
      </p:pic>
      <p:pic>
        <p:nvPicPr>
          <p:cNvPr id="5" name="Image 4">
            <a:extLst>
              <a:ext uri="{FF2B5EF4-FFF2-40B4-BE49-F238E27FC236}">
                <a16:creationId xmlns:a16="http://schemas.microsoft.com/office/drawing/2014/main" id="{0BA6DC0D-28D5-9BE0-00CD-5E471E6266EB}"/>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08025" y="6298911"/>
            <a:ext cx="796390" cy="390167"/>
          </a:xfrm>
          <a:prstGeom prst="rect">
            <a:avLst/>
          </a:prstGeom>
        </p:spPr>
      </p:pic>
    </p:spTree>
    <p:extLst>
      <p:ext uri="{BB962C8B-B14F-4D97-AF65-F5344CB8AC3E}">
        <p14:creationId xmlns:p14="http://schemas.microsoft.com/office/powerpoint/2010/main" val="260643600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p:cSld name="Focus data - Blanc">
    <p:spTree>
      <p:nvGrpSpPr>
        <p:cNvPr id="1" name=""/>
        <p:cNvGrpSpPr/>
        <p:nvPr/>
      </p:nvGrpSpPr>
      <p:grpSpPr>
        <a:xfrm>
          <a:off x="0" y="0"/>
          <a:ext cx="0" cy="0"/>
          <a:chOff x="0" y="0"/>
          <a:chExt cx="0" cy="0"/>
        </a:xfrm>
      </p:grpSpPr>
      <p:sp>
        <p:nvSpPr>
          <p:cNvPr id="17" name="Titre 4">
            <a:extLst>
              <a:ext uri="{FF2B5EF4-FFF2-40B4-BE49-F238E27FC236}">
                <a16:creationId xmlns:a16="http://schemas.microsoft.com/office/drawing/2014/main" id="{13809825-214D-42A7-8CBC-8CCCE2F745A4}"/>
              </a:ext>
            </a:extLst>
          </p:cNvPr>
          <p:cNvSpPr>
            <a:spLocks noGrp="1"/>
          </p:cNvSpPr>
          <p:nvPr>
            <p:ph type="title" hasCustomPrompt="1"/>
          </p:nvPr>
        </p:nvSpPr>
        <p:spPr>
          <a:xfrm>
            <a:off x="419709" y="768908"/>
            <a:ext cx="3415691" cy="885600"/>
          </a:xfrm>
        </p:spPr>
        <p:txBody>
          <a:bodyPr anchor="b">
            <a:noAutofit/>
          </a:bodyPr>
          <a:lstStyle>
            <a:lvl1pPr>
              <a:defRPr sz="3200"/>
            </a:lvl1pPr>
          </a:lstStyle>
          <a:p>
            <a:r>
              <a:rPr lang="fr-FR"/>
              <a:t>Titre de la slide sur deux lignes</a:t>
            </a: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a:t>
            </a:fld>
            <a:endParaRPr lang="fr-FR"/>
          </a:p>
        </p:txBody>
      </p:sp>
      <p:sp>
        <p:nvSpPr>
          <p:cNvPr id="15" name="Espace réservé du texte 4">
            <a:extLst>
              <a:ext uri="{FF2B5EF4-FFF2-40B4-BE49-F238E27FC236}">
                <a16:creationId xmlns:a16="http://schemas.microsoft.com/office/drawing/2014/main" id="{390C2EDF-8E8B-4974-A8A6-DF22EAD2A54F}"/>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accent1">
                    <a:alpha val="50000"/>
                  </a:schemeClr>
                </a:solidFill>
                <a:latin typeface="Lato" panose="020B0604020202020204" charset="0"/>
              </a:defRPr>
            </a:lvl1pPr>
            <a:lvl2pPr marL="0" indent="0">
              <a:spcAft>
                <a:spcPts val="0"/>
              </a:spcAft>
              <a:defRPr lang="fr-FR" sz="1400" b="0" i="0" kern="1200" dirty="0" smtClean="0">
                <a:solidFill>
                  <a:schemeClr val="accent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accent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accent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accent1">
                    <a:alpha val="50000"/>
                  </a:schemeClr>
                </a:solidFill>
                <a:latin typeface="Lato" panose="020B0604020202020204" charset="0"/>
                <a:ea typeface="+mn-ea"/>
                <a:cs typeface="+mn-cs"/>
              </a:defRPr>
            </a:lvl7pPr>
            <a:lvl8pPr>
              <a:spcAft>
                <a:spcPts val="0"/>
              </a:spcAft>
              <a:defRPr lang="fr-FR" sz="1400" b="0" i="0" kern="1200" dirty="0" smtClean="0">
                <a:solidFill>
                  <a:schemeClr val="accent1">
                    <a:alpha val="50000"/>
                  </a:schemeClr>
                </a:solidFill>
                <a:latin typeface="Lato" panose="020B0604020202020204" charset="0"/>
                <a:ea typeface="+mn-ea"/>
                <a:cs typeface="+mn-cs"/>
              </a:defRPr>
            </a:lvl8pPr>
            <a:lvl9pPr>
              <a:spcAft>
                <a:spcPts val="0"/>
              </a:spcAft>
              <a:defRPr lang="fr-FR" sz="1400" b="0" i="0" kern="1200" dirty="0" smtClean="0">
                <a:solidFill>
                  <a:schemeClr val="accent1">
                    <a:alpha val="50000"/>
                  </a:schemeClr>
                </a:solidFill>
                <a:latin typeface="Lato" panose="020B0604020202020204" charset="0"/>
                <a:ea typeface="+mn-ea"/>
                <a:cs typeface="+mn-cs"/>
              </a:defRPr>
            </a:lvl9pPr>
          </a:lstStyle>
          <a:p>
            <a:pPr lvl="0"/>
            <a:r>
              <a:rPr lang="fr-FR"/>
              <a:t>N°. Titre de la partie</a:t>
            </a:r>
          </a:p>
        </p:txBody>
      </p:sp>
      <p:sp>
        <p:nvSpPr>
          <p:cNvPr id="5" name="Espace réservé du texte 4">
            <a:extLst>
              <a:ext uri="{FF2B5EF4-FFF2-40B4-BE49-F238E27FC236}">
                <a16:creationId xmlns:a16="http://schemas.microsoft.com/office/drawing/2014/main" id="{D8520427-AE68-4A52-A6D7-FC64AEF13B93}"/>
              </a:ext>
            </a:extLst>
          </p:cNvPr>
          <p:cNvSpPr>
            <a:spLocks noGrp="1"/>
          </p:cNvSpPr>
          <p:nvPr>
            <p:ph type="body" sz="quarter" idx="18" hasCustomPrompt="1"/>
          </p:nvPr>
        </p:nvSpPr>
        <p:spPr>
          <a:xfrm>
            <a:off x="419710" y="2139180"/>
            <a:ext cx="3415690" cy="1800430"/>
          </a:xfrm>
        </p:spPr>
        <p:txBody>
          <a:body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p:txBody>
      </p:sp>
      <p:cxnSp>
        <p:nvCxnSpPr>
          <p:cNvPr id="9" name="Connecteur droit 8">
            <a:extLst>
              <a:ext uri="{FF2B5EF4-FFF2-40B4-BE49-F238E27FC236}">
                <a16:creationId xmlns:a16="http://schemas.microsoft.com/office/drawing/2014/main" id="{A26478DB-A61D-4394-BEF9-208DE216AB28}"/>
              </a:ext>
            </a:extLst>
          </p:cNvPr>
          <p:cNvCxnSpPr>
            <a:cxnSpLocks/>
          </p:cNvCxnSpPr>
          <p:nvPr/>
        </p:nvCxnSpPr>
        <p:spPr>
          <a:xfrm>
            <a:off x="407988" y="1921115"/>
            <a:ext cx="722299" cy="0"/>
          </a:xfrm>
          <a:prstGeom prst="line">
            <a:avLst/>
          </a:prstGeom>
          <a:ln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 name="Connecteur droit 10">
            <a:extLst>
              <a:ext uri="{FF2B5EF4-FFF2-40B4-BE49-F238E27FC236}">
                <a16:creationId xmlns:a16="http://schemas.microsoft.com/office/drawing/2014/main" id="{FE209D62-5BE0-44E0-B913-8523DD6958E2}"/>
              </a:ext>
            </a:extLst>
          </p:cNvPr>
          <p:cNvCxnSpPr>
            <a:cxnSpLocks/>
          </p:cNvCxnSpPr>
          <p:nvPr/>
        </p:nvCxnSpPr>
        <p:spPr>
          <a:xfrm>
            <a:off x="2122762" y="4234751"/>
            <a:ext cx="0" cy="646331"/>
          </a:xfrm>
          <a:prstGeom prst="line">
            <a:avLst/>
          </a:prstGeom>
          <a:ln cap="rnd">
            <a:solidFill>
              <a:schemeClr val="accent1">
                <a:lumMod val="20000"/>
                <a:lumOff val="80000"/>
              </a:schemeClr>
            </a:solidFill>
            <a:round/>
          </a:ln>
        </p:spPr>
        <p:style>
          <a:lnRef idx="1">
            <a:schemeClr val="accent1"/>
          </a:lnRef>
          <a:fillRef idx="0">
            <a:schemeClr val="accent1"/>
          </a:fillRef>
          <a:effectRef idx="0">
            <a:schemeClr val="accent1"/>
          </a:effectRef>
          <a:fontRef idx="minor">
            <a:schemeClr val="tx1"/>
          </a:fontRef>
        </p:style>
      </p:cxnSp>
      <p:cxnSp>
        <p:nvCxnSpPr>
          <p:cNvPr id="12" name="Connecteur droit 11">
            <a:extLst>
              <a:ext uri="{FF2B5EF4-FFF2-40B4-BE49-F238E27FC236}">
                <a16:creationId xmlns:a16="http://schemas.microsoft.com/office/drawing/2014/main" id="{009E0E16-D643-4B5A-A454-20C5E6491CEE}"/>
              </a:ext>
            </a:extLst>
          </p:cNvPr>
          <p:cNvCxnSpPr>
            <a:cxnSpLocks/>
          </p:cNvCxnSpPr>
          <p:nvPr/>
        </p:nvCxnSpPr>
        <p:spPr>
          <a:xfrm>
            <a:off x="2122762" y="5253980"/>
            <a:ext cx="0" cy="646331"/>
          </a:xfrm>
          <a:prstGeom prst="line">
            <a:avLst/>
          </a:prstGeom>
          <a:ln cap="rnd">
            <a:solidFill>
              <a:schemeClr val="accent1">
                <a:lumMod val="20000"/>
                <a:lumOff val="80000"/>
              </a:schemeClr>
            </a:solidFill>
            <a:round/>
          </a:ln>
        </p:spPr>
        <p:style>
          <a:lnRef idx="1">
            <a:schemeClr val="accent1"/>
          </a:lnRef>
          <a:fillRef idx="0">
            <a:schemeClr val="accent1"/>
          </a:fillRef>
          <a:effectRef idx="0">
            <a:schemeClr val="accent1"/>
          </a:effectRef>
          <a:fontRef idx="minor">
            <a:schemeClr val="tx1"/>
          </a:fontRef>
        </p:style>
      </p:cxnSp>
      <p:sp>
        <p:nvSpPr>
          <p:cNvPr id="27" name="Espace réservé du texte 5">
            <a:extLst>
              <a:ext uri="{FF2B5EF4-FFF2-40B4-BE49-F238E27FC236}">
                <a16:creationId xmlns:a16="http://schemas.microsoft.com/office/drawing/2014/main" id="{64B33DE4-B5CC-4AD6-BCB0-DCDDC17F10FA}"/>
              </a:ext>
            </a:extLst>
          </p:cNvPr>
          <p:cNvSpPr>
            <a:spLocks noGrp="1"/>
          </p:cNvSpPr>
          <p:nvPr>
            <p:ph type="body" sz="quarter" idx="19"/>
          </p:nvPr>
        </p:nvSpPr>
        <p:spPr>
          <a:xfrm>
            <a:off x="4356822" y="2027644"/>
            <a:ext cx="3477600" cy="3934800"/>
          </a:xfrm>
          <a:solidFill>
            <a:schemeClr val="bg1"/>
          </a:solidFill>
          <a:effectLst>
            <a:outerShdw blurRad="330200" dist="38100" dir="2700000" algn="ctr" rotWithShape="0">
              <a:schemeClr val="accent1">
                <a:alpha val="20000"/>
              </a:schemeClr>
            </a:outerShdw>
          </a:effectLst>
        </p:spPr>
        <p:txBody>
          <a:bodyPr lIns="324000" tIns="900000" rIns="324000" bIns="324000"/>
          <a:lstStyle>
            <a:lvl1pPr algn="ctr">
              <a:defRPr sz="1800"/>
            </a:lvl1pPr>
            <a:lvl2pPr algn="ctr">
              <a:defRPr sz="1600"/>
            </a:lvl2pPr>
            <a:lvl3pPr algn="ctr">
              <a:defRPr sz="1400"/>
            </a:lvl3pPr>
            <a:lvl4pPr algn="ctr">
              <a:defRPr sz="1400"/>
            </a:lvl4pPr>
            <a:lvl5pPr algn="ctr">
              <a:defRPr sz="1100"/>
            </a:lvl5pPr>
            <a:lvl6pPr algn="ctr">
              <a:defRPr sz="1200"/>
            </a:lvl6pPr>
            <a:lvl7pPr algn="ctr">
              <a:defRPr sz="1050"/>
            </a:lvl7pPr>
            <a:lvl8pPr algn="ctr">
              <a:defRPr sz="1000"/>
            </a:lvl8pPr>
            <a:lvl9pPr algn="ctr">
              <a:defRPr sz="10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28" name="Espace réservé du texte 5">
            <a:extLst>
              <a:ext uri="{FF2B5EF4-FFF2-40B4-BE49-F238E27FC236}">
                <a16:creationId xmlns:a16="http://schemas.microsoft.com/office/drawing/2014/main" id="{DF76D0DD-255F-438D-A97F-01EEC01E580D}"/>
              </a:ext>
            </a:extLst>
          </p:cNvPr>
          <p:cNvSpPr>
            <a:spLocks noGrp="1"/>
          </p:cNvSpPr>
          <p:nvPr>
            <p:ph type="body" sz="quarter" idx="27"/>
          </p:nvPr>
        </p:nvSpPr>
        <p:spPr>
          <a:xfrm>
            <a:off x="8240016" y="2027644"/>
            <a:ext cx="3477600" cy="3934800"/>
          </a:xfrm>
          <a:solidFill>
            <a:schemeClr val="bg1"/>
          </a:solidFill>
          <a:effectLst>
            <a:outerShdw blurRad="330200" dist="38100" dir="2700000" algn="ctr" rotWithShape="0">
              <a:schemeClr val="accent1">
                <a:alpha val="20000"/>
              </a:schemeClr>
            </a:outerShdw>
          </a:effectLst>
        </p:spPr>
        <p:txBody>
          <a:bodyPr lIns="324000" tIns="900000" rIns="324000" bIns="324000"/>
          <a:lstStyle>
            <a:lvl1pPr algn="ctr">
              <a:defRPr sz="1800"/>
            </a:lvl1pPr>
            <a:lvl2pPr algn="ctr">
              <a:defRPr sz="1600"/>
            </a:lvl2pPr>
            <a:lvl3pPr algn="ctr">
              <a:defRPr sz="1400"/>
            </a:lvl3pPr>
            <a:lvl4pPr algn="ctr">
              <a:defRPr sz="1400"/>
            </a:lvl4pPr>
            <a:lvl5pPr algn="ctr">
              <a:defRPr sz="1100"/>
            </a:lvl5pPr>
            <a:lvl6pPr algn="ctr">
              <a:defRPr sz="1200"/>
            </a:lvl6pPr>
            <a:lvl7pPr algn="ctr">
              <a:defRPr sz="1050"/>
            </a:lvl7pPr>
            <a:lvl8pPr algn="ctr">
              <a:defRPr sz="1000"/>
            </a:lvl8pPr>
            <a:lvl9pPr algn="ctr">
              <a:defRPr sz="10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23" name="Espace réservé du texte 18">
            <a:extLst>
              <a:ext uri="{FF2B5EF4-FFF2-40B4-BE49-F238E27FC236}">
                <a16:creationId xmlns:a16="http://schemas.microsoft.com/office/drawing/2014/main" id="{FC44B940-5ECB-47D2-9001-3ED3DAF832EA}"/>
              </a:ext>
            </a:extLst>
          </p:cNvPr>
          <p:cNvSpPr>
            <a:spLocks noGrp="1"/>
          </p:cNvSpPr>
          <p:nvPr>
            <p:ph type="body" sz="quarter" idx="14" hasCustomPrompt="1"/>
          </p:nvPr>
        </p:nvSpPr>
        <p:spPr>
          <a:xfrm>
            <a:off x="410124" y="4247897"/>
            <a:ext cx="1512000" cy="701757"/>
          </a:xfrm>
          <a:noFill/>
        </p:spPr>
        <p:txBody>
          <a:bodyPr anchor="t" anchorCtr="0"/>
          <a:lstStyle>
            <a:lvl1pPr>
              <a:lnSpc>
                <a:spcPct val="100000"/>
              </a:lnSpc>
              <a:spcBef>
                <a:spcPts val="0"/>
              </a:spcBef>
              <a:spcAft>
                <a:spcPts val="0"/>
              </a:spcAft>
              <a:defRPr sz="2200">
                <a:solidFill>
                  <a:schemeClr val="accent1"/>
                </a:solidFill>
              </a:defRPr>
            </a:lvl1pPr>
            <a:lvl2pPr>
              <a:lnSpc>
                <a:spcPct val="100000"/>
              </a:lnSpc>
              <a:spcBef>
                <a:spcPts val="0"/>
              </a:spcBef>
              <a:spcAft>
                <a:spcPts val="0"/>
              </a:spcAft>
              <a:defRPr lang="fr-FR" sz="1200" b="0" kern="1200" dirty="0">
                <a:solidFill>
                  <a:schemeClr val="accent1"/>
                </a:solidFill>
                <a:latin typeface="+mj-lt"/>
                <a:ea typeface="+mn-ea"/>
                <a:cs typeface="+mn-cs"/>
              </a:defRPr>
            </a:lvl2pPr>
            <a:lvl3pPr marL="0" indent="0">
              <a:lnSpc>
                <a:spcPct val="100000"/>
              </a:lnSpc>
              <a:spcBef>
                <a:spcPts val="0"/>
              </a:spcBef>
              <a:spcAft>
                <a:spcPts val="0"/>
              </a:spcAft>
              <a:buFontTx/>
              <a:buNone/>
              <a:defRPr lang="fr-FR" sz="1200" b="0" kern="1200" dirty="0" smtClean="0">
                <a:solidFill>
                  <a:schemeClr val="accent1"/>
                </a:solidFill>
                <a:latin typeface="+mj-lt"/>
                <a:ea typeface="+mn-ea"/>
                <a:cs typeface="+mn-cs"/>
              </a:defRPr>
            </a:lvl3pPr>
            <a:lvl4pPr marL="0" indent="0">
              <a:lnSpc>
                <a:spcPct val="100000"/>
              </a:lnSpc>
              <a:spcAft>
                <a:spcPts val="0"/>
              </a:spcAft>
              <a:buFontTx/>
              <a:buNone/>
              <a:defRPr lang="fr-FR" sz="1200" b="0" kern="1200" dirty="0" smtClean="0">
                <a:solidFill>
                  <a:schemeClr val="accent1"/>
                </a:solidFill>
                <a:latin typeface="+mj-lt"/>
                <a:ea typeface="+mn-ea"/>
                <a:cs typeface="+mn-cs"/>
              </a:defRPr>
            </a:lvl4pPr>
            <a:lvl5pPr marL="0" indent="0">
              <a:lnSpc>
                <a:spcPct val="100000"/>
              </a:lnSpc>
              <a:spcAft>
                <a:spcPts val="0"/>
              </a:spcAft>
              <a:buFontTx/>
              <a:buNone/>
              <a:defRPr lang="fr-FR" sz="1200" b="0" kern="1200" dirty="0" smtClean="0">
                <a:solidFill>
                  <a:schemeClr val="accent1"/>
                </a:solidFill>
                <a:latin typeface="+mj-lt"/>
                <a:ea typeface="+mn-ea"/>
                <a:cs typeface="+mn-cs"/>
              </a:defRPr>
            </a:lvl5pPr>
            <a:lvl6pPr>
              <a:lnSpc>
                <a:spcPct val="100000"/>
              </a:lnSpc>
              <a:spcAft>
                <a:spcPts val="0"/>
              </a:spcAft>
              <a:defRPr lang="fr-FR" sz="1200" b="0" kern="1200" dirty="0" smtClean="0">
                <a:solidFill>
                  <a:schemeClr val="accent1"/>
                </a:solidFill>
                <a:latin typeface="+mj-lt"/>
                <a:ea typeface="+mn-ea"/>
                <a:cs typeface="+mn-cs"/>
              </a:defRPr>
            </a:lvl6pPr>
            <a:lvl7pPr>
              <a:lnSpc>
                <a:spcPct val="100000"/>
              </a:lnSpc>
              <a:spcAft>
                <a:spcPts val="0"/>
              </a:spcAft>
              <a:defRPr lang="fr-FR" sz="1200" b="0" i="0" kern="1200" dirty="0" smtClean="0">
                <a:solidFill>
                  <a:schemeClr val="accent1"/>
                </a:solidFill>
                <a:latin typeface="+mj-lt"/>
                <a:ea typeface="+mn-ea"/>
                <a:cs typeface="+mn-cs"/>
              </a:defRPr>
            </a:lvl7pPr>
            <a:lvl8pPr>
              <a:lnSpc>
                <a:spcPct val="100000"/>
              </a:lnSpc>
              <a:spcAft>
                <a:spcPts val="0"/>
              </a:spcAft>
              <a:defRPr lang="fr-FR" sz="1200" b="0" i="0" kern="1200" dirty="0" smtClean="0">
                <a:solidFill>
                  <a:schemeClr val="accent1"/>
                </a:solidFill>
                <a:latin typeface="+mj-lt"/>
                <a:ea typeface="+mn-ea"/>
                <a:cs typeface="+mn-cs"/>
              </a:defRPr>
            </a:lvl8pPr>
            <a:lvl9pPr>
              <a:lnSpc>
                <a:spcPct val="100000"/>
              </a:lnSpc>
              <a:spcAft>
                <a:spcPts val="0"/>
              </a:spcAft>
              <a:defRPr lang="fr-FR" sz="1200" b="0" kern="1200" dirty="0" smtClean="0">
                <a:solidFill>
                  <a:schemeClr val="accent1"/>
                </a:solidFill>
                <a:latin typeface="+mj-lt"/>
                <a:ea typeface="+mn-ea"/>
                <a:cs typeface="+mn-cs"/>
              </a:defRPr>
            </a:lvl9pPr>
          </a:lstStyle>
          <a:p>
            <a:pPr lvl="0"/>
            <a:r>
              <a:rPr lang="fr-FR"/>
              <a:t>Chiffre</a:t>
            </a:r>
          </a:p>
          <a:p>
            <a:pPr lvl="1"/>
            <a:r>
              <a:rPr lang="fr-FR"/>
              <a:t>Description</a:t>
            </a:r>
          </a:p>
        </p:txBody>
      </p:sp>
      <p:sp>
        <p:nvSpPr>
          <p:cNvPr id="29" name="Espace réservé du texte 18">
            <a:extLst>
              <a:ext uri="{FF2B5EF4-FFF2-40B4-BE49-F238E27FC236}">
                <a16:creationId xmlns:a16="http://schemas.microsoft.com/office/drawing/2014/main" id="{201E3328-5992-49BF-A3F0-8B1F73C6A667}"/>
              </a:ext>
            </a:extLst>
          </p:cNvPr>
          <p:cNvSpPr>
            <a:spLocks noGrp="1"/>
          </p:cNvSpPr>
          <p:nvPr>
            <p:ph type="body" sz="quarter" idx="31" hasCustomPrompt="1"/>
          </p:nvPr>
        </p:nvSpPr>
        <p:spPr>
          <a:xfrm>
            <a:off x="2323400" y="4247897"/>
            <a:ext cx="1512000" cy="701757"/>
          </a:xfrm>
          <a:noFill/>
        </p:spPr>
        <p:txBody>
          <a:bodyPr anchor="t" anchorCtr="0"/>
          <a:lstStyle>
            <a:lvl1pPr>
              <a:lnSpc>
                <a:spcPct val="100000"/>
              </a:lnSpc>
              <a:spcBef>
                <a:spcPts val="0"/>
              </a:spcBef>
              <a:spcAft>
                <a:spcPts val="0"/>
              </a:spcAft>
              <a:defRPr sz="2200">
                <a:solidFill>
                  <a:schemeClr val="accent1"/>
                </a:solidFill>
              </a:defRPr>
            </a:lvl1pPr>
            <a:lvl2pPr>
              <a:lnSpc>
                <a:spcPct val="100000"/>
              </a:lnSpc>
              <a:spcBef>
                <a:spcPts val="0"/>
              </a:spcBef>
              <a:spcAft>
                <a:spcPts val="0"/>
              </a:spcAft>
              <a:defRPr lang="fr-FR" sz="1200" b="0" kern="1200" dirty="0">
                <a:solidFill>
                  <a:schemeClr val="accent1"/>
                </a:solidFill>
                <a:latin typeface="+mj-lt"/>
                <a:ea typeface="+mn-ea"/>
                <a:cs typeface="+mn-cs"/>
              </a:defRPr>
            </a:lvl2pPr>
            <a:lvl3pPr marL="0" indent="0">
              <a:lnSpc>
                <a:spcPct val="100000"/>
              </a:lnSpc>
              <a:spcBef>
                <a:spcPts val="0"/>
              </a:spcBef>
              <a:spcAft>
                <a:spcPts val="0"/>
              </a:spcAft>
              <a:buFontTx/>
              <a:buNone/>
              <a:defRPr lang="fr-FR" sz="1200" b="0" kern="1200" dirty="0" smtClean="0">
                <a:solidFill>
                  <a:schemeClr val="accent1"/>
                </a:solidFill>
                <a:latin typeface="+mj-lt"/>
                <a:ea typeface="+mn-ea"/>
                <a:cs typeface="+mn-cs"/>
              </a:defRPr>
            </a:lvl3pPr>
            <a:lvl4pPr marL="0" indent="0">
              <a:lnSpc>
                <a:spcPct val="100000"/>
              </a:lnSpc>
              <a:spcAft>
                <a:spcPts val="0"/>
              </a:spcAft>
              <a:buFontTx/>
              <a:buNone/>
              <a:defRPr lang="fr-FR" sz="1200" b="0" kern="1200" dirty="0" smtClean="0">
                <a:solidFill>
                  <a:schemeClr val="accent1"/>
                </a:solidFill>
                <a:latin typeface="+mj-lt"/>
                <a:ea typeface="+mn-ea"/>
                <a:cs typeface="+mn-cs"/>
              </a:defRPr>
            </a:lvl4pPr>
            <a:lvl5pPr marL="0" indent="0">
              <a:lnSpc>
                <a:spcPct val="100000"/>
              </a:lnSpc>
              <a:spcAft>
                <a:spcPts val="0"/>
              </a:spcAft>
              <a:buFontTx/>
              <a:buNone/>
              <a:defRPr lang="fr-FR" sz="1200" b="0" kern="1200" dirty="0" smtClean="0">
                <a:solidFill>
                  <a:schemeClr val="accent1"/>
                </a:solidFill>
                <a:latin typeface="+mj-lt"/>
                <a:ea typeface="+mn-ea"/>
                <a:cs typeface="+mn-cs"/>
              </a:defRPr>
            </a:lvl5pPr>
            <a:lvl6pPr>
              <a:lnSpc>
                <a:spcPct val="100000"/>
              </a:lnSpc>
              <a:spcAft>
                <a:spcPts val="0"/>
              </a:spcAft>
              <a:defRPr lang="fr-FR" sz="1200" b="0" kern="1200" dirty="0" smtClean="0">
                <a:solidFill>
                  <a:schemeClr val="accent1"/>
                </a:solidFill>
                <a:latin typeface="+mj-lt"/>
                <a:ea typeface="+mn-ea"/>
                <a:cs typeface="+mn-cs"/>
              </a:defRPr>
            </a:lvl6pPr>
            <a:lvl7pPr>
              <a:lnSpc>
                <a:spcPct val="100000"/>
              </a:lnSpc>
              <a:spcAft>
                <a:spcPts val="0"/>
              </a:spcAft>
              <a:defRPr lang="fr-FR" sz="1200" b="0" i="0" kern="1200" dirty="0" smtClean="0">
                <a:solidFill>
                  <a:schemeClr val="accent1"/>
                </a:solidFill>
                <a:latin typeface="+mj-lt"/>
                <a:ea typeface="+mn-ea"/>
                <a:cs typeface="+mn-cs"/>
              </a:defRPr>
            </a:lvl7pPr>
            <a:lvl8pPr>
              <a:lnSpc>
                <a:spcPct val="100000"/>
              </a:lnSpc>
              <a:spcAft>
                <a:spcPts val="0"/>
              </a:spcAft>
              <a:defRPr lang="fr-FR" sz="1200" b="0" i="0" kern="1200" dirty="0" smtClean="0">
                <a:solidFill>
                  <a:schemeClr val="accent1"/>
                </a:solidFill>
                <a:latin typeface="+mj-lt"/>
                <a:ea typeface="+mn-ea"/>
                <a:cs typeface="+mn-cs"/>
              </a:defRPr>
            </a:lvl8pPr>
            <a:lvl9pPr>
              <a:lnSpc>
                <a:spcPct val="100000"/>
              </a:lnSpc>
              <a:spcAft>
                <a:spcPts val="0"/>
              </a:spcAft>
              <a:defRPr lang="fr-FR" sz="1200" b="0" kern="1200" dirty="0" smtClean="0">
                <a:solidFill>
                  <a:schemeClr val="accent1"/>
                </a:solidFill>
                <a:latin typeface="+mj-lt"/>
                <a:ea typeface="+mn-ea"/>
                <a:cs typeface="+mn-cs"/>
              </a:defRPr>
            </a:lvl9pPr>
          </a:lstStyle>
          <a:p>
            <a:pPr lvl="0"/>
            <a:r>
              <a:rPr lang="fr-FR"/>
              <a:t>Chiffre</a:t>
            </a:r>
          </a:p>
          <a:p>
            <a:pPr lvl="1"/>
            <a:r>
              <a:rPr lang="fr-FR"/>
              <a:t>Description</a:t>
            </a:r>
          </a:p>
        </p:txBody>
      </p:sp>
      <p:sp>
        <p:nvSpPr>
          <p:cNvPr id="30" name="Espace réservé du texte 18">
            <a:extLst>
              <a:ext uri="{FF2B5EF4-FFF2-40B4-BE49-F238E27FC236}">
                <a16:creationId xmlns:a16="http://schemas.microsoft.com/office/drawing/2014/main" id="{C6BC72BF-1868-47CA-ABB8-3972F9D96C4F}"/>
              </a:ext>
            </a:extLst>
          </p:cNvPr>
          <p:cNvSpPr>
            <a:spLocks noGrp="1"/>
          </p:cNvSpPr>
          <p:nvPr>
            <p:ph type="body" sz="quarter" idx="32" hasCustomPrompt="1"/>
          </p:nvPr>
        </p:nvSpPr>
        <p:spPr>
          <a:xfrm>
            <a:off x="410124" y="5247419"/>
            <a:ext cx="1512000" cy="701757"/>
          </a:xfrm>
          <a:noFill/>
        </p:spPr>
        <p:txBody>
          <a:bodyPr anchor="t" anchorCtr="0"/>
          <a:lstStyle>
            <a:lvl1pPr>
              <a:lnSpc>
                <a:spcPct val="100000"/>
              </a:lnSpc>
              <a:spcBef>
                <a:spcPts val="0"/>
              </a:spcBef>
              <a:spcAft>
                <a:spcPts val="0"/>
              </a:spcAft>
              <a:defRPr sz="2200">
                <a:solidFill>
                  <a:schemeClr val="accent1"/>
                </a:solidFill>
              </a:defRPr>
            </a:lvl1pPr>
            <a:lvl2pPr>
              <a:lnSpc>
                <a:spcPct val="100000"/>
              </a:lnSpc>
              <a:spcBef>
                <a:spcPts val="0"/>
              </a:spcBef>
              <a:spcAft>
                <a:spcPts val="0"/>
              </a:spcAft>
              <a:defRPr lang="fr-FR" sz="1200" b="0" kern="1200" dirty="0">
                <a:solidFill>
                  <a:schemeClr val="accent1"/>
                </a:solidFill>
                <a:latin typeface="+mj-lt"/>
                <a:ea typeface="+mn-ea"/>
                <a:cs typeface="+mn-cs"/>
              </a:defRPr>
            </a:lvl2pPr>
            <a:lvl3pPr marL="0" indent="0">
              <a:lnSpc>
                <a:spcPct val="100000"/>
              </a:lnSpc>
              <a:spcBef>
                <a:spcPts val="0"/>
              </a:spcBef>
              <a:spcAft>
                <a:spcPts val="0"/>
              </a:spcAft>
              <a:buFontTx/>
              <a:buNone/>
              <a:defRPr lang="fr-FR" sz="1200" b="0" kern="1200" dirty="0" smtClean="0">
                <a:solidFill>
                  <a:schemeClr val="accent1"/>
                </a:solidFill>
                <a:latin typeface="+mj-lt"/>
                <a:ea typeface="+mn-ea"/>
                <a:cs typeface="+mn-cs"/>
              </a:defRPr>
            </a:lvl3pPr>
            <a:lvl4pPr marL="0" indent="0">
              <a:lnSpc>
                <a:spcPct val="100000"/>
              </a:lnSpc>
              <a:spcAft>
                <a:spcPts val="0"/>
              </a:spcAft>
              <a:buFontTx/>
              <a:buNone/>
              <a:defRPr lang="fr-FR" sz="1200" b="0" kern="1200" dirty="0" smtClean="0">
                <a:solidFill>
                  <a:schemeClr val="accent1"/>
                </a:solidFill>
                <a:latin typeface="+mj-lt"/>
                <a:ea typeface="+mn-ea"/>
                <a:cs typeface="+mn-cs"/>
              </a:defRPr>
            </a:lvl4pPr>
            <a:lvl5pPr marL="0" indent="0">
              <a:lnSpc>
                <a:spcPct val="100000"/>
              </a:lnSpc>
              <a:spcAft>
                <a:spcPts val="0"/>
              </a:spcAft>
              <a:buFontTx/>
              <a:buNone/>
              <a:defRPr lang="fr-FR" sz="1200" b="0" kern="1200" dirty="0" smtClean="0">
                <a:solidFill>
                  <a:schemeClr val="accent1"/>
                </a:solidFill>
                <a:latin typeface="+mj-lt"/>
                <a:ea typeface="+mn-ea"/>
                <a:cs typeface="+mn-cs"/>
              </a:defRPr>
            </a:lvl5pPr>
            <a:lvl6pPr>
              <a:lnSpc>
                <a:spcPct val="100000"/>
              </a:lnSpc>
              <a:spcAft>
                <a:spcPts val="0"/>
              </a:spcAft>
              <a:defRPr lang="fr-FR" sz="1200" b="0" kern="1200" dirty="0" smtClean="0">
                <a:solidFill>
                  <a:schemeClr val="accent1"/>
                </a:solidFill>
                <a:latin typeface="+mj-lt"/>
                <a:ea typeface="+mn-ea"/>
                <a:cs typeface="+mn-cs"/>
              </a:defRPr>
            </a:lvl6pPr>
            <a:lvl7pPr>
              <a:lnSpc>
                <a:spcPct val="100000"/>
              </a:lnSpc>
              <a:spcAft>
                <a:spcPts val="0"/>
              </a:spcAft>
              <a:defRPr lang="fr-FR" sz="1200" b="0" i="0" kern="1200" dirty="0" smtClean="0">
                <a:solidFill>
                  <a:schemeClr val="accent1"/>
                </a:solidFill>
                <a:latin typeface="+mj-lt"/>
                <a:ea typeface="+mn-ea"/>
                <a:cs typeface="+mn-cs"/>
              </a:defRPr>
            </a:lvl7pPr>
            <a:lvl8pPr>
              <a:lnSpc>
                <a:spcPct val="100000"/>
              </a:lnSpc>
              <a:spcAft>
                <a:spcPts val="0"/>
              </a:spcAft>
              <a:defRPr lang="fr-FR" sz="1200" b="0" i="0" kern="1200" dirty="0" smtClean="0">
                <a:solidFill>
                  <a:schemeClr val="accent1"/>
                </a:solidFill>
                <a:latin typeface="+mj-lt"/>
                <a:ea typeface="+mn-ea"/>
                <a:cs typeface="+mn-cs"/>
              </a:defRPr>
            </a:lvl8pPr>
            <a:lvl9pPr>
              <a:lnSpc>
                <a:spcPct val="100000"/>
              </a:lnSpc>
              <a:spcAft>
                <a:spcPts val="0"/>
              </a:spcAft>
              <a:defRPr lang="fr-FR" sz="1200" b="0" kern="1200" dirty="0" smtClean="0">
                <a:solidFill>
                  <a:schemeClr val="accent1"/>
                </a:solidFill>
                <a:latin typeface="+mj-lt"/>
                <a:ea typeface="+mn-ea"/>
                <a:cs typeface="+mn-cs"/>
              </a:defRPr>
            </a:lvl9pPr>
          </a:lstStyle>
          <a:p>
            <a:pPr lvl="0"/>
            <a:r>
              <a:rPr lang="fr-FR"/>
              <a:t>Chiffre</a:t>
            </a:r>
          </a:p>
          <a:p>
            <a:pPr lvl="1"/>
            <a:r>
              <a:rPr lang="fr-FR"/>
              <a:t>Description</a:t>
            </a:r>
          </a:p>
        </p:txBody>
      </p:sp>
      <p:sp>
        <p:nvSpPr>
          <p:cNvPr id="31" name="Espace réservé du texte 18">
            <a:extLst>
              <a:ext uri="{FF2B5EF4-FFF2-40B4-BE49-F238E27FC236}">
                <a16:creationId xmlns:a16="http://schemas.microsoft.com/office/drawing/2014/main" id="{6D8F54D3-B9C3-40EF-888C-BC83D5C47CD7}"/>
              </a:ext>
            </a:extLst>
          </p:cNvPr>
          <p:cNvSpPr>
            <a:spLocks noGrp="1"/>
          </p:cNvSpPr>
          <p:nvPr>
            <p:ph type="body" sz="quarter" idx="33" hasCustomPrompt="1"/>
          </p:nvPr>
        </p:nvSpPr>
        <p:spPr>
          <a:xfrm>
            <a:off x="2323400" y="5247419"/>
            <a:ext cx="1512000" cy="701757"/>
          </a:xfrm>
          <a:noFill/>
        </p:spPr>
        <p:txBody>
          <a:bodyPr anchor="t" anchorCtr="0"/>
          <a:lstStyle>
            <a:lvl1pPr>
              <a:lnSpc>
                <a:spcPct val="100000"/>
              </a:lnSpc>
              <a:spcBef>
                <a:spcPts val="0"/>
              </a:spcBef>
              <a:spcAft>
                <a:spcPts val="0"/>
              </a:spcAft>
              <a:defRPr sz="2200">
                <a:solidFill>
                  <a:schemeClr val="accent1"/>
                </a:solidFill>
              </a:defRPr>
            </a:lvl1pPr>
            <a:lvl2pPr>
              <a:lnSpc>
                <a:spcPct val="100000"/>
              </a:lnSpc>
              <a:spcBef>
                <a:spcPts val="0"/>
              </a:spcBef>
              <a:spcAft>
                <a:spcPts val="0"/>
              </a:spcAft>
              <a:defRPr lang="fr-FR" sz="1200" b="0" kern="1200" dirty="0">
                <a:solidFill>
                  <a:schemeClr val="accent1"/>
                </a:solidFill>
                <a:latin typeface="+mj-lt"/>
                <a:ea typeface="+mn-ea"/>
                <a:cs typeface="+mn-cs"/>
              </a:defRPr>
            </a:lvl2pPr>
            <a:lvl3pPr marL="0" indent="0">
              <a:lnSpc>
                <a:spcPct val="100000"/>
              </a:lnSpc>
              <a:spcBef>
                <a:spcPts val="0"/>
              </a:spcBef>
              <a:spcAft>
                <a:spcPts val="0"/>
              </a:spcAft>
              <a:buFontTx/>
              <a:buNone/>
              <a:defRPr lang="fr-FR" sz="1200" b="0" kern="1200" dirty="0" smtClean="0">
                <a:solidFill>
                  <a:schemeClr val="accent1"/>
                </a:solidFill>
                <a:latin typeface="+mj-lt"/>
                <a:ea typeface="+mn-ea"/>
                <a:cs typeface="+mn-cs"/>
              </a:defRPr>
            </a:lvl3pPr>
            <a:lvl4pPr marL="0" indent="0">
              <a:lnSpc>
                <a:spcPct val="100000"/>
              </a:lnSpc>
              <a:spcAft>
                <a:spcPts val="0"/>
              </a:spcAft>
              <a:buFontTx/>
              <a:buNone/>
              <a:defRPr lang="fr-FR" sz="1200" b="0" kern="1200" dirty="0" smtClean="0">
                <a:solidFill>
                  <a:schemeClr val="accent1"/>
                </a:solidFill>
                <a:latin typeface="+mj-lt"/>
                <a:ea typeface="+mn-ea"/>
                <a:cs typeface="+mn-cs"/>
              </a:defRPr>
            </a:lvl4pPr>
            <a:lvl5pPr marL="0" indent="0">
              <a:lnSpc>
                <a:spcPct val="100000"/>
              </a:lnSpc>
              <a:spcAft>
                <a:spcPts val="0"/>
              </a:spcAft>
              <a:buFontTx/>
              <a:buNone/>
              <a:defRPr lang="fr-FR" sz="1200" b="0" kern="1200" dirty="0" smtClean="0">
                <a:solidFill>
                  <a:schemeClr val="accent1"/>
                </a:solidFill>
                <a:latin typeface="+mj-lt"/>
                <a:ea typeface="+mn-ea"/>
                <a:cs typeface="+mn-cs"/>
              </a:defRPr>
            </a:lvl5pPr>
            <a:lvl6pPr>
              <a:lnSpc>
                <a:spcPct val="100000"/>
              </a:lnSpc>
              <a:spcAft>
                <a:spcPts val="0"/>
              </a:spcAft>
              <a:defRPr lang="fr-FR" sz="1200" b="0" kern="1200" dirty="0" smtClean="0">
                <a:solidFill>
                  <a:schemeClr val="accent1"/>
                </a:solidFill>
                <a:latin typeface="+mj-lt"/>
                <a:ea typeface="+mn-ea"/>
                <a:cs typeface="+mn-cs"/>
              </a:defRPr>
            </a:lvl6pPr>
            <a:lvl7pPr>
              <a:lnSpc>
                <a:spcPct val="100000"/>
              </a:lnSpc>
              <a:spcAft>
                <a:spcPts val="0"/>
              </a:spcAft>
              <a:defRPr lang="fr-FR" sz="1200" b="0" i="0" kern="1200" dirty="0" smtClean="0">
                <a:solidFill>
                  <a:schemeClr val="accent1"/>
                </a:solidFill>
                <a:latin typeface="+mj-lt"/>
                <a:ea typeface="+mn-ea"/>
                <a:cs typeface="+mn-cs"/>
              </a:defRPr>
            </a:lvl7pPr>
            <a:lvl8pPr>
              <a:lnSpc>
                <a:spcPct val="100000"/>
              </a:lnSpc>
              <a:spcAft>
                <a:spcPts val="0"/>
              </a:spcAft>
              <a:defRPr lang="fr-FR" sz="1200" b="0" i="0" kern="1200" dirty="0" smtClean="0">
                <a:solidFill>
                  <a:schemeClr val="accent1"/>
                </a:solidFill>
                <a:latin typeface="+mj-lt"/>
                <a:ea typeface="+mn-ea"/>
                <a:cs typeface="+mn-cs"/>
              </a:defRPr>
            </a:lvl8pPr>
            <a:lvl9pPr>
              <a:lnSpc>
                <a:spcPct val="100000"/>
              </a:lnSpc>
              <a:spcAft>
                <a:spcPts val="0"/>
              </a:spcAft>
              <a:defRPr lang="fr-FR" sz="1200" b="0" kern="1200" dirty="0" smtClean="0">
                <a:solidFill>
                  <a:schemeClr val="accent1"/>
                </a:solidFill>
                <a:latin typeface="+mj-lt"/>
                <a:ea typeface="+mn-ea"/>
                <a:cs typeface="+mn-cs"/>
              </a:defRPr>
            </a:lvl9pPr>
          </a:lstStyle>
          <a:p>
            <a:pPr lvl="0"/>
            <a:r>
              <a:rPr lang="fr-FR"/>
              <a:t>Chiffre</a:t>
            </a:r>
          </a:p>
          <a:p>
            <a:pPr lvl="1"/>
            <a:r>
              <a:rPr lang="fr-FR"/>
              <a:t>Description</a:t>
            </a:r>
          </a:p>
        </p:txBody>
      </p:sp>
    </p:spTree>
    <p:extLst>
      <p:ext uri="{BB962C8B-B14F-4D97-AF65-F5344CB8AC3E}">
        <p14:creationId xmlns:p14="http://schemas.microsoft.com/office/powerpoint/2010/main" val="64490066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preserve="1">
  <p:cSld name="Focus data - Bleu">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sp>
        <p:nvSpPr>
          <p:cNvPr id="23" name="Forme libre : forme 19">
            <a:extLst>
              <a:ext uri="{FF2B5EF4-FFF2-40B4-BE49-F238E27FC236}">
                <a16:creationId xmlns:a16="http://schemas.microsoft.com/office/drawing/2014/main" id="{B5FC9BA6-7991-46A7-BD85-5F3464CD5BBD}"/>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sp>
        <p:nvSpPr>
          <p:cNvPr id="17" name="Titre 4">
            <a:extLst>
              <a:ext uri="{FF2B5EF4-FFF2-40B4-BE49-F238E27FC236}">
                <a16:creationId xmlns:a16="http://schemas.microsoft.com/office/drawing/2014/main" id="{13809825-214D-42A7-8CBC-8CCCE2F745A4}"/>
              </a:ext>
            </a:extLst>
          </p:cNvPr>
          <p:cNvSpPr>
            <a:spLocks noGrp="1"/>
          </p:cNvSpPr>
          <p:nvPr>
            <p:ph type="title" hasCustomPrompt="1"/>
          </p:nvPr>
        </p:nvSpPr>
        <p:spPr>
          <a:xfrm>
            <a:off x="419709" y="768908"/>
            <a:ext cx="3415691" cy="885600"/>
          </a:xfrm>
        </p:spPr>
        <p:txBody>
          <a:bodyPr anchor="b">
            <a:noAutofit/>
          </a:bodyPr>
          <a:lstStyle>
            <a:lvl1pPr>
              <a:defRPr sz="3200">
                <a:solidFill>
                  <a:schemeClr val="bg1"/>
                </a:solidFill>
              </a:defRPr>
            </a:lvl1pPr>
          </a:lstStyle>
          <a:p>
            <a:r>
              <a:rPr lang="fr-FR"/>
              <a:t>Titre de la slide sur deux lignes</a:t>
            </a: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a:t>
            </a:fld>
            <a:endParaRPr lang="fr-FR"/>
          </a:p>
        </p:txBody>
      </p:sp>
      <p:sp>
        <p:nvSpPr>
          <p:cNvPr id="15" name="Espace réservé du texte 4">
            <a:extLst>
              <a:ext uri="{FF2B5EF4-FFF2-40B4-BE49-F238E27FC236}">
                <a16:creationId xmlns:a16="http://schemas.microsoft.com/office/drawing/2014/main" id="{390C2EDF-8E8B-4974-A8A6-DF22EAD2A54F}"/>
              </a:ext>
            </a:extLst>
          </p:cNvPr>
          <p:cNvSpPr>
            <a:spLocks noGrp="1"/>
          </p:cNvSpPr>
          <p:nvPr>
            <p:ph type="body" sz="quarter" idx="17" hasCustomPrompt="1"/>
          </p:nvPr>
        </p:nvSpPr>
        <p:spPr>
          <a:xfrm>
            <a:off x="245024" y="185932"/>
            <a:ext cx="4530176" cy="215444"/>
          </a:xfrm>
        </p:spPr>
        <p:txBody>
          <a:bodyPr wrap="square">
            <a:spAutoFit/>
          </a:bodyPr>
          <a:lstStyle>
            <a:lvl1pPr marL="0" indent="0">
              <a:spcAft>
                <a:spcPts val="0"/>
              </a:spcAft>
              <a:defRPr sz="1400" b="0" i="0">
                <a:solidFill>
                  <a:schemeClr val="bg1">
                    <a:alpha val="50000"/>
                  </a:schemeClr>
                </a:solidFill>
                <a:latin typeface="Lato" panose="020B0604020202020204" charset="0"/>
              </a:defRPr>
            </a:lvl1pPr>
            <a:lvl2pPr marL="0" indent="0">
              <a:spcAft>
                <a:spcPts val="0"/>
              </a:spcAft>
              <a:defRPr lang="fr-FR" sz="1400" b="0" i="0" kern="1200" dirty="0" smtClean="0">
                <a:solidFill>
                  <a:schemeClr val="accent1">
                    <a:alpha val="50000"/>
                  </a:schemeClr>
                </a:solidFill>
                <a:latin typeface="Lato" panose="020B0604020202020204" charset="0"/>
                <a:ea typeface="+mn-ea"/>
                <a:cs typeface="+mn-cs"/>
              </a:defRPr>
            </a:lvl2pPr>
            <a:lvl3pPr marL="0" indent="0">
              <a:spcAft>
                <a:spcPts val="0"/>
              </a:spcAft>
              <a:defRPr lang="fr-FR" sz="1400" b="0" i="0" kern="1200" dirty="0" smtClean="0">
                <a:solidFill>
                  <a:schemeClr val="accent1">
                    <a:alpha val="50000"/>
                  </a:schemeClr>
                </a:solidFill>
                <a:latin typeface="Lato" panose="020B0604020202020204" charset="0"/>
                <a:ea typeface="+mn-ea"/>
                <a:cs typeface="+mn-cs"/>
              </a:defRPr>
            </a:lvl3pPr>
            <a:lvl4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4pPr>
            <a:lvl5pPr marL="0" indent="0">
              <a:spcAft>
                <a:spcPts val="0"/>
              </a:spcAft>
              <a:buFontTx/>
              <a:buNone/>
              <a:defRPr lang="fr-FR" sz="1400" b="0" i="0" kern="1200" dirty="0" smtClean="0">
                <a:solidFill>
                  <a:schemeClr val="accent1">
                    <a:alpha val="50000"/>
                  </a:schemeClr>
                </a:solidFill>
                <a:latin typeface="Lato" panose="020B0604020202020204" charset="0"/>
                <a:ea typeface="+mn-ea"/>
                <a:cs typeface="+mn-cs"/>
              </a:defRPr>
            </a:lvl5pPr>
            <a:lvl6pPr marL="0" indent="0">
              <a:spcAft>
                <a:spcPts val="0"/>
              </a:spcAft>
              <a:defRPr lang="fr-FR" sz="1400" b="0" i="0" kern="1200" dirty="0" smtClean="0">
                <a:solidFill>
                  <a:schemeClr val="accent1">
                    <a:alpha val="50000"/>
                  </a:schemeClr>
                </a:solidFill>
                <a:latin typeface="Lato" panose="020B0604020202020204" charset="0"/>
                <a:ea typeface="+mn-ea"/>
                <a:cs typeface="+mn-cs"/>
              </a:defRPr>
            </a:lvl6pPr>
            <a:lvl7pPr marL="0" indent="0">
              <a:spcAft>
                <a:spcPts val="0"/>
              </a:spcAft>
              <a:defRPr lang="fr-FR" sz="1400" b="0" i="0" kern="1200" dirty="0" smtClean="0">
                <a:solidFill>
                  <a:schemeClr val="accent1">
                    <a:alpha val="50000"/>
                  </a:schemeClr>
                </a:solidFill>
                <a:latin typeface="Lato" panose="020B0604020202020204" charset="0"/>
                <a:ea typeface="+mn-ea"/>
                <a:cs typeface="+mn-cs"/>
              </a:defRPr>
            </a:lvl7pPr>
            <a:lvl8pPr>
              <a:spcAft>
                <a:spcPts val="0"/>
              </a:spcAft>
              <a:defRPr lang="fr-FR" sz="1400" b="0" i="0" kern="1200" dirty="0" smtClean="0">
                <a:solidFill>
                  <a:schemeClr val="accent1">
                    <a:alpha val="50000"/>
                  </a:schemeClr>
                </a:solidFill>
                <a:latin typeface="Lato" panose="020B0604020202020204" charset="0"/>
                <a:ea typeface="+mn-ea"/>
                <a:cs typeface="+mn-cs"/>
              </a:defRPr>
            </a:lvl8pPr>
            <a:lvl9pPr>
              <a:spcAft>
                <a:spcPts val="0"/>
              </a:spcAft>
              <a:defRPr lang="fr-FR" sz="1400" b="0" i="0" kern="1200" dirty="0" smtClean="0">
                <a:solidFill>
                  <a:schemeClr val="accent1">
                    <a:alpha val="50000"/>
                  </a:schemeClr>
                </a:solidFill>
                <a:latin typeface="Lato" panose="020B0604020202020204" charset="0"/>
                <a:ea typeface="+mn-ea"/>
                <a:cs typeface="+mn-cs"/>
              </a:defRPr>
            </a:lvl9pPr>
          </a:lstStyle>
          <a:p>
            <a:pPr lvl="0"/>
            <a:r>
              <a:rPr lang="fr-FR"/>
              <a:t>N°. Titre de la partie</a:t>
            </a:r>
          </a:p>
        </p:txBody>
      </p:sp>
      <p:sp>
        <p:nvSpPr>
          <p:cNvPr id="5" name="Espace réservé du texte 4">
            <a:extLst>
              <a:ext uri="{FF2B5EF4-FFF2-40B4-BE49-F238E27FC236}">
                <a16:creationId xmlns:a16="http://schemas.microsoft.com/office/drawing/2014/main" id="{D8520427-AE68-4A52-A6D7-FC64AEF13B93}"/>
              </a:ext>
            </a:extLst>
          </p:cNvPr>
          <p:cNvSpPr>
            <a:spLocks noGrp="1"/>
          </p:cNvSpPr>
          <p:nvPr>
            <p:ph type="body" sz="quarter" idx="18" hasCustomPrompt="1"/>
          </p:nvPr>
        </p:nvSpPr>
        <p:spPr>
          <a:xfrm>
            <a:off x="419710" y="2139180"/>
            <a:ext cx="3415690" cy="1800430"/>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fr-FR"/>
              <a:t>Texte de niveau 1</a:t>
            </a:r>
          </a:p>
          <a:p>
            <a:pPr lvl="1"/>
            <a:r>
              <a:rPr lang="fr-FR"/>
              <a:t>Deuxième niveau</a:t>
            </a:r>
          </a:p>
          <a:p>
            <a:pPr lvl="2"/>
            <a:r>
              <a:rPr lang="fr-FR"/>
              <a:t>Troisième niveau</a:t>
            </a:r>
          </a:p>
          <a:p>
            <a:pPr lvl="3"/>
            <a:r>
              <a:rPr lang="fr-FR"/>
              <a:t>Quatrième niveau</a:t>
            </a:r>
          </a:p>
          <a:p>
            <a:pPr lvl="4"/>
            <a:r>
              <a:rPr lang="fr-FR"/>
              <a:t>Cinquième niveau</a:t>
            </a:r>
          </a:p>
        </p:txBody>
      </p:sp>
      <p:cxnSp>
        <p:nvCxnSpPr>
          <p:cNvPr id="9" name="Connecteur droit 8">
            <a:extLst>
              <a:ext uri="{FF2B5EF4-FFF2-40B4-BE49-F238E27FC236}">
                <a16:creationId xmlns:a16="http://schemas.microsoft.com/office/drawing/2014/main" id="{A26478DB-A61D-4394-BEF9-208DE216AB28}"/>
              </a:ext>
            </a:extLst>
          </p:cNvPr>
          <p:cNvCxnSpPr>
            <a:cxnSpLocks/>
          </p:cNvCxnSpPr>
          <p:nvPr/>
        </p:nvCxnSpPr>
        <p:spPr>
          <a:xfrm>
            <a:off x="407988" y="1921115"/>
            <a:ext cx="722299" cy="0"/>
          </a:xfrm>
          <a:prstGeom prst="line">
            <a:avLst/>
          </a:prstGeom>
          <a:ln cap="rnd">
            <a:solidFill>
              <a:schemeClr val="bg1"/>
            </a:solidFill>
            <a:round/>
          </a:ln>
        </p:spPr>
        <p:style>
          <a:lnRef idx="1">
            <a:schemeClr val="accent1"/>
          </a:lnRef>
          <a:fillRef idx="0">
            <a:schemeClr val="accent1"/>
          </a:fillRef>
          <a:effectRef idx="0">
            <a:schemeClr val="accent1"/>
          </a:effectRef>
          <a:fontRef idx="minor">
            <a:schemeClr val="tx1"/>
          </a:fontRef>
        </p:style>
      </p:cxnSp>
      <p:cxnSp>
        <p:nvCxnSpPr>
          <p:cNvPr id="11" name="Connecteur droit 10">
            <a:extLst>
              <a:ext uri="{FF2B5EF4-FFF2-40B4-BE49-F238E27FC236}">
                <a16:creationId xmlns:a16="http://schemas.microsoft.com/office/drawing/2014/main" id="{FE209D62-5BE0-44E0-B913-8523DD6958E2}"/>
              </a:ext>
            </a:extLst>
          </p:cNvPr>
          <p:cNvCxnSpPr>
            <a:cxnSpLocks/>
          </p:cNvCxnSpPr>
          <p:nvPr/>
        </p:nvCxnSpPr>
        <p:spPr>
          <a:xfrm>
            <a:off x="2122762" y="4234751"/>
            <a:ext cx="0" cy="646331"/>
          </a:xfrm>
          <a:prstGeom prst="line">
            <a:avLst/>
          </a:prstGeom>
          <a:ln cap="rnd">
            <a:solidFill>
              <a:schemeClr val="accent1">
                <a:lumMod val="20000"/>
                <a:lumOff val="80000"/>
              </a:schemeClr>
            </a:solidFill>
            <a:round/>
          </a:ln>
        </p:spPr>
        <p:style>
          <a:lnRef idx="1">
            <a:schemeClr val="accent1"/>
          </a:lnRef>
          <a:fillRef idx="0">
            <a:schemeClr val="accent1"/>
          </a:fillRef>
          <a:effectRef idx="0">
            <a:schemeClr val="accent1"/>
          </a:effectRef>
          <a:fontRef idx="minor">
            <a:schemeClr val="tx1"/>
          </a:fontRef>
        </p:style>
      </p:cxnSp>
      <p:cxnSp>
        <p:nvCxnSpPr>
          <p:cNvPr id="12" name="Connecteur droit 11">
            <a:extLst>
              <a:ext uri="{FF2B5EF4-FFF2-40B4-BE49-F238E27FC236}">
                <a16:creationId xmlns:a16="http://schemas.microsoft.com/office/drawing/2014/main" id="{009E0E16-D643-4B5A-A454-20C5E6491CEE}"/>
              </a:ext>
            </a:extLst>
          </p:cNvPr>
          <p:cNvCxnSpPr>
            <a:cxnSpLocks/>
          </p:cNvCxnSpPr>
          <p:nvPr/>
        </p:nvCxnSpPr>
        <p:spPr>
          <a:xfrm>
            <a:off x="2122762" y="5253980"/>
            <a:ext cx="0" cy="646331"/>
          </a:xfrm>
          <a:prstGeom prst="line">
            <a:avLst/>
          </a:prstGeom>
          <a:ln cap="rnd">
            <a:solidFill>
              <a:schemeClr val="accent1">
                <a:lumMod val="20000"/>
                <a:lumOff val="80000"/>
              </a:schemeClr>
            </a:solidFill>
            <a:round/>
          </a:ln>
        </p:spPr>
        <p:style>
          <a:lnRef idx="1">
            <a:schemeClr val="accent1"/>
          </a:lnRef>
          <a:fillRef idx="0">
            <a:schemeClr val="accent1"/>
          </a:fillRef>
          <a:effectRef idx="0">
            <a:schemeClr val="accent1"/>
          </a:effectRef>
          <a:fontRef idx="minor">
            <a:schemeClr val="tx1"/>
          </a:fontRef>
        </p:style>
      </p:cxnSp>
      <p:sp>
        <p:nvSpPr>
          <p:cNvPr id="13" name="Espace réservé du texte 18">
            <a:extLst>
              <a:ext uri="{FF2B5EF4-FFF2-40B4-BE49-F238E27FC236}">
                <a16:creationId xmlns:a16="http://schemas.microsoft.com/office/drawing/2014/main" id="{FD11CF12-EA14-4791-8156-029502EF9E7A}"/>
              </a:ext>
            </a:extLst>
          </p:cNvPr>
          <p:cNvSpPr>
            <a:spLocks noGrp="1"/>
          </p:cNvSpPr>
          <p:nvPr>
            <p:ph type="body" sz="quarter" idx="14" hasCustomPrompt="1"/>
          </p:nvPr>
        </p:nvSpPr>
        <p:spPr>
          <a:xfrm>
            <a:off x="410124" y="4247897"/>
            <a:ext cx="1512000" cy="701757"/>
          </a:xfrm>
        </p:spPr>
        <p:txBody>
          <a:bodyPr anchor="t" anchorCtr="0"/>
          <a:lstStyle>
            <a:lvl1pPr>
              <a:lnSpc>
                <a:spcPct val="100000"/>
              </a:lnSpc>
              <a:spcBef>
                <a:spcPts val="0"/>
              </a:spcBef>
              <a:spcAft>
                <a:spcPts val="0"/>
              </a:spcAft>
              <a:defRPr sz="2200">
                <a:solidFill>
                  <a:schemeClr val="bg1"/>
                </a:solidFill>
              </a:defRPr>
            </a:lvl1pPr>
            <a:lvl2pPr>
              <a:lnSpc>
                <a:spcPct val="100000"/>
              </a:lnSpc>
              <a:spcBef>
                <a:spcPts val="0"/>
              </a:spcBef>
              <a:spcAft>
                <a:spcPts val="0"/>
              </a:spcAft>
              <a:defRPr lang="fr-FR" sz="1200" b="0" kern="1200" dirty="0">
                <a:solidFill>
                  <a:schemeClr val="bg1"/>
                </a:solidFill>
                <a:latin typeface="+mj-lt"/>
                <a:ea typeface="+mn-ea"/>
                <a:cs typeface="+mn-cs"/>
              </a:defRPr>
            </a:lvl2pPr>
            <a:lvl3pPr marL="0" indent="0">
              <a:lnSpc>
                <a:spcPct val="100000"/>
              </a:lnSpc>
              <a:spcBef>
                <a:spcPts val="0"/>
              </a:spcBef>
              <a:spcAft>
                <a:spcPts val="0"/>
              </a:spcAft>
              <a:buFontTx/>
              <a:buNone/>
              <a:defRPr lang="fr-FR" sz="1200" b="0" kern="1200" dirty="0" smtClean="0">
                <a:solidFill>
                  <a:schemeClr val="bg1"/>
                </a:solidFill>
                <a:latin typeface="+mj-lt"/>
                <a:ea typeface="+mn-ea"/>
                <a:cs typeface="+mn-cs"/>
              </a:defRPr>
            </a:lvl3pPr>
            <a:lvl4pPr marL="0" indent="0">
              <a:lnSpc>
                <a:spcPct val="100000"/>
              </a:lnSpc>
              <a:spcAft>
                <a:spcPts val="0"/>
              </a:spcAft>
              <a:buFontTx/>
              <a:buNone/>
              <a:defRPr lang="fr-FR" sz="1200" b="0" kern="1200" dirty="0" smtClean="0">
                <a:solidFill>
                  <a:schemeClr val="bg1"/>
                </a:solidFill>
                <a:latin typeface="+mj-lt"/>
                <a:ea typeface="+mn-ea"/>
                <a:cs typeface="+mn-cs"/>
              </a:defRPr>
            </a:lvl4pPr>
            <a:lvl5pPr marL="0" indent="0">
              <a:lnSpc>
                <a:spcPct val="100000"/>
              </a:lnSpc>
              <a:spcAft>
                <a:spcPts val="0"/>
              </a:spcAft>
              <a:buFontTx/>
              <a:buNone/>
              <a:defRPr lang="fr-FR" sz="1200" b="0" kern="1200" dirty="0" smtClean="0">
                <a:solidFill>
                  <a:schemeClr val="bg1"/>
                </a:solidFill>
                <a:latin typeface="+mj-lt"/>
                <a:ea typeface="+mn-ea"/>
                <a:cs typeface="+mn-cs"/>
              </a:defRPr>
            </a:lvl5pPr>
            <a:lvl6pPr>
              <a:lnSpc>
                <a:spcPct val="100000"/>
              </a:lnSpc>
              <a:spcAft>
                <a:spcPts val="0"/>
              </a:spcAft>
              <a:defRPr lang="fr-FR" sz="1200" b="0" kern="1200" dirty="0" smtClean="0">
                <a:solidFill>
                  <a:schemeClr val="bg1"/>
                </a:solidFill>
                <a:latin typeface="+mj-lt"/>
                <a:ea typeface="+mn-ea"/>
                <a:cs typeface="+mn-cs"/>
              </a:defRPr>
            </a:lvl6pPr>
            <a:lvl7pPr>
              <a:lnSpc>
                <a:spcPct val="100000"/>
              </a:lnSpc>
              <a:spcAft>
                <a:spcPts val="0"/>
              </a:spcAft>
              <a:defRPr lang="fr-FR" sz="1200" b="0" i="0" kern="1200" dirty="0" smtClean="0">
                <a:solidFill>
                  <a:schemeClr val="bg1"/>
                </a:solidFill>
                <a:latin typeface="+mj-lt"/>
                <a:ea typeface="+mn-ea"/>
                <a:cs typeface="+mn-cs"/>
              </a:defRPr>
            </a:lvl7pPr>
            <a:lvl8pPr>
              <a:lnSpc>
                <a:spcPct val="100000"/>
              </a:lnSpc>
              <a:spcAft>
                <a:spcPts val="0"/>
              </a:spcAft>
              <a:defRPr lang="fr-FR" sz="1200" b="0" i="0" kern="1200" dirty="0" smtClean="0">
                <a:solidFill>
                  <a:schemeClr val="bg1"/>
                </a:solidFill>
                <a:latin typeface="+mj-lt"/>
                <a:ea typeface="+mn-ea"/>
                <a:cs typeface="+mn-cs"/>
              </a:defRPr>
            </a:lvl8pPr>
            <a:lvl9pPr>
              <a:lnSpc>
                <a:spcPct val="100000"/>
              </a:lnSpc>
              <a:spcAft>
                <a:spcPts val="0"/>
              </a:spcAft>
              <a:defRPr lang="fr-FR" sz="1200" b="0" kern="1200" dirty="0" smtClean="0">
                <a:solidFill>
                  <a:schemeClr val="bg1"/>
                </a:solidFill>
                <a:latin typeface="+mj-lt"/>
                <a:ea typeface="+mn-ea"/>
                <a:cs typeface="+mn-cs"/>
              </a:defRPr>
            </a:lvl9pPr>
          </a:lstStyle>
          <a:p>
            <a:pPr lvl="0"/>
            <a:r>
              <a:rPr lang="fr-FR"/>
              <a:t>Chiffre</a:t>
            </a:r>
          </a:p>
          <a:p>
            <a:pPr lvl="1"/>
            <a:r>
              <a:rPr lang="fr-FR"/>
              <a:t>Description</a:t>
            </a:r>
          </a:p>
        </p:txBody>
      </p:sp>
      <p:sp>
        <p:nvSpPr>
          <p:cNvPr id="27" name="Espace réservé du texte 5">
            <a:extLst>
              <a:ext uri="{FF2B5EF4-FFF2-40B4-BE49-F238E27FC236}">
                <a16:creationId xmlns:a16="http://schemas.microsoft.com/office/drawing/2014/main" id="{64B33DE4-B5CC-4AD6-BCB0-DCDDC17F10FA}"/>
              </a:ext>
            </a:extLst>
          </p:cNvPr>
          <p:cNvSpPr>
            <a:spLocks noGrp="1"/>
          </p:cNvSpPr>
          <p:nvPr>
            <p:ph type="body" sz="quarter" idx="19"/>
          </p:nvPr>
        </p:nvSpPr>
        <p:spPr>
          <a:xfrm>
            <a:off x="4356822" y="2027644"/>
            <a:ext cx="3477600" cy="3934800"/>
          </a:xfrm>
          <a:solidFill>
            <a:schemeClr val="bg1"/>
          </a:solidFill>
          <a:effectLst>
            <a:outerShdw blurRad="330200" dist="38100" dir="2700000" algn="ctr" rotWithShape="0">
              <a:schemeClr val="accent1">
                <a:alpha val="20000"/>
              </a:schemeClr>
            </a:outerShdw>
          </a:effectLst>
        </p:spPr>
        <p:txBody>
          <a:bodyPr lIns="324000" tIns="900000" rIns="324000" bIns="324000"/>
          <a:lstStyle>
            <a:lvl1pPr algn="ctr">
              <a:defRPr sz="1800"/>
            </a:lvl1pPr>
            <a:lvl2pPr algn="ctr">
              <a:defRPr sz="1600"/>
            </a:lvl2pPr>
            <a:lvl3pPr algn="ctr">
              <a:defRPr sz="1400"/>
            </a:lvl3pPr>
            <a:lvl4pPr algn="ctr">
              <a:defRPr sz="1400"/>
            </a:lvl4pPr>
            <a:lvl5pPr algn="ctr">
              <a:defRPr sz="1100"/>
            </a:lvl5pPr>
            <a:lvl6pPr algn="ctr">
              <a:defRPr sz="1200"/>
            </a:lvl6pPr>
            <a:lvl7pPr algn="ctr">
              <a:defRPr sz="1050"/>
            </a:lvl7pPr>
            <a:lvl8pPr algn="ctr">
              <a:defRPr sz="1000"/>
            </a:lvl8pPr>
            <a:lvl9pPr algn="ctr">
              <a:defRPr sz="10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28" name="Espace réservé du texte 5">
            <a:extLst>
              <a:ext uri="{FF2B5EF4-FFF2-40B4-BE49-F238E27FC236}">
                <a16:creationId xmlns:a16="http://schemas.microsoft.com/office/drawing/2014/main" id="{DF76D0DD-255F-438D-A97F-01EEC01E580D}"/>
              </a:ext>
            </a:extLst>
          </p:cNvPr>
          <p:cNvSpPr>
            <a:spLocks noGrp="1"/>
          </p:cNvSpPr>
          <p:nvPr>
            <p:ph type="body" sz="quarter" idx="27"/>
          </p:nvPr>
        </p:nvSpPr>
        <p:spPr>
          <a:xfrm>
            <a:off x="8240016" y="2027644"/>
            <a:ext cx="3477600" cy="3934800"/>
          </a:xfrm>
          <a:solidFill>
            <a:schemeClr val="bg1"/>
          </a:solidFill>
          <a:effectLst>
            <a:outerShdw blurRad="330200" dist="38100" dir="2700000" algn="ctr" rotWithShape="0">
              <a:schemeClr val="accent1">
                <a:alpha val="20000"/>
              </a:schemeClr>
            </a:outerShdw>
          </a:effectLst>
        </p:spPr>
        <p:txBody>
          <a:bodyPr lIns="324000" tIns="900000" rIns="324000" bIns="324000"/>
          <a:lstStyle>
            <a:lvl1pPr algn="ctr">
              <a:defRPr sz="1800"/>
            </a:lvl1pPr>
            <a:lvl2pPr algn="ctr">
              <a:defRPr sz="1600"/>
            </a:lvl2pPr>
            <a:lvl3pPr algn="ctr">
              <a:defRPr sz="1400"/>
            </a:lvl3pPr>
            <a:lvl4pPr algn="ctr">
              <a:defRPr sz="1400"/>
            </a:lvl4pPr>
            <a:lvl5pPr algn="ctr">
              <a:defRPr sz="1100"/>
            </a:lvl5pPr>
            <a:lvl6pPr algn="ctr">
              <a:defRPr sz="1200"/>
            </a:lvl6pPr>
            <a:lvl7pPr algn="ctr">
              <a:defRPr sz="1050"/>
            </a:lvl7pPr>
            <a:lvl8pPr algn="ctr">
              <a:defRPr sz="1000"/>
            </a:lvl8pPr>
            <a:lvl9pPr algn="ctr">
              <a:defRPr sz="10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25" name="Espace réservé du texte 18">
            <a:extLst>
              <a:ext uri="{FF2B5EF4-FFF2-40B4-BE49-F238E27FC236}">
                <a16:creationId xmlns:a16="http://schemas.microsoft.com/office/drawing/2014/main" id="{C5277829-5119-49E9-BA0A-BF30D77B9C54}"/>
              </a:ext>
            </a:extLst>
          </p:cNvPr>
          <p:cNvSpPr>
            <a:spLocks noGrp="1"/>
          </p:cNvSpPr>
          <p:nvPr>
            <p:ph type="body" sz="quarter" idx="28" hasCustomPrompt="1"/>
          </p:nvPr>
        </p:nvSpPr>
        <p:spPr>
          <a:xfrm>
            <a:off x="2323400" y="4247897"/>
            <a:ext cx="1512000" cy="701757"/>
          </a:xfrm>
        </p:spPr>
        <p:txBody>
          <a:bodyPr anchor="t" anchorCtr="0"/>
          <a:lstStyle>
            <a:lvl1pPr>
              <a:lnSpc>
                <a:spcPct val="100000"/>
              </a:lnSpc>
              <a:spcBef>
                <a:spcPts val="0"/>
              </a:spcBef>
              <a:spcAft>
                <a:spcPts val="0"/>
              </a:spcAft>
              <a:defRPr sz="2200">
                <a:solidFill>
                  <a:schemeClr val="bg1"/>
                </a:solidFill>
              </a:defRPr>
            </a:lvl1pPr>
            <a:lvl2pPr>
              <a:lnSpc>
                <a:spcPct val="100000"/>
              </a:lnSpc>
              <a:spcBef>
                <a:spcPts val="0"/>
              </a:spcBef>
              <a:spcAft>
                <a:spcPts val="0"/>
              </a:spcAft>
              <a:defRPr lang="fr-FR" sz="1200" b="0" kern="1200" dirty="0">
                <a:solidFill>
                  <a:schemeClr val="bg1"/>
                </a:solidFill>
                <a:latin typeface="+mj-lt"/>
                <a:ea typeface="+mn-ea"/>
                <a:cs typeface="+mn-cs"/>
              </a:defRPr>
            </a:lvl2pPr>
            <a:lvl3pPr marL="0" indent="0">
              <a:lnSpc>
                <a:spcPct val="100000"/>
              </a:lnSpc>
              <a:spcBef>
                <a:spcPts val="0"/>
              </a:spcBef>
              <a:spcAft>
                <a:spcPts val="0"/>
              </a:spcAft>
              <a:buFontTx/>
              <a:buNone/>
              <a:defRPr lang="fr-FR" sz="1200" b="0" kern="1200" dirty="0" smtClean="0">
                <a:solidFill>
                  <a:schemeClr val="bg1"/>
                </a:solidFill>
                <a:latin typeface="+mj-lt"/>
                <a:ea typeface="+mn-ea"/>
                <a:cs typeface="+mn-cs"/>
              </a:defRPr>
            </a:lvl3pPr>
            <a:lvl4pPr marL="0" indent="0">
              <a:lnSpc>
                <a:spcPct val="100000"/>
              </a:lnSpc>
              <a:spcAft>
                <a:spcPts val="0"/>
              </a:spcAft>
              <a:buFontTx/>
              <a:buNone/>
              <a:defRPr lang="fr-FR" sz="1200" b="0" kern="1200" dirty="0" smtClean="0">
                <a:solidFill>
                  <a:schemeClr val="bg1"/>
                </a:solidFill>
                <a:latin typeface="+mj-lt"/>
                <a:ea typeface="+mn-ea"/>
                <a:cs typeface="+mn-cs"/>
              </a:defRPr>
            </a:lvl4pPr>
            <a:lvl5pPr marL="0" indent="0">
              <a:lnSpc>
                <a:spcPct val="100000"/>
              </a:lnSpc>
              <a:spcAft>
                <a:spcPts val="0"/>
              </a:spcAft>
              <a:buFontTx/>
              <a:buNone/>
              <a:defRPr lang="fr-FR" sz="1200" b="0" kern="1200" dirty="0" smtClean="0">
                <a:solidFill>
                  <a:schemeClr val="bg1"/>
                </a:solidFill>
                <a:latin typeface="+mj-lt"/>
                <a:ea typeface="+mn-ea"/>
                <a:cs typeface="+mn-cs"/>
              </a:defRPr>
            </a:lvl5pPr>
            <a:lvl6pPr>
              <a:lnSpc>
                <a:spcPct val="100000"/>
              </a:lnSpc>
              <a:spcAft>
                <a:spcPts val="0"/>
              </a:spcAft>
              <a:defRPr lang="fr-FR" sz="1200" b="0" kern="1200" dirty="0" smtClean="0">
                <a:solidFill>
                  <a:schemeClr val="bg1"/>
                </a:solidFill>
                <a:latin typeface="+mj-lt"/>
                <a:ea typeface="+mn-ea"/>
                <a:cs typeface="+mn-cs"/>
              </a:defRPr>
            </a:lvl6pPr>
            <a:lvl7pPr>
              <a:lnSpc>
                <a:spcPct val="100000"/>
              </a:lnSpc>
              <a:spcAft>
                <a:spcPts val="0"/>
              </a:spcAft>
              <a:defRPr lang="fr-FR" sz="1200" b="0" i="0" kern="1200" dirty="0" smtClean="0">
                <a:solidFill>
                  <a:schemeClr val="bg1"/>
                </a:solidFill>
                <a:latin typeface="+mj-lt"/>
                <a:ea typeface="+mn-ea"/>
                <a:cs typeface="+mn-cs"/>
              </a:defRPr>
            </a:lvl7pPr>
            <a:lvl8pPr>
              <a:lnSpc>
                <a:spcPct val="100000"/>
              </a:lnSpc>
              <a:spcAft>
                <a:spcPts val="0"/>
              </a:spcAft>
              <a:defRPr lang="fr-FR" sz="1200" b="0" i="0" kern="1200" dirty="0" smtClean="0">
                <a:solidFill>
                  <a:schemeClr val="bg1"/>
                </a:solidFill>
                <a:latin typeface="+mj-lt"/>
                <a:ea typeface="+mn-ea"/>
                <a:cs typeface="+mn-cs"/>
              </a:defRPr>
            </a:lvl8pPr>
            <a:lvl9pPr>
              <a:lnSpc>
                <a:spcPct val="100000"/>
              </a:lnSpc>
              <a:spcAft>
                <a:spcPts val="0"/>
              </a:spcAft>
              <a:defRPr lang="fr-FR" sz="1200" b="0" kern="1200" dirty="0" smtClean="0">
                <a:solidFill>
                  <a:schemeClr val="bg1"/>
                </a:solidFill>
                <a:latin typeface="+mj-lt"/>
                <a:ea typeface="+mn-ea"/>
                <a:cs typeface="+mn-cs"/>
              </a:defRPr>
            </a:lvl9pPr>
          </a:lstStyle>
          <a:p>
            <a:pPr lvl="0"/>
            <a:r>
              <a:rPr lang="fr-FR"/>
              <a:t>Chiffre</a:t>
            </a:r>
          </a:p>
          <a:p>
            <a:pPr lvl="1"/>
            <a:r>
              <a:rPr lang="fr-FR"/>
              <a:t>Description</a:t>
            </a:r>
          </a:p>
        </p:txBody>
      </p:sp>
      <p:sp>
        <p:nvSpPr>
          <p:cNvPr id="26" name="Espace réservé du texte 18">
            <a:extLst>
              <a:ext uri="{FF2B5EF4-FFF2-40B4-BE49-F238E27FC236}">
                <a16:creationId xmlns:a16="http://schemas.microsoft.com/office/drawing/2014/main" id="{F2870823-744B-44DD-BCEE-B39143EAE05A}"/>
              </a:ext>
            </a:extLst>
          </p:cNvPr>
          <p:cNvSpPr>
            <a:spLocks noGrp="1"/>
          </p:cNvSpPr>
          <p:nvPr>
            <p:ph type="body" sz="quarter" idx="29" hasCustomPrompt="1"/>
          </p:nvPr>
        </p:nvSpPr>
        <p:spPr>
          <a:xfrm>
            <a:off x="410124" y="5247419"/>
            <a:ext cx="1512000" cy="701757"/>
          </a:xfrm>
        </p:spPr>
        <p:txBody>
          <a:bodyPr anchor="t" anchorCtr="0"/>
          <a:lstStyle>
            <a:lvl1pPr>
              <a:lnSpc>
                <a:spcPct val="100000"/>
              </a:lnSpc>
              <a:spcBef>
                <a:spcPts val="0"/>
              </a:spcBef>
              <a:spcAft>
                <a:spcPts val="0"/>
              </a:spcAft>
              <a:defRPr sz="2200">
                <a:solidFill>
                  <a:schemeClr val="bg1"/>
                </a:solidFill>
              </a:defRPr>
            </a:lvl1pPr>
            <a:lvl2pPr>
              <a:lnSpc>
                <a:spcPct val="100000"/>
              </a:lnSpc>
              <a:spcBef>
                <a:spcPts val="0"/>
              </a:spcBef>
              <a:spcAft>
                <a:spcPts val="0"/>
              </a:spcAft>
              <a:defRPr lang="fr-FR" sz="1200" b="0" kern="1200" dirty="0">
                <a:solidFill>
                  <a:schemeClr val="bg1"/>
                </a:solidFill>
                <a:latin typeface="+mj-lt"/>
                <a:ea typeface="+mn-ea"/>
                <a:cs typeface="+mn-cs"/>
              </a:defRPr>
            </a:lvl2pPr>
            <a:lvl3pPr marL="0" indent="0">
              <a:lnSpc>
                <a:spcPct val="100000"/>
              </a:lnSpc>
              <a:spcBef>
                <a:spcPts val="0"/>
              </a:spcBef>
              <a:spcAft>
                <a:spcPts val="0"/>
              </a:spcAft>
              <a:buFontTx/>
              <a:buNone/>
              <a:defRPr lang="fr-FR" sz="1200" b="0" kern="1200" dirty="0" smtClean="0">
                <a:solidFill>
                  <a:schemeClr val="bg1"/>
                </a:solidFill>
                <a:latin typeface="+mj-lt"/>
                <a:ea typeface="+mn-ea"/>
                <a:cs typeface="+mn-cs"/>
              </a:defRPr>
            </a:lvl3pPr>
            <a:lvl4pPr marL="0" indent="0">
              <a:lnSpc>
                <a:spcPct val="100000"/>
              </a:lnSpc>
              <a:spcAft>
                <a:spcPts val="0"/>
              </a:spcAft>
              <a:buFontTx/>
              <a:buNone/>
              <a:defRPr lang="fr-FR" sz="1200" b="0" kern="1200" dirty="0" smtClean="0">
                <a:solidFill>
                  <a:schemeClr val="bg1"/>
                </a:solidFill>
                <a:latin typeface="+mj-lt"/>
                <a:ea typeface="+mn-ea"/>
                <a:cs typeface="+mn-cs"/>
              </a:defRPr>
            </a:lvl4pPr>
            <a:lvl5pPr marL="0" indent="0">
              <a:lnSpc>
                <a:spcPct val="100000"/>
              </a:lnSpc>
              <a:spcAft>
                <a:spcPts val="0"/>
              </a:spcAft>
              <a:buFontTx/>
              <a:buNone/>
              <a:defRPr lang="fr-FR" sz="1200" b="0" kern="1200" dirty="0" smtClean="0">
                <a:solidFill>
                  <a:schemeClr val="bg1"/>
                </a:solidFill>
                <a:latin typeface="+mj-lt"/>
                <a:ea typeface="+mn-ea"/>
                <a:cs typeface="+mn-cs"/>
              </a:defRPr>
            </a:lvl5pPr>
            <a:lvl6pPr>
              <a:lnSpc>
                <a:spcPct val="100000"/>
              </a:lnSpc>
              <a:spcAft>
                <a:spcPts val="0"/>
              </a:spcAft>
              <a:defRPr lang="fr-FR" sz="1200" b="0" kern="1200" dirty="0" smtClean="0">
                <a:solidFill>
                  <a:schemeClr val="bg1"/>
                </a:solidFill>
                <a:latin typeface="+mj-lt"/>
                <a:ea typeface="+mn-ea"/>
                <a:cs typeface="+mn-cs"/>
              </a:defRPr>
            </a:lvl6pPr>
            <a:lvl7pPr>
              <a:lnSpc>
                <a:spcPct val="100000"/>
              </a:lnSpc>
              <a:spcAft>
                <a:spcPts val="0"/>
              </a:spcAft>
              <a:defRPr lang="fr-FR" sz="1200" b="0" i="0" kern="1200" dirty="0" smtClean="0">
                <a:solidFill>
                  <a:schemeClr val="bg1"/>
                </a:solidFill>
                <a:latin typeface="+mj-lt"/>
                <a:ea typeface="+mn-ea"/>
                <a:cs typeface="+mn-cs"/>
              </a:defRPr>
            </a:lvl7pPr>
            <a:lvl8pPr>
              <a:lnSpc>
                <a:spcPct val="100000"/>
              </a:lnSpc>
              <a:spcAft>
                <a:spcPts val="0"/>
              </a:spcAft>
              <a:defRPr lang="fr-FR" sz="1200" b="0" i="0" kern="1200" dirty="0" smtClean="0">
                <a:solidFill>
                  <a:schemeClr val="bg1"/>
                </a:solidFill>
                <a:latin typeface="+mj-lt"/>
                <a:ea typeface="+mn-ea"/>
                <a:cs typeface="+mn-cs"/>
              </a:defRPr>
            </a:lvl8pPr>
            <a:lvl9pPr>
              <a:lnSpc>
                <a:spcPct val="100000"/>
              </a:lnSpc>
              <a:spcAft>
                <a:spcPts val="0"/>
              </a:spcAft>
              <a:defRPr lang="fr-FR" sz="1200" b="0" kern="1200" dirty="0" smtClean="0">
                <a:solidFill>
                  <a:schemeClr val="bg1"/>
                </a:solidFill>
                <a:latin typeface="+mj-lt"/>
                <a:ea typeface="+mn-ea"/>
                <a:cs typeface="+mn-cs"/>
              </a:defRPr>
            </a:lvl9pPr>
          </a:lstStyle>
          <a:p>
            <a:pPr lvl="0"/>
            <a:r>
              <a:rPr lang="fr-FR"/>
              <a:t>Chiffre</a:t>
            </a:r>
          </a:p>
          <a:p>
            <a:pPr lvl="1"/>
            <a:r>
              <a:rPr lang="fr-FR"/>
              <a:t>Description</a:t>
            </a:r>
          </a:p>
        </p:txBody>
      </p:sp>
      <p:sp>
        <p:nvSpPr>
          <p:cNvPr id="29" name="Espace réservé du texte 18">
            <a:extLst>
              <a:ext uri="{FF2B5EF4-FFF2-40B4-BE49-F238E27FC236}">
                <a16:creationId xmlns:a16="http://schemas.microsoft.com/office/drawing/2014/main" id="{C391DB8B-960B-4688-8459-2CB235294DCA}"/>
              </a:ext>
            </a:extLst>
          </p:cNvPr>
          <p:cNvSpPr>
            <a:spLocks noGrp="1"/>
          </p:cNvSpPr>
          <p:nvPr>
            <p:ph type="body" sz="quarter" idx="30" hasCustomPrompt="1"/>
          </p:nvPr>
        </p:nvSpPr>
        <p:spPr>
          <a:xfrm>
            <a:off x="2323400" y="5247419"/>
            <a:ext cx="1512000" cy="701757"/>
          </a:xfrm>
        </p:spPr>
        <p:txBody>
          <a:bodyPr anchor="t" anchorCtr="0"/>
          <a:lstStyle>
            <a:lvl1pPr>
              <a:lnSpc>
                <a:spcPct val="100000"/>
              </a:lnSpc>
              <a:spcBef>
                <a:spcPts val="0"/>
              </a:spcBef>
              <a:spcAft>
                <a:spcPts val="0"/>
              </a:spcAft>
              <a:defRPr sz="2200">
                <a:solidFill>
                  <a:schemeClr val="bg1"/>
                </a:solidFill>
              </a:defRPr>
            </a:lvl1pPr>
            <a:lvl2pPr>
              <a:lnSpc>
                <a:spcPct val="100000"/>
              </a:lnSpc>
              <a:spcBef>
                <a:spcPts val="0"/>
              </a:spcBef>
              <a:spcAft>
                <a:spcPts val="0"/>
              </a:spcAft>
              <a:defRPr lang="fr-FR" sz="1200" b="0" kern="1200" dirty="0">
                <a:solidFill>
                  <a:schemeClr val="bg1"/>
                </a:solidFill>
                <a:latin typeface="+mj-lt"/>
                <a:ea typeface="+mn-ea"/>
                <a:cs typeface="+mn-cs"/>
              </a:defRPr>
            </a:lvl2pPr>
            <a:lvl3pPr marL="0" indent="0">
              <a:lnSpc>
                <a:spcPct val="100000"/>
              </a:lnSpc>
              <a:spcBef>
                <a:spcPts val="0"/>
              </a:spcBef>
              <a:spcAft>
                <a:spcPts val="0"/>
              </a:spcAft>
              <a:buFontTx/>
              <a:buNone/>
              <a:defRPr lang="fr-FR" sz="1200" b="0" kern="1200" dirty="0" smtClean="0">
                <a:solidFill>
                  <a:schemeClr val="bg1"/>
                </a:solidFill>
                <a:latin typeface="+mj-lt"/>
                <a:ea typeface="+mn-ea"/>
                <a:cs typeface="+mn-cs"/>
              </a:defRPr>
            </a:lvl3pPr>
            <a:lvl4pPr marL="0" indent="0">
              <a:lnSpc>
                <a:spcPct val="100000"/>
              </a:lnSpc>
              <a:spcAft>
                <a:spcPts val="0"/>
              </a:spcAft>
              <a:buFontTx/>
              <a:buNone/>
              <a:defRPr lang="fr-FR" sz="1200" b="0" kern="1200" dirty="0" smtClean="0">
                <a:solidFill>
                  <a:schemeClr val="bg1"/>
                </a:solidFill>
                <a:latin typeface="+mj-lt"/>
                <a:ea typeface="+mn-ea"/>
                <a:cs typeface="+mn-cs"/>
              </a:defRPr>
            </a:lvl4pPr>
            <a:lvl5pPr marL="0" indent="0">
              <a:lnSpc>
                <a:spcPct val="100000"/>
              </a:lnSpc>
              <a:spcAft>
                <a:spcPts val="0"/>
              </a:spcAft>
              <a:buFontTx/>
              <a:buNone/>
              <a:defRPr lang="fr-FR" sz="1200" b="0" kern="1200" dirty="0" smtClean="0">
                <a:solidFill>
                  <a:schemeClr val="bg1"/>
                </a:solidFill>
                <a:latin typeface="+mj-lt"/>
                <a:ea typeface="+mn-ea"/>
                <a:cs typeface="+mn-cs"/>
              </a:defRPr>
            </a:lvl5pPr>
            <a:lvl6pPr>
              <a:lnSpc>
                <a:spcPct val="100000"/>
              </a:lnSpc>
              <a:spcAft>
                <a:spcPts val="0"/>
              </a:spcAft>
              <a:defRPr lang="fr-FR" sz="1200" b="0" kern="1200" dirty="0" smtClean="0">
                <a:solidFill>
                  <a:schemeClr val="bg1"/>
                </a:solidFill>
                <a:latin typeface="+mj-lt"/>
                <a:ea typeface="+mn-ea"/>
                <a:cs typeface="+mn-cs"/>
              </a:defRPr>
            </a:lvl6pPr>
            <a:lvl7pPr>
              <a:lnSpc>
                <a:spcPct val="100000"/>
              </a:lnSpc>
              <a:spcAft>
                <a:spcPts val="0"/>
              </a:spcAft>
              <a:defRPr lang="fr-FR" sz="1200" b="0" i="0" kern="1200" dirty="0" smtClean="0">
                <a:solidFill>
                  <a:schemeClr val="bg1"/>
                </a:solidFill>
                <a:latin typeface="+mj-lt"/>
                <a:ea typeface="+mn-ea"/>
                <a:cs typeface="+mn-cs"/>
              </a:defRPr>
            </a:lvl7pPr>
            <a:lvl8pPr>
              <a:lnSpc>
                <a:spcPct val="100000"/>
              </a:lnSpc>
              <a:spcAft>
                <a:spcPts val="0"/>
              </a:spcAft>
              <a:defRPr lang="fr-FR" sz="1200" b="0" i="0" kern="1200" dirty="0" smtClean="0">
                <a:solidFill>
                  <a:schemeClr val="bg1"/>
                </a:solidFill>
                <a:latin typeface="+mj-lt"/>
                <a:ea typeface="+mn-ea"/>
                <a:cs typeface="+mn-cs"/>
              </a:defRPr>
            </a:lvl8pPr>
            <a:lvl9pPr>
              <a:lnSpc>
                <a:spcPct val="100000"/>
              </a:lnSpc>
              <a:spcAft>
                <a:spcPts val="0"/>
              </a:spcAft>
              <a:defRPr lang="fr-FR" sz="1200" b="0" kern="1200" dirty="0" smtClean="0">
                <a:solidFill>
                  <a:schemeClr val="bg1"/>
                </a:solidFill>
                <a:latin typeface="+mj-lt"/>
                <a:ea typeface="+mn-ea"/>
                <a:cs typeface="+mn-cs"/>
              </a:defRPr>
            </a:lvl9pPr>
          </a:lstStyle>
          <a:p>
            <a:pPr lvl="0"/>
            <a:r>
              <a:rPr lang="fr-FR"/>
              <a:t>Chiffre</a:t>
            </a:r>
          </a:p>
          <a:p>
            <a:pPr lvl="1"/>
            <a:r>
              <a:rPr lang="fr-FR"/>
              <a:t>Description</a:t>
            </a:r>
          </a:p>
        </p:txBody>
      </p:sp>
      <p:pic>
        <p:nvPicPr>
          <p:cNvPr id="2" name="Image 1">
            <a:extLst>
              <a:ext uri="{FF2B5EF4-FFF2-40B4-BE49-F238E27FC236}">
                <a16:creationId xmlns:a16="http://schemas.microsoft.com/office/drawing/2014/main" id="{7F17DBB3-9C6A-5A84-D2E9-29AA39E4D9F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162296702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p:cSld name="Vide">
    <p:spTree>
      <p:nvGrpSpPr>
        <p:cNvPr id="1" name=""/>
        <p:cNvGrpSpPr/>
        <p:nvPr/>
      </p:nvGrpSpPr>
      <p:grpSpPr>
        <a:xfrm>
          <a:off x="0" y="0"/>
          <a:ext cx="0" cy="0"/>
          <a:chOff x="0" y="0"/>
          <a:chExt cx="0" cy="0"/>
        </a:xfrm>
      </p:grpSpPr>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a:t>
            </a:fld>
            <a:endParaRPr lang="fr-FR"/>
          </a:p>
        </p:txBody>
      </p:sp>
    </p:spTree>
    <p:extLst>
      <p:ext uri="{BB962C8B-B14F-4D97-AF65-F5344CB8AC3E}">
        <p14:creationId xmlns:p14="http://schemas.microsoft.com/office/powerpoint/2010/main" val="160886957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96.xml><?xml version="1.0" encoding="utf-8"?>
<p:sldLayout xmlns:a="http://schemas.openxmlformats.org/drawingml/2006/main" xmlns:r="http://schemas.openxmlformats.org/officeDocument/2006/relationships" xmlns:p="http://schemas.openxmlformats.org/presentationml/2006/main" showMasterSp="0" preserve="1">
  <p:cSld name="Vide Bleu">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sp>
        <p:nvSpPr>
          <p:cNvPr id="5" name="Forme libre : forme 19">
            <a:extLst>
              <a:ext uri="{FF2B5EF4-FFF2-40B4-BE49-F238E27FC236}">
                <a16:creationId xmlns:a16="http://schemas.microsoft.com/office/drawing/2014/main" id="{0709630B-427F-480C-8761-0E18531C02E5}"/>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a:t>
            </a:fld>
            <a:endParaRPr lang="fr-FR"/>
          </a:p>
        </p:txBody>
      </p:sp>
      <p:pic>
        <p:nvPicPr>
          <p:cNvPr id="2" name="Image 1">
            <a:extLst>
              <a:ext uri="{FF2B5EF4-FFF2-40B4-BE49-F238E27FC236}">
                <a16:creationId xmlns:a16="http://schemas.microsoft.com/office/drawing/2014/main" id="{54AB8523-D398-A816-502C-B27D97F5CC2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14784368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97.xml><?xml version="1.0" encoding="utf-8"?>
<p:sldLayout xmlns:a="http://schemas.openxmlformats.org/drawingml/2006/main" xmlns:r="http://schemas.openxmlformats.org/officeDocument/2006/relationships" xmlns:p="http://schemas.openxmlformats.org/presentationml/2006/main" showMasterSp="0" preserve="1">
  <p:cSld name="Vide Bleu vague">
    <p:bg>
      <p:bgPr>
        <a:gradFill>
          <a:gsLst>
            <a:gs pos="0">
              <a:schemeClr val="accent1">
                <a:lumMod val="50000"/>
              </a:schemeClr>
            </a:gs>
            <a:gs pos="100000">
              <a:schemeClr val="accent1"/>
            </a:gs>
            <a:gs pos="50000">
              <a:schemeClr val="accent1">
                <a:lumMod val="75000"/>
              </a:schemeClr>
            </a:gs>
          </a:gsLst>
          <a:lin ang="18900000" scaled="1"/>
        </a:gradFill>
        <a:effectLst/>
      </p:bgPr>
    </p:bg>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E35C2E75-1926-E2BE-DA2F-D9CD112BB73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5140817"/>
            <a:ext cx="12192000" cy="1717184"/>
          </a:xfrm>
          <a:prstGeom prst="rect">
            <a:avLst/>
          </a:prstGeom>
          <a:noFill/>
          <a:extLst>
            <a:ext uri="{909E8E84-426E-40DD-AFC4-6F175D3DCCD1}">
              <a14:hiddenFill xmlns:a14="http://schemas.microsoft.com/office/drawing/2010/main">
                <a:solidFill>
                  <a:srgbClr val="FFFFFF"/>
                </a:solidFill>
              </a14:hiddenFill>
            </a:ext>
          </a:extLst>
        </p:spPr>
      </p:pic>
      <p:sp>
        <p:nvSpPr>
          <p:cNvPr id="5" name="Forme libre : forme 19">
            <a:extLst>
              <a:ext uri="{FF2B5EF4-FFF2-40B4-BE49-F238E27FC236}">
                <a16:creationId xmlns:a16="http://schemas.microsoft.com/office/drawing/2014/main" id="{0709630B-427F-480C-8761-0E18531C02E5}"/>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endParaRPr>
          </a:p>
        </p:txBody>
      </p:sp>
      <p:sp>
        <p:nvSpPr>
          <p:cNvPr id="3" name="Espace réservé du pied de page 2">
            <a:extLst>
              <a:ext uri="{FF2B5EF4-FFF2-40B4-BE49-F238E27FC236}">
                <a16:creationId xmlns:a16="http://schemas.microsoft.com/office/drawing/2014/main" id="{E2B4FDCF-B322-47D7-B003-38EB1BD1D525}"/>
              </a:ext>
            </a:extLst>
          </p:cNvPr>
          <p:cNvSpPr>
            <a:spLocks noGrp="1"/>
          </p:cNvSpPr>
          <p:nvPr>
            <p:ph type="ftr" sz="quarter" idx="10"/>
          </p:nvPr>
        </p:nvSpPr>
        <p:spPr/>
        <p:txBody>
          <a:bodyPr/>
          <a:lstStyle/>
          <a:p>
            <a:endParaRPr lang="fr-FR"/>
          </a:p>
        </p:txBody>
      </p:sp>
      <p:sp>
        <p:nvSpPr>
          <p:cNvPr id="4" name="Espace réservé du numéro de diapositive 3">
            <a:extLst>
              <a:ext uri="{FF2B5EF4-FFF2-40B4-BE49-F238E27FC236}">
                <a16:creationId xmlns:a16="http://schemas.microsoft.com/office/drawing/2014/main" id="{4BA3260A-0E5C-454D-86FF-A84D272B7686}"/>
              </a:ext>
            </a:extLst>
          </p:cNvPr>
          <p:cNvSpPr>
            <a:spLocks noGrp="1"/>
          </p:cNvSpPr>
          <p:nvPr>
            <p:ph type="sldNum" sz="quarter" idx="11"/>
          </p:nvPr>
        </p:nvSpPr>
        <p:spPr/>
        <p:txBody>
          <a:bodyPr/>
          <a:lstStyle/>
          <a:p>
            <a:fld id="{DCFF6D3A-3277-42A1-9D8C-71F4574BBB66}" type="slidenum">
              <a:rPr lang="fr-FR" smtClean="0"/>
              <a:t>‹#›</a:t>
            </a:fld>
            <a:endParaRPr lang="fr-FR"/>
          </a:p>
        </p:txBody>
      </p:sp>
      <p:pic>
        <p:nvPicPr>
          <p:cNvPr id="6" name="Image 5">
            <a:extLst>
              <a:ext uri="{FF2B5EF4-FFF2-40B4-BE49-F238E27FC236}">
                <a16:creationId xmlns:a16="http://schemas.microsoft.com/office/drawing/2014/main" id="{C0B1B1AC-42FC-AF26-0A34-7738CEA8637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08025" y="6298911"/>
            <a:ext cx="796390" cy="390167"/>
          </a:xfrm>
          <a:prstGeom prst="rect">
            <a:avLst/>
          </a:prstGeom>
        </p:spPr>
      </p:pic>
    </p:spTree>
    <p:extLst>
      <p:ext uri="{BB962C8B-B14F-4D97-AF65-F5344CB8AC3E}">
        <p14:creationId xmlns:p14="http://schemas.microsoft.com/office/powerpoint/2010/main" val="185595755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98.xml><?xml version="1.0" encoding="utf-8"?>
<p:sldLayout xmlns:a="http://schemas.openxmlformats.org/drawingml/2006/main" xmlns:r="http://schemas.openxmlformats.org/officeDocument/2006/relationships" xmlns:p="http://schemas.openxmlformats.org/presentationml/2006/main" showMasterSp="0" preserve="1">
  <p:cSld name="Adoptez le courant bleu">
    <p:bg>
      <p:bgPr>
        <a:solidFill>
          <a:schemeClr val="accent1"/>
        </a:solidFill>
        <a:effectLst/>
      </p:bgPr>
    </p:bg>
    <p:spTree>
      <p:nvGrpSpPr>
        <p:cNvPr id="1" name=""/>
        <p:cNvGrpSpPr/>
        <p:nvPr/>
      </p:nvGrpSpPr>
      <p:grpSpPr>
        <a:xfrm>
          <a:off x="0" y="0"/>
          <a:ext cx="0" cy="0"/>
          <a:chOff x="0" y="0"/>
          <a:chExt cx="0" cy="0"/>
        </a:xfrm>
      </p:grpSpPr>
      <p:pic>
        <p:nvPicPr>
          <p:cNvPr id="9" name="Image 8">
            <a:extLst>
              <a:ext uri="{FF2B5EF4-FFF2-40B4-BE49-F238E27FC236}">
                <a16:creationId xmlns:a16="http://schemas.microsoft.com/office/drawing/2014/main" id="{188E36BB-7210-B241-16CE-2D85F6854FD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92"/>
            <a:ext cx="12192000" cy="6856416"/>
          </a:xfrm>
          <a:prstGeom prst="rect">
            <a:avLst/>
          </a:prstGeom>
        </p:spPr>
      </p:pic>
      <p:pic>
        <p:nvPicPr>
          <p:cNvPr id="8" name="Graphique 7">
            <a:extLst>
              <a:ext uri="{FF2B5EF4-FFF2-40B4-BE49-F238E27FC236}">
                <a16:creationId xmlns:a16="http://schemas.microsoft.com/office/drawing/2014/main" id="{8098ADDA-1DF3-959A-0C47-6547045DA15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475730" y="967055"/>
            <a:ext cx="5240539" cy="4923890"/>
          </a:xfrm>
          <a:prstGeom prst="rect">
            <a:avLst/>
          </a:prstGeom>
        </p:spPr>
      </p:pic>
      <p:pic>
        <p:nvPicPr>
          <p:cNvPr id="2" name="Image 1">
            <a:extLst>
              <a:ext uri="{FF2B5EF4-FFF2-40B4-BE49-F238E27FC236}">
                <a16:creationId xmlns:a16="http://schemas.microsoft.com/office/drawing/2014/main" id="{CD173025-43FF-F05B-F9CF-381BB643C646}"/>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423485210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99.xml><?xml version="1.0" encoding="utf-8"?>
<p:sldLayout xmlns:a="http://schemas.openxmlformats.org/drawingml/2006/main" xmlns:r="http://schemas.openxmlformats.org/officeDocument/2006/relationships" xmlns:p="http://schemas.openxmlformats.org/presentationml/2006/main" showMasterSp="0" preserve="1">
  <p:cSld name="1_Adoptez le courant bleu">
    <p:bg>
      <p:bgPr>
        <a:solidFill>
          <a:schemeClr val="bg1"/>
        </a:solidFill>
        <a:effectLst/>
      </p:bgPr>
    </p:bg>
    <p:spTree>
      <p:nvGrpSpPr>
        <p:cNvPr id="1" name=""/>
        <p:cNvGrpSpPr/>
        <p:nvPr/>
      </p:nvGrpSpPr>
      <p:grpSpPr>
        <a:xfrm>
          <a:off x="0" y="0"/>
          <a:ext cx="0" cy="0"/>
          <a:chOff x="0" y="0"/>
          <a:chExt cx="0" cy="0"/>
        </a:xfrm>
      </p:grpSpPr>
      <p:pic>
        <p:nvPicPr>
          <p:cNvPr id="4" name="Image 3" descr="Une image contenant vague&#10;&#10;Description générée automatiquement">
            <a:extLst>
              <a:ext uri="{FF2B5EF4-FFF2-40B4-BE49-F238E27FC236}">
                <a16:creationId xmlns:a16="http://schemas.microsoft.com/office/drawing/2014/main" id="{CA41A2E1-1436-E331-4E42-B54B99BFDCC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92"/>
            <a:ext cx="12192000" cy="6856416"/>
          </a:xfrm>
          <a:prstGeom prst="rect">
            <a:avLst/>
          </a:prstGeom>
        </p:spPr>
      </p:pic>
      <p:pic>
        <p:nvPicPr>
          <p:cNvPr id="8" name="Graphique 7">
            <a:extLst>
              <a:ext uri="{FF2B5EF4-FFF2-40B4-BE49-F238E27FC236}">
                <a16:creationId xmlns:a16="http://schemas.microsoft.com/office/drawing/2014/main" id="{8098ADDA-1DF3-959A-0C47-6547045DA15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475729" y="967055"/>
            <a:ext cx="5240539" cy="4923890"/>
          </a:xfrm>
          <a:prstGeom prst="rect">
            <a:avLst/>
          </a:prstGeom>
        </p:spPr>
      </p:pic>
      <p:pic>
        <p:nvPicPr>
          <p:cNvPr id="3" name="Image 2">
            <a:extLst>
              <a:ext uri="{FF2B5EF4-FFF2-40B4-BE49-F238E27FC236}">
                <a16:creationId xmlns:a16="http://schemas.microsoft.com/office/drawing/2014/main" id="{A03D6A0B-AA67-0755-17D8-8BBADE06D0D3}"/>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26292" y="6328495"/>
            <a:ext cx="771237" cy="377844"/>
          </a:xfrm>
          <a:prstGeom prst="rect">
            <a:avLst/>
          </a:prstGeom>
        </p:spPr>
      </p:pic>
    </p:spTree>
    <p:extLst>
      <p:ext uri="{BB962C8B-B14F-4D97-AF65-F5344CB8AC3E}">
        <p14:creationId xmlns:p14="http://schemas.microsoft.com/office/powerpoint/2010/main" val="130647835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image" Target="../media/image1.png"/><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 Type="http://schemas.openxmlformats.org/officeDocument/2006/relationships/slideLayout" Target="../slideLayouts/slideLayout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66.xml"/><Relationship Id="rId18" Type="http://schemas.openxmlformats.org/officeDocument/2006/relationships/slideLayout" Target="../slideLayouts/slideLayout71.xml"/><Relationship Id="rId26" Type="http://schemas.openxmlformats.org/officeDocument/2006/relationships/slideLayout" Target="../slideLayouts/slideLayout79.xml"/><Relationship Id="rId39" Type="http://schemas.openxmlformats.org/officeDocument/2006/relationships/slideLayout" Target="../slideLayouts/slideLayout92.xml"/><Relationship Id="rId21" Type="http://schemas.openxmlformats.org/officeDocument/2006/relationships/slideLayout" Target="../slideLayouts/slideLayout74.xml"/><Relationship Id="rId34" Type="http://schemas.openxmlformats.org/officeDocument/2006/relationships/slideLayout" Target="../slideLayouts/slideLayout87.xml"/><Relationship Id="rId42" Type="http://schemas.openxmlformats.org/officeDocument/2006/relationships/slideLayout" Target="../slideLayouts/slideLayout95.xml"/><Relationship Id="rId47" Type="http://schemas.openxmlformats.org/officeDocument/2006/relationships/slideLayout" Target="../slideLayouts/slideLayout100.xml"/><Relationship Id="rId50" Type="http://schemas.openxmlformats.org/officeDocument/2006/relationships/slideLayout" Target="../slideLayouts/slideLayout103.xml"/><Relationship Id="rId55" Type="http://schemas.openxmlformats.org/officeDocument/2006/relationships/slideLayout" Target="../slideLayouts/slideLayout108.xml"/><Relationship Id="rId63" Type="http://schemas.openxmlformats.org/officeDocument/2006/relationships/theme" Target="../theme/theme2.xml"/><Relationship Id="rId7" Type="http://schemas.openxmlformats.org/officeDocument/2006/relationships/slideLayout" Target="../slideLayouts/slideLayout60.xml"/><Relationship Id="rId2" Type="http://schemas.openxmlformats.org/officeDocument/2006/relationships/slideLayout" Target="../slideLayouts/slideLayout55.xml"/><Relationship Id="rId16" Type="http://schemas.openxmlformats.org/officeDocument/2006/relationships/slideLayout" Target="../slideLayouts/slideLayout69.xml"/><Relationship Id="rId29" Type="http://schemas.openxmlformats.org/officeDocument/2006/relationships/slideLayout" Target="../slideLayouts/slideLayout82.xml"/><Relationship Id="rId11" Type="http://schemas.openxmlformats.org/officeDocument/2006/relationships/slideLayout" Target="../slideLayouts/slideLayout64.xml"/><Relationship Id="rId24" Type="http://schemas.openxmlformats.org/officeDocument/2006/relationships/slideLayout" Target="../slideLayouts/slideLayout77.xml"/><Relationship Id="rId32" Type="http://schemas.openxmlformats.org/officeDocument/2006/relationships/slideLayout" Target="../slideLayouts/slideLayout85.xml"/><Relationship Id="rId37" Type="http://schemas.openxmlformats.org/officeDocument/2006/relationships/slideLayout" Target="../slideLayouts/slideLayout90.xml"/><Relationship Id="rId40" Type="http://schemas.openxmlformats.org/officeDocument/2006/relationships/slideLayout" Target="../slideLayouts/slideLayout93.xml"/><Relationship Id="rId45" Type="http://schemas.openxmlformats.org/officeDocument/2006/relationships/slideLayout" Target="../slideLayouts/slideLayout98.xml"/><Relationship Id="rId53" Type="http://schemas.openxmlformats.org/officeDocument/2006/relationships/slideLayout" Target="../slideLayouts/slideLayout106.xml"/><Relationship Id="rId58" Type="http://schemas.openxmlformats.org/officeDocument/2006/relationships/slideLayout" Target="../slideLayouts/slideLayout111.xml"/><Relationship Id="rId5" Type="http://schemas.openxmlformats.org/officeDocument/2006/relationships/slideLayout" Target="../slideLayouts/slideLayout58.xml"/><Relationship Id="rId61" Type="http://schemas.openxmlformats.org/officeDocument/2006/relationships/slideLayout" Target="../slideLayouts/slideLayout114.xml"/><Relationship Id="rId19" Type="http://schemas.openxmlformats.org/officeDocument/2006/relationships/slideLayout" Target="../slideLayouts/slideLayout72.xml"/><Relationship Id="rId14" Type="http://schemas.openxmlformats.org/officeDocument/2006/relationships/slideLayout" Target="../slideLayouts/slideLayout67.xml"/><Relationship Id="rId22" Type="http://schemas.openxmlformats.org/officeDocument/2006/relationships/slideLayout" Target="../slideLayouts/slideLayout75.xml"/><Relationship Id="rId27" Type="http://schemas.openxmlformats.org/officeDocument/2006/relationships/slideLayout" Target="../slideLayouts/slideLayout80.xml"/><Relationship Id="rId30" Type="http://schemas.openxmlformats.org/officeDocument/2006/relationships/slideLayout" Target="../slideLayouts/slideLayout83.xml"/><Relationship Id="rId35" Type="http://schemas.openxmlformats.org/officeDocument/2006/relationships/slideLayout" Target="../slideLayouts/slideLayout88.xml"/><Relationship Id="rId43" Type="http://schemas.openxmlformats.org/officeDocument/2006/relationships/slideLayout" Target="../slideLayouts/slideLayout96.xml"/><Relationship Id="rId48" Type="http://schemas.openxmlformats.org/officeDocument/2006/relationships/slideLayout" Target="../slideLayouts/slideLayout101.xml"/><Relationship Id="rId56" Type="http://schemas.openxmlformats.org/officeDocument/2006/relationships/slideLayout" Target="../slideLayouts/slideLayout109.xml"/><Relationship Id="rId64" Type="http://schemas.openxmlformats.org/officeDocument/2006/relationships/image" Target="../media/image1.png"/><Relationship Id="rId8" Type="http://schemas.openxmlformats.org/officeDocument/2006/relationships/slideLayout" Target="../slideLayouts/slideLayout61.xml"/><Relationship Id="rId51" Type="http://schemas.openxmlformats.org/officeDocument/2006/relationships/slideLayout" Target="../slideLayouts/slideLayout104.xml"/><Relationship Id="rId3" Type="http://schemas.openxmlformats.org/officeDocument/2006/relationships/slideLayout" Target="../slideLayouts/slideLayout56.xml"/><Relationship Id="rId12" Type="http://schemas.openxmlformats.org/officeDocument/2006/relationships/slideLayout" Target="../slideLayouts/slideLayout65.xml"/><Relationship Id="rId17" Type="http://schemas.openxmlformats.org/officeDocument/2006/relationships/slideLayout" Target="../slideLayouts/slideLayout70.xml"/><Relationship Id="rId25" Type="http://schemas.openxmlformats.org/officeDocument/2006/relationships/slideLayout" Target="../slideLayouts/slideLayout78.xml"/><Relationship Id="rId33" Type="http://schemas.openxmlformats.org/officeDocument/2006/relationships/slideLayout" Target="../slideLayouts/slideLayout86.xml"/><Relationship Id="rId38" Type="http://schemas.openxmlformats.org/officeDocument/2006/relationships/slideLayout" Target="../slideLayouts/slideLayout91.xml"/><Relationship Id="rId46" Type="http://schemas.openxmlformats.org/officeDocument/2006/relationships/slideLayout" Target="../slideLayouts/slideLayout99.xml"/><Relationship Id="rId59" Type="http://schemas.openxmlformats.org/officeDocument/2006/relationships/slideLayout" Target="../slideLayouts/slideLayout112.xml"/><Relationship Id="rId20" Type="http://schemas.openxmlformats.org/officeDocument/2006/relationships/slideLayout" Target="../slideLayouts/slideLayout73.xml"/><Relationship Id="rId41" Type="http://schemas.openxmlformats.org/officeDocument/2006/relationships/slideLayout" Target="../slideLayouts/slideLayout94.xml"/><Relationship Id="rId54" Type="http://schemas.openxmlformats.org/officeDocument/2006/relationships/slideLayout" Target="../slideLayouts/slideLayout107.xml"/><Relationship Id="rId62" Type="http://schemas.openxmlformats.org/officeDocument/2006/relationships/slideLayout" Target="../slideLayouts/slideLayout115.xml"/><Relationship Id="rId1" Type="http://schemas.openxmlformats.org/officeDocument/2006/relationships/slideLayout" Target="../slideLayouts/slideLayout54.xml"/><Relationship Id="rId6" Type="http://schemas.openxmlformats.org/officeDocument/2006/relationships/slideLayout" Target="../slideLayouts/slideLayout59.xml"/><Relationship Id="rId15" Type="http://schemas.openxmlformats.org/officeDocument/2006/relationships/slideLayout" Target="../slideLayouts/slideLayout68.xml"/><Relationship Id="rId23" Type="http://schemas.openxmlformats.org/officeDocument/2006/relationships/slideLayout" Target="../slideLayouts/slideLayout76.xml"/><Relationship Id="rId28" Type="http://schemas.openxmlformats.org/officeDocument/2006/relationships/slideLayout" Target="../slideLayouts/slideLayout81.xml"/><Relationship Id="rId36" Type="http://schemas.openxmlformats.org/officeDocument/2006/relationships/slideLayout" Target="../slideLayouts/slideLayout89.xml"/><Relationship Id="rId49" Type="http://schemas.openxmlformats.org/officeDocument/2006/relationships/slideLayout" Target="../slideLayouts/slideLayout102.xml"/><Relationship Id="rId57" Type="http://schemas.openxmlformats.org/officeDocument/2006/relationships/slideLayout" Target="../slideLayouts/slideLayout110.xml"/><Relationship Id="rId10" Type="http://schemas.openxmlformats.org/officeDocument/2006/relationships/slideLayout" Target="../slideLayouts/slideLayout63.xml"/><Relationship Id="rId31" Type="http://schemas.openxmlformats.org/officeDocument/2006/relationships/slideLayout" Target="../slideLayouts/slideLayout84.xml"/><Relationship Id="rId44" Type="http://schemas.openxmlformats.org/officeDocument/2006/relationships/slideLayout" Target="../slideLayouts/slideLayout97.xml"/><Relationship Id="rId52" Type="http://schemas.openxmlformats.org/officeDocument/2006/relationships/slideLayout" Target="../slideLayouts/slideLayout105.xml"/><Relationship Id="rId60" Type="http://schemas.openxmlformats.org/officeDocument/2006/relationships/slideLayout" Target="../slideLayouts/slideLayout113.xml"/><Relationship Id="rId4" Type="http://schemas.openxmlformats.org/officeDocument/2006/relationships/slideLayout" Target="../slideLayouts/slideLayout57.xml"/><Relationship Id="rId9" Type="http://schemas.openxmlformats.org/officeDocument/2006/relationships/slideLayout" Target="../slideLayouts/slideLayout6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7" name="Forme libre : forme 19">
            <a:extLst>
              <a:ext uri="{FF2B5EF4-FFF2-40B4-BE49-F238E27FC236}">
                <a16:creationId xmlns:a16="http://schemas.microsoft.com/office/drawing/2014/main" id="{CC173860-9DB5-4CC5-AB09-4047A0CCFE0D}"/>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accent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fr-FR"/>
          </a:p>
        </p:txBody>
      </p:sp>
      <p:sp>
        <p:nvSpPr>
          <p:cNvPr id="4" name="Espace réservé du pied de page 3">
            <a:extLst>
              <a:ext uri="{FF2B5EF4-FFF2-40B4-BE49-F238E27FC236}">
                <a16:creationId xmlns:a16="http://schemas.microsoft.com/office/drawing/2014/main" id="{AA424C06-9B80-D546-BCA3-A89087B06E3C}"/>
              </a:ext>
            </a:extLst>
          </p:cNvPr>
          <p:cNvSpPr>
            <a:spLocks noGrp="1"/>
          </p:cNvSpPr>
          <p:nvPr>
            <p:ph type="ftr" sz="quarter" idx="3"/>
          </p:nvPr>
        </p:nvSpPr>
        <p:spPr>
          <a:xfrm>
            <a:off x="1447800" y="6471349"/>
            <a:ext cx="4114800" cy="169277"/>
          </a:xfrm>
          <a:prstGeom prst="rect">
            <a:avLst/>
          </a:prstGeom>
        </p:spPr>
        <p:txBody>
          <a:bodyPr vert="horz" lIns="0" tIns="0" rIns="0" bIns="0" rtlCol="0" anchor="ctr">
            <a:spAutoFit/>
          </a:bodyPr>
          <a:lstStyle>
            <a:lvl1pPr algn="l">
              <a:defRPr sz="1100">
                <a:solidFill>
                  <a:srgbClr val="96A0C6"/>
                </a:solidFill>
                <a:latin typeface="Lato" panose="020B0604020202020204" charset="0"/>
              </a:defRPr>
            </a:lvl1pPr>
          </a:lstStyle>
          <a:p>
            <a:endParaRPr lang="fr-FR"/>
          </a:p>
        </p:txBody>
      </p:sp>
      <p:sp>
        <p:nvSpPr>
          <p:cNvPr id="2" name="Espace réservé du numéro de diapositive 1">
            <a:extLst>
              <a:ext uri="{FF2B5EF4-FFF2-40B4-BE49-F238E27FC236}">
                <a16:creationId xmlns:a16="http://schemas.microsoft.com/office/drawing/2014/main" id="{F057FB98-6D76-4BF8-A96F-F93B209EDB10}"/>
              </a:ext>
            </a:extLst>
          </p:cNvPr>
          <p:cNvSpPr>
            <a:spLocks noGrp="1"/>
          </p:cNvSpPr>
          <p:nvPr>
            <p:ph type="sldNum" sz="quarter" idx="4"/>
          </p:nvPr>
        </p:nvSpPr>
        <p:spPr>
          <a:xfrm>
            <a:off x="9194800" y="6471349"/>
            <a:ext cx="2743200" cy="169277"/>
          </a:xfrm>
          <a:prstGeom prst="rect">
            <a:avLst/>
          </a:prstGeom>
        </p:spPr>
        <p:txBody>
          <a:bodyPr vert="horz" lIns="0" tIns="0" rIns="0" bIns="0" rtlCol="0" anchor="ctr">
            <a:spAutoFit/>
          </a:bodyPr>
          <a:lstStyle>
            <a:lvl1pPr algn="r">
              <a:defRPr lang="en-US" sz="1100" kern="1200" smtClean="0">
                <a:solidFill>
                  <a:srgbClr val="96A0C6"/>
                </a:solidFill>
                <a:latin typeface="Lato" panose="020B0604020202020204" charset="0"/>
                <a:ea typeface="+mn-ea"/>
                <a:cs typeface="+mn-cs"/>
              </a:defRPr>
            </a:lvl1pPr>
          </a:lstStyle>
          <a:p>
            <a:fld id="{DCFF6D3A-3277-42A1-9D8C-71F4574BBB66}" type="slidenum">
              <a:rPr lang="fr-FR" smtClean="0"/>
              <a:t>‹#›</a:t>
            </a:fld>
            <a:endParaRPr lang="fr-FR"/>
          </a:p>
        </p:txBody>
      </p:sp>
      <p:sp>
        <p:nvSpPr>
          <p:cNvPr id="3" name="Espace réservé du titre 2">
            <a:extLst>
              <a:ext uri="{FF2B5EF4-FFF2-40B4-BE49-F238E27FC236}">
                <a16:creationId xmlns:a16="http://schemas.microsoft.com/office/drawing/2014/main" id="{41DB7BEB-E94F-447B-8F9C-898748B08A1B}"/>
              </a:ext>
            </a:extLst>
          </p:cNvPr>
          <p:cNvSpPr>
            <a:spLocks noGrp="1"/>
          </p:cNvSpPr>
          <p:nvPr>
            <p:ph type="title"/>
          </p:nvPr>
        </p:nvSpPr>
        <p:spPr>
          <a:xfrm>
            <a:off x="407988" y="613152"/>
            <a:ext cx="10515600" cy="615553"/>
          </a:xfrm>
          <a:prstGeom prst="rect">
            <a:avLst/>
          </a:prstGeom>
        </p:spPr>
        <p:txBody>
          <a:bodyPr vert="horz" lIns="0" tIns="0" rIns="0" bIns="0" rtlCol="0" anchor="b">
            <a:spAutoFit/>
          </a:bodyPr>
          <a:lstStyle/>
          <a:p>
            <a:r>
              <a:rPr lang="fr-FR"/>
              <a:t>Modifiez le style du titre</a:t>
            </a:r>
          </a:p>
        </p:txBody>
      </p:sp>
      <p:sp>
        <p:nvSpPr>
          <p:cNvPr id="5" name="Espace réservé du texte 4">
            <a:extLst>
              <a:ext uri="{FF2B5EF4-FFF2-40B4-BE49-F238E27FC236}">
                <a16:creationId xmlns:a16="http://schemas.microsoft.com/office/drawing/2014/main" id="{27AF6355-45BF-410A-A68A-920BEB3985A8}"/>
              </a:ext>
            </a:extLst>
          </p:cNvPr>
          <p:cNvSpPr>
            <a:spLocks noGrp="1"/>
          </p:cNvSpPr>
          <p:nvPr>
            <p:ph type="body" idx="1"/>
          </p:nvPr>
        </p:nvSpPr>
        <p:spPr>
          <a:xfrm>
            <a:off x="407988" y="2227943"/>
            <a:ext cx="10515600" cy="3172732"/>
          </a:xfrm>
          <a:prstGeom prst="rect">
            <a:avLst/>
          </a:prstGeom>
        </p:spPr>
        <p:txBody>
          <a:bodyPr vert="horz" lIns="0" tIns="0" rIns="0" bIns="0" rtlCol="0">
            <a:noAutofit/>
          </a:bodyPr>
          <a:lstStyle/>
          <a:p>
            <a:pPr lvl="0"/>
            <a:r>
              <a:rPr lang="fr-FR"/>
              <a:t>Cliquez pour modifier les styles du texte du masque</a:t>
            </a:r>
          </a:p>
          <a:p>
            <a:pPr lvl="1"/>
            <a:r>
              <a:rPr lang="fr-FR"/>
              <a:t>Deuxième niveau</a:t>
            </a:r>
          </a:p>
          <a:p>
            <a:pPr lvl="2"/>
            <a:r>
              <a:rPr lang="fr-FR"/>
              <a:t>Troisième niveau</a:t>
            </a:r>
          </a:p>
          <a:p>
            <a:pPr lvl="3"/>
            <a:r>
              <a:rPr lang="fr-FR"/>
              <a:t> Quatrième niveau</a:t>
            </a:r>
          </a:p>
          <a:p>
            <a:pPr lvl="4"/>
            <a:r>
              <a:rPr lang="fr-FR"/>
              <a:t> Cinquième niveau</a:t>
            </a:r>
          </a:p>
          <a:p>
            <a:pPr lvl="5"/>
            <a:r>
              <a:rPr lang="fr-FR"/>
              <a:t>06</a:t>
            </a:r>
          </a:p>
          <a:p>
            <a:pPr lvl="6"/>
            <a:r>
              <a:rPr lang="fr-FR"/>
              <a:t>07</a:t>
            </a:r>
          </a:p>
          <a:p>
            <a:pPr lvl="7"/>
            <a:r>
              <a:rPr lang="fr-FR"/>
              <a:t>08</a:t>
            </a:r>
          </a:p>
          <a:p>
            <a:pPr lvl="8"/>
            <a:r>
              <a:rPr lang="fr-FR"/>
              <a:t>09</a:t>
            </a:r>
          </a:p>
        </p:txBody>
      </p:sp>
      <p:pic>
        <p:nvPicPr>
          <p:cNvPr id="9" name="Image 8">
            <a:extLst>
              <a:ext uri="{FF2B5EF4-FFF2-40B4-BE49-F238E27FC236}">
                <a16:creationId xmlns:a16="http://schemas.microsoft.com/office/drawing/2014/main" id="{9717D3AF-2D48-2500-F1DC-849A1526E496}"/>
              </a:ext>
            </a:extLst>
          </p:cNvPr>
          <p:cNvPicPr>
            <a:picLocks noChangeAspect="1"/>
          </p:cNvPicPr>
          <p:nvPr/>
        </p:nvPicPr>
        <p:blipFill>
          <a:blip r:embed="rId55">
            <a:extLst>
              <a:ext uri="{28A0092B-C50C-407E-A947-70E740481C1C}">
                <a14:useLocalDpi xmlns:a14="http://schemas.microsoft.com/office/drawing/2010/main" val="0"/>
              </a:ext>
            </a:extLst>
          </a:blip>
          <a:stretch>
            <a:fillRect/>
          </a:stretch>
        </p:blipFill>
        <p:spPr>
          <a:xfrm>
            <a:off x="208025" y="6298911"/>
            <a:ext cx="796390" cy="390167"/>
          </a:xfrm>
          <a:prstGeom prst="rect">
            <a:avLst/>
          </a:prstGeom>
        </p:spPr>
      </p:pic>
    </p:spTree>
    <p:extLst>
      <p:ext uri="{BB962C8B-B14F-4D97-AF65-F5344CB8AC3E}">
        <p14:creationId xmlns:p14="http://schemas.microsoft.com/office/powerpoint/2010/main" val="3380809185"/>
      </p:ext>
    </p:extLst>
  </p:cSld>
  <p:clrMap bg1="lt1" tx1="dk1" bg2="lt2" tx2="dk2" accent1="accent1" accent2="accent2" accent3="accent3" accent4="accent4" accent5="accent5" accent6="accent6" hlink="hlink" folHlink="folHlink"/>
  <p:sldLayoutIdLst>
    <p:sldLayoutId id="2147483666" r:id="rId1"/>
    <p:sldLayoutId id="2147483715" r:id="rId2"/>
    <p:sldLayoutId id="2147483667" r:id="rId3"/>
    <p:sldLayoutId id="2147483668" r:id="rId4"/>
    <p:sldLayoutId id="2147483717" r:id="rId5"/>
    <p:sldLayoutId id="2147483718" r:id="rId6"/>
    <p:sldLayoutId id="2147483670" r:id="rId7"/>
    <p:sldLayoutId id="2147483671" r:id="rId8"/>
    <p:sldLayoutId id="2147483733" r:id="rId9"/>
    <p:sldLayoutId id="2147483734" r:id="rId10"/>
    <p:sldLayoutId id="2147483735" r:id="rId11"/>
    <p:sldLayoutId id="2147483736" r:id="rId12"/>
    <p:sldLayoutId id="2147483720" r:id="rId13"/>
    <p:sldLayoutId id="2147483737" r:id="rId14"/>
    <p:sldLayoutId id="2147483738" r:id="rId15"/>
    <p:sldLayoutId id="2147483739" r:id="rId16"/>
    <p:sldLayoutId id="2147483740" r:id="rId17"/>
    <p:sldLayoutId id="2147483681" r:id="rId18"/>
    <p:sldLayoutId id="2147483682" r:id="rId19"/>
    <p:sldLayoutId id="2147483727" r:id="rId20"/>
    <p:sldLayoutId id="2147483683" r:id="rId21"/>
    <p:sldLayoutId id="2147483684" r:id="rId22"/>
    <p:sldLayoutId id="2147483685" r:id="rId23"/>
    <p:sldLayoutId id="2147483686" r:id="rId24"/>
    <p:sldLayoutId id="2147483687" r:id="rId25"/>
    <p:sldLayoutId id="2147483688" r:id="rId26"/>
    <p:sldLayoutId id="2147483689" r:id="rId27"/>
    <p:sldLayoutId id="2147483714" r:id="rId28"/>
    <p:sldLayoutId id="2147483691" r:id="rId29"/>
    <p:sldLayoutId id="2147483692" r:id="rId30"/>
    <p:sldLayoutId id="2147483693" r:id="rId31"/>
    <p:sldLayoutId id="2147483694" r:id="rId32"/>
    <p:sldLayoutId id="2147483695" r:id="rId33"/>
    <p:sldLayoutId id="2147483696" r:id="rId34"/>
    <p:sldLayoutId id="2147483697" r:id="rId35"/>
    <p:sldLayoutId id="2147483698" r:id="rId36"/>
    <p:sldLayoutId id="2147483699" r:id="rId37"/>
    <p:sldLayoutId id="2147483700" r:id="rId38"/>
    <p:sldLayoutId id="2147483728" r:id="rId39"/>
    <p:sldLayoutId id="2147483701" r:id="rId40"/>
    <p:sldLayoutId id="2147483702" r:id="rId41"/>
    <p:sldLayoutId id="2147483706" r:id="rId42"/>
    <p:sldLayoutId id="2147483707" r:id="rId43"/>
    <p:sldLayoutId id="2147483729" r:id="rId44"/>
    <p:sldLayoutId id="2147483730" r:id="rId45"/>
    <p:sldLayoutId id="2147483731" r:id="rId46"/>
    <p:sldLayoutId id="2147483732" r:id="rId47"/>
    <p:sldLayoutId id="2147483708" r:id="rId48"/>
    <p:sldLayoutId id="2147483709" r:id="rId49"/>
    <p:sldLayoutId id="2147483710" r:id="rId50"/>
    <p:sldLayoutId id="2147483711" r:id="rId51"/>
    <p:sldLayoutId id="2147483712" r:id="rId52"/>
    <p:sldLayoutId id="2147483713" r:id="rId53"/>
  </p:sldLayoutIdLst>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xStyles>
    <p:titleStyle>
      <a:lvl1pPr algn="l" defTabSz="914400" rtl="0" eaLnBrk="1" latinLnBrk="0" hangingPunct="1">
        <a:lnSpc>
          <a:spcPct val="100000"/>
        </a:lnSpc>
        <a:spcBef>
          <a:spcPct val="0"/>
        </a:spcBef>
        <a:buNone/>
        <a:defRPr sz="4000" kern="1200">
          <a:solidFill>
            <a:schemeClr val="accent1"/>
          </a:solidFill>
          <a:latin typeface="Continuum Light" panose="020B0604020202020204" charset="0"/>
          <a:ea typeface="+mj-ea"/>
          <a:cs typeface="+mj-cs"/>
        </a:defRPr>
      </a:lvl1pPr>
    </p:titleStyle>
    <p:bodyStyle>
      <a:lvl1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1pPr>
      <a:lvl2pPr marL="0" indent="0" algn="l" defTabSz="914400" rtl="0" eaLnBrk="1" latinLnBrk="0" hangingPunct="1">
        <a:lnSpc>
          <a:spcPct val="100000"/>
        </a:lnSpc>
        <a:spcBef>
          <a:spcPts val="0"/>
        </a:spcBef>
        <a:spcAft>
          <a:spcPts val="600"/>
        </a:spcAft>
        <a:buFontTx/>
        <a:buNone/>
        <a:defRPr sz="1400" b="1" kern="1200">
          <a:solidFill>
            <a:schemeClr val="accent2"/>
          </a:solidFill>
          <a:latin typeface="Lato" panose="020B0604020202020204" charset="0"/>
          <a:ea typeface="+mn-ea"/>
          <a:cs typeface="+mn-cs"/>
        </a:defRPr>
      </a:lvl2pPr>
      <a:lvl3pPr marL="0" indent="0" algn="l" defTabSz="914400" rtl="0" eaLnBrk="1" latinLnBrk="0" hangingPunct="1">
        <a:lnSpc>
          <a:spcPct val="100000"/>
        </a:lnSpc>
        <a:spcBef>
          <a:spcPts val="0"/>
        </a:spcBef>
        <a:spcAft>
          <a:spcPts val="600"/>
        </a:spcAft>
        <a:buFontTx/>
        <a:buNone/>
        <a:defRPr sz="1200" kern="1200">
          <a:solidFill>
            <a:schemeClr val="accent1"/>
          </a:solidFill>
          <a:latin typeface="+mj-lt"/>
          <a:ea typeface="+mn-ea"/>
          <a:cs typeface="+mn-cs"/>
        </a:defRPr>
      </a:lvl3pPr>
      <a:lvl4pPr marL="180000" indent="-180000" algn="l" defTabSz="914400" rtl="0" eaLnBrk="1" latinLnBrk="0" hangingPunct="1">
        <a:lnSpc>
          <a:spcPct val="100000"/>
        </a:lnSpc>
        <a:spcBef>
          <a:spcPts val="0"/>
        </a:spcBef>
        <a:spcAft>
          <a:spcPts val="600"/>
        </a:spcAft>
        <a:buFont typeface="Lato Light" panose="020F0302020204030203" charset="0"/>
        <a:buChar char="+"/>
        <a:defRPr sz="1200" kern="1200">
          <a:solidFill>
            <a:schemeClr val="accent1"/>
          </a:solidFill>
          <a:latin typeface="+mj-lt"/>
          <a:ea typeface="+mn-ea"/>
          <a:cs typeface="+mn-cs"/>
        </a:defRPr>
      </a:lvl4pPr>
      <a:lvl5pPr marL="360000" indent="-180000" algn="l" defTabSz="914400" rtl="0" eaLnBrk="1" latinLnBrk="0" hangingPunct="1">
        <a:lnSpc>
          <a:spcPct val="100000"/>
        </a:lnSpc>
        <a:spcBef>
          <a:spcPts val="0"/>
        </a:spcBef>
        <a:spcAft>
          <a:spcPts val="600"/>
        </a:spcAft>
        <a:buFont typeface="Lato Light" panose="020F0302020204030203" charset="0"/>
        <a:buChar char="–"/>
        <a:defRPr sz="1050" kern="1200">
          <a:solidFill>
            <a:schemeClr val="accent1"/>
          </a:solidFill>
          <a:latin typeface="+mj-lt"/>
          <a:ea typeface="+mn-ea"/>
          <a:cs typeface="+mn-cs"/>
        </a:defRPr>
      </a:lvl5pPr>
      <a:lvl6pPr marL="0" indent="0" algn="l" defTabSz="914400" rtl="0" eaLnBrk="1" latinLnBrk="0" hangingPunct="1">
        <a:lnSpc>
          <a:spcPct val="100000"/>
        </a:lnSpc>
        <a:spcBef>
          <a:spcPts val="0"/>
        </a:spcBef>
        <a:spcAft>
          <a:spcPts val="600"/>
        </a:spcAft>
        <a:buFontTx/>
        <a:buNone/>
        <a:defRPr sz="1100" kern="1200">
          <a:solidFill>
            <a:schemeClr val="accent1"/>
          </a:solidFill>
          <a:latin typeface="+mj-lt"/>
          <a:ea typeface="+mn-ea"/>
          <a:cs typeface="+mn-cs"/>
        </a:defRPr>
      </a:lvl6pPr>
      <a:lvl7pPr marL="0" indent="0" algn="l" defTabSz="914400" rtl="0" eaLnBrk="1" latinLnBrk="0" hangingPunct="1">
        <a:lnSpc>
          <a:spcPct val="100000"/>
        </a:lnSpc>
        <a:spcBef>
          <a:spcPts val="0"/>
        </a:spcBef>
        <a:spcAft>
          <a:spcPts val="600"/>
        </a:spcAft>
        <a:buFontTx/>
        <a:buNone/>
        <a:defRPr sz="1000" i="1" kern="1200">
          <a:solidFill>
            <a:schemeClr val="accent1"/>
          </a:solidFill>
          <a:latin typeface="+mj-lt"/>
          <a:ea typeface="+mn-ea"/>
          <a:cs typeface="+mn-cs"/>
        </a:defRPr>
      </a:lvl7pPr>
      <a:lvl8pPr marL="0" indent="0" algn="l" defTabSz="914400" rtl="0" eaLnBrk="1" latinLnBrk="0" hangingPunct="1">
        <a:lnSpc>
          <a:spcPct val="100000"/>
        </a:lnSpc>
        <a:spcBef>
          <a:spcPts val="0"/>
        </a:spcBef>
        <a:spcAft>
          <a:spcPts val="600"/>
        </a:spcAft>
        <a:buFontTx/>
        <a:buNone/>
        <a:defRPr sz="900" i="1" kern="1200">
          <a:solidFill>
            <a:schemeClr val="accent1"/>
          </a:solidFill>
          <a:latin typeface="+mj-lt"/>
          <a:ea typeface="+mn-ea"/>
          <a:cs typeface="+mn-cs"/>
        </a:defRPr>
      </a:lvl8pPr>
      <a:lvl9pPr marL="0" indent="0" algn="l" defTabSz="914400" rtl="0" eaLnBrk="1" latinLnBrk="0" hangingPunct="1">
        <a:lnSpc>
          <a:spcPct val="100000"/>
        </a:lnSpc>
        <a:spcBef>
          <a:spcPts val="0"/>
        </a:spcBef>
        <a:spcAft>
          <a:spcPts val="600"/>
        </a:spcAft>
        <a:buFontTx/>
        <a:buNone/>
        <a:defRPr sz="900" i="0" kern="1200">
          <a:solidFill>
            <a:schemeClr val="accent1"/>
          </a:solidFill>
          <a:latin typeface="+mj-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15:clr>
            <a:srgbClr val="F26B43"/>
          </p15:clr>
        </p15:guide>
        <p15:guide id="2" pos="7680">
          <p15:clr>
            <a:srgbClr val="F26B43"/>
          </p15:clr>
        </p15:guide>
        <p15:guide id="3" pos="166">
          <p15:clr>
            <a:srgbClr val="F26B43"/>
          </p15:clr>
        </p15:guide>
        <p15:guide id="4" pos="752">
          <p15:clr>
            <a:srgbClr val="F26B43"/>
          </p15:clr>
        </p15:guide>
        <p15:guide id="5" pos="912">
          <p15:clr>
            <a:srgbClr val="F26B43"/>
          </p15:clr>
        </p15:guide>
        <p15:guide id="6" pos="1504">
          <p15:clr>
            <a:srgbClr val="F26B43"/>
          </p15:clr>
        </p15:guide>
        <p15:guide id="7" pos="1664">
          <p15:clr>
            <a:srgbClr val="F26B43"/>
          </p15:clr>
        </p15:guide>
        <p15:guide id="8" pos="2256">
          <p15:clr>
            <a:srgbClr val="F26B43"/>
          </p15:clr>
        </p15:guide>
        <p15:guide id="9" pos="2416">
          <p15:clr>
            <a:srgbClr val="F26B43"/>
          </p15:clr>
        </p15:guide>
        <p15:guide id="10" pos="3001">
          <p15:clr>
            <a:srgbClr val="F26B43"/>
          </p15:clr>
        </p15:guide>
        <p15:guide id="11" pos="3168">
          <p15:clr>
            <a:srgbClr val="F26B43"/>
          </p15:clr>
        </p15:guide>
        <p15:guide id="12" pos="3760">
          <p15:clr>
            <a:srgbClr val="F26B43"/>
          </p15:clr>
        </p15:guide>
        <p15:guide id="13" pos="3920">
          <p15:clr>
            <a:srgbClr val="F26B43"/>
          </p15:clr>
        </p15:guide>
        <p15:guide id="14" pos="4512">
          <p15:clr>
            <a:srgbClr val="F26B43"/>
          </p15:clr>
        </p15:guide>
        <p15:guide id="15" pos="4672">
          <p15:clr>
            <a:srgbClr val="F26B43"/>
          </p15:clr>
        </p15:guide>
        <p15:guide id="16" pos="5264">
          <p15:clr>
            <a:srgbClr val="F26B43"/>
          </p15:clr>
        </p15:guide>
        <p15:guide id="17" pos="5424">
          <p15:clr>
            <a:srgbClr val="F26B43"/>
          </p15:clr>
        </p15:guide>
        <p15:guide id="18" pos="6016">
          <p15:clr>
            <a:srgbClr val="F26B43"/>
          </p15:clr>
        </p15:guide>
        <p15:guide id="19" pos="6176">
          <p15:clr>
            <a:srgbClr val="F26B43"/>
          </p15:clr>
        </p15:guide>
        <p15:guide id="20" pos="6768">
          <p15:clr>
            <a:srgbClr val="F26B43"/>
          </p15:clr>
        </p15:guide>
        <p15:guide id="21" pos="6928">
          <p15:clr>
            <a:srgbClr val="F26B43"/>
          </p15:clr>
        </p15:guide>
        <p15:guide id="22" pos="7520">
          <p15:clr>
            <a:srgbClr val="F26B43"/>
          </p15:clr>
        </p15:guide>
        <p15:guide id="23" orient="horz" pos="5">
          <p15:clr>
            <a:srgbClr val="F26B43"/>
          </p15:clr>
        </p15:guide>
        <p15:guide id="24" orient="horz" pos="4320">
          <p15:clr>
            <a:srgbClr val="F26B43"/>
          </p15:clr>
        </p15:guide>
        <p15:guide id="25" orient="horz" pos="160">
          <p15:clr>
            <a:srgbClr val="F26B43"/>
          </p15:clr>
        </p15:guide>
        <p15:guide id="26" orient="horz" pos="520">
          <p15:clr>
            <a:srgbClr val="F26B43"/>
          </p15:clr>
        </p15:guide>
        <p15:guide id="27" orient="horz" pos="680">
          <p15:clr>
            <a:srgbClr val="F26B43"/>
          </p15:clr>
        </p15:guide>
        <p15:guide id="28" orient="horz" pos="1040">
          <p15:clr>
            <a:srgbClr val="F26B43"/>
          </p15:clr>
        </p15:guide>
        <p15:guide id="29" orient="horz" pos="1200">
          <p15:clr>
            <a:srgbClr val="F26B43"/>
          </p15:clr>
        </p15:guide>
        <p15:guide id="30" orient="horz" pos="1560">
          <p15:clr>
            <a:srgbClr val="F26B43"/>
          </p15:clr>
        </p15:guide>
        <p15:guide id="31" orient="horz" pos="1720">
          <p15:clr>
            <a:srgbClr val="F26B43"/>
          </p15:clr>
        </p15:guide>
        <p15:guide id="32" orient="horz" pos="2080">
          <p15:clr>
            <a:srgbClr val="F26B43"/>
          </p15:clr>
        </p15:guide>
        <p15:guide id="33" orient="horz" pos="2240">
          <p15:clr>
            <a:srgbClr val="F26B43"/>
          </p15:clr>
        </p15:guide>
        <p15:guide id="34" orient="horz" pos="2600">
          <p15:clr>
            <a:srgbClr val="F26B43"/>
          </p15:clr>
        </p15:guide>
        <p15:guide id="35" orient="horz" pos="2760">
          <p15:clr>
            <a:srgbClr val="F26B43"/>
          </p15:clr>
        </p15:guide>
        <p15:guide id="36" orient="horz" pos="3135">
          <p15:clr>
            <a:srgbClr val="F26B43"/>
          </p15:clr>
        </p15:guide>
        <p15:guide id="37" orient="horz" pos="3280">
          <p15:clr>
            <a:srgbClr val="F26B43"/>
          </p15:clr>
        </p15:guide>
        <p15:guide id="38" orient="horz" pos="3634">
          <p15:clr>
            <a:srgbClr val="F26B43"/>
          </p15:clr>
        </p15:guide>
        <p15:guide id="39" orient="horz" pos="3793">
          <p15:clr>
            <a:srgbClr val="F26B43"/>
          </p15:clr>
        </p15:guide>
        <p15:guide id="40" orient="horz" pos="4160">
          <p15:clr>
            <a:srgbClr val="F26B43"/>
          </p15:clr>
        </p15:guide>
        <p15:guide id="41" pos="257">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7" name="Forme libre : forme 19">
            <a:extLst>
              <a:ext uri="{FF2B5EF4-FFF2-40B4-BE49-F238E27FC236}">
                <a16:creationId xmlns:a16="http://schemas.microsoft.com/office/drawing/2014/main" id="{CC173860-9DB5-4CC5-AB09-4047A0CCFE0D}"/>
              </a:ext>
            </a:extLst>
          </p:cNvPr>
          <p:cNvSpPr>
            <a:spLocks noChangeAspect="1"/>
          </p:cNvSpPr>
          <p:nvPr/>
        </p:nvSpPr>
        <p:spPr>
          <a:xfrm>
            <a:off x="90380" y="37953"/>
            <a:ext cx="12011240" cy="6782094"/>
          </a:xfrm>
          <a:custGeom>
            <a:avLst/>
            <a:gdLst>
              <a:gd name="connsiteX0" fmla="*/ 11993240 w 12011240"/>
              <a:gd name="connsiteY0" fmla="*/ 6746094 h 6782094"/>
              <a:gd name="connsiteX1" fmla="*/ 12011240 w 12011240"/>
              <a:gd name="connsiteY1" fmla="*/ 6764094 h 6782094"/>
              <a:gd name="connsiteX2" fmla="*/ 11993240 w 12011240"/>
              <a:gd name="connsiteY2" fmla="*/ 6782094 h 6782094"/>
              <a:gd name="connsiteX3" fmla="*/ 11975240 w 12011240"/>
              <a:gd name="connsiteY3" fmla="*/ 6764094 h 6782094"/>
              <a:gd name="connsiteX4" fmla="*/ 11993240 w 12011240"/>
              <a:gd name="connsiteY4" fmla="*/ 6746094 h 6782094"/>
              <a:gd name="connsiteX5" fmla="*/ 11641015 w 12011240"/>
              <a:gd name="connsiteY5" fmla="*/ 6746094 h 6782094"/>
              <a:gd name="connsiteX6" fmla="*/ 11659015 w 12011240"/>
              <a:gd name="connsiteY6" fmla="*/ 6764094 h 6782094"/>
              <a:gd name="connsiteX7" fmla="*/ 11641015 w 12011240"/>
              <a:gd name="connsiteY7" fmla="*/ 6782094 h 6782094"/>
              <a:gd name="connsiteX8" fmla="*/ 11623015 w 12011240"/>
              <a:gd name="connsiteY8" fmla="*/ 6764094 h 6782094"/>
              <a:gd name="connsiteX9" fmla="*/ 11641015 w 12011240"/>
              <a:gd name="connsiteY9" fmla="*/ 6746094 h 6782094"/>
              <a:gd name="connsiteX10" fmla="*/ 11288799 w 12011240"/>
              <a:gd name="connsiteY10" fmla="*/ 6746094 h 6782094"/>
              <a:gd name="connsiteX11" fmla="*/ 11306799 w 12011240"/>
              <a:gd name="connsiteY11" fmla="*/ 6764094 h 6782094"/>
              <a:gd name="connsiteX12" fmla="*/ 11288799 w 12011240"/>
              <a:gd name="connsiteY12" fmla="*/ 6782094 h 6782094"/>
              <a:gd name="connsiteX13" fmla="*/ 11270799 w 12011240"/>
              <a:gd name="connsiteY13" fmla="*/ 6764094 h 6782094"/>
              <a:gd name="connsiteX14" fmla="*/ 11288799 w 12011240"/>
              <a:gd name="connsiteY14" fmla="*/ 6746094 h 6782094"/>
              <a:gd name="connsiteX15" fmla="*/ 10936583 w 12011240"/>
              <a:gd name="connsiteY15" fmla="*/ 6746094 h 6782094"/>
              <a:gd name="connsiteX16" fmla="*/ 10954583 w 12011240"/>
              <a:gd name="connsiteY16" fmla="*/ 6764094 h 6782094"/>
              <a:gd name="connsiteX17" fmla="*/ 10936583 w 12011240"/>
              <a:gd name="connsiteY17" fmla="*/ 6782094 h 6782094"/>
              <a:gd name="connsiteX18" fmla="*/ 10918583 w 12011240"/>
              <a:gd name="connsiteY18" fmla="*/ 6764094 h 6782094"/>
              <a:gd name="connsiteX19" fmla="*/ 10936583 w 12011240"/>
              <a:gd name="connsiteY19" fmla="*/ 6746094 h 6782094"/>
              <a:gd name="connsiteX20" fmla="*/ 10584367 w 12011240"/>
              <a:gd name="connsiteY20" fmla="*/ 6746094 h 6782094"/>
              <a:gd name="connsiteX21" fmla="*/ 10602367 w 12011240"/>
              <a:gd name="connsiteY21" fmla="*/ 6764094 h 6782094"/>
              <a:gd name="connsiteX22" fmla="*/ 10584367 w 12011240"/>
              <a:gd name="connsiteY22" fmla="*/ 6782094 h 6782094"/>
              <a:gd name="connsiteX23" fmla="*/ 10566367 w 12011240"/>
              <a:gd name="connsiteY23" fmla="*/ 6764094 h 6782094"/>
              <a:gd name="connsiteX24" fmla="*/ 10584367 w 12011240"/>
              <a:gd name="connsiteY24" fmla="*/ 6746094 h 6782094"/>
              <a:gd name="connsiteX25" fmla="*/ 10232151 w 12011240"/>
              <a:gd name="connsiteY25" fmla="*/ 6746094 h 6782094"/>
              <a:gd name="connsiteX26" fmla="*/ 10250151 w 12011240"/>
              <a:gd name="connsiteY26" fmla="*/ 6764094 h 6782094"/>
              <a:gd name="connsiteX27" fmla="*/ 10232151 w 12011240"/>
              <a:gd name="connsiteY27" fmla="*/ 6782094 h 6782094"/>
              <a:gd name="connsiteX28" fmla="*/ 10214151 w 12011240"/>
              <a:gd name="connsiteY28" fmla="*/ 6764094 h 6782094"/>
              <a:gd name="connsiteX29" fmla="*/ 10232151 w 12011240"/>
              <a:gd name="connsiteY29" fmla="*/ 6746094 h 6782094"/>
              <a:gd name="connsiteX30" fmla="*/ 9879935 w 12011240"/>
              <a:gd name="connsiteY30" fmla="*/ 6746094 h 6782094"/>
              <a:gd name="connsiteX31" fmla="*/ 9897935 w 12011240"/>
              <a:gd name="connsiteY31" fmla="*/ 6764094 h 6782094"/>
              <a:gd name="connsiteX32" fmla="*/ 9879935 w 12011240"/>
              <a:gd name="connsiteY32" fmla="*/ 6782094 h 6782094"/>
              <a:gd name="connsiteX33" fmla="*/ 9861935 w 12011240"/>
              <a:gd name="connsiteY33" fmla="*/ 6764094 h 6782094"/>
              <a:gd name="connsiteX34" fmla="*/ 9879935 w 12011240"/>
              <a:gd name="connsiteY34" fmla="*/ 6746094 h 6782094"/>
              <a:gd name="connsiteX35" fmla="*/ 9527719 w 12011240"/>
              <a:gd name="connsiteY35" fmla="*/ 6746094 h 6782094"/>
              <a:gd name="connsiteX36" fmla="*/ 9545719 w 12011240"/>
              <a:gd name="connsiteY36" fmla="*/ 6764094 h 6782094"/>
              <a:gd name="connsiteX37" fmla="*/ 9527719 w 12011240"/>
              <a:gd name="connsiteY37" fmla="*/ 6782094 h 6782094"/>
              <a:gd name="connsiteX38" fmla="*/ 9509719 w 12011240"/>
              <a:gd name="connsiteY38" fmla="*/ 6764094 h 6782094"/>
              <a:gd name="connsiteX39" fmla="*/ 9527719 w 12011240"/>
              <a:gd name="connsiteY39" fmla="*/ 6746094 h 6782094"/>
              <a:gd name="connsiteX40" fmla="*/ 9175503 w 12011240"/>
              <a:gd name="connsiteY40" fmla="*/ 6746094 h 6782094"/>
              <a:gd name="connsiteX41" fmla="*/ 9193503 w 12011240"/>
              <a:gd name="connsiteY41" fmla="*/ 6764094 h 6782094"/>
              <a:gd name="connsiteX42" fmla="*/ 9175503 w 12011240"/>
              <a:gd name="connsiteY42" fmla="*/ 6782094 h 6782094"/>
              <a:gd name="connsiteX43" fmla="*/ 9157503 w 12011240"/>
              <a:gd name="connsiteY43" fmla="*/ 6764094 h 6782094"/>
              <a:gd name="connsiteX44" fmla="*/ 9175503 w 12011240"/>
              <a:gd name="connsiteY44" fmla="*/ 6746094 h 6782094"/>
              <a:gd name="connsiteX45" fmla="*/ 8823287 w 12011240"/>
              <a:gd name="connsiteY45" fmla="*/ 6746094 h 6782094"/>
              <a:gd name="connsiteX46" fmla="*/ 8841287 w 12011240"/>
              <a:gd name="connsiteY46" fmla="*/ 6764094 h 6782094"/>
              <a:gd name="connsiteX47" fmla="*/ 8823287 w 12011240"/>
              <a:gd name="connsiteY47" fmla="*/ 6782094 h 6782094"/>
              <a:gd name="connsiteX48" fmla="*/ 8805287 w 12011240"/>
              <a:gd name="connsiteY48" fmla="*/ 6764094 h 6782094"/>
              <a:gd name="connsiteX49" fmla="*/ 8823287 w 12011240"/>
              <a:gd name="connsiteY49" fmla="*/ 6746094 h 6782094"/>
              <a:gd name="connsiteX50" fmla="*/ 8471071 w 12011240"/>
              <a:gd name="connsiteY50" fmla="*/ 6746094 h 6782094"/>
              <a:gd name="connsiteX51" fmla="*/ 8489071 w 12011240"/>
              <a:gd name="connsiteY51" fmla="*/ 6764094 h 6782094"/>
              <a:gd name="connsiteX52" fmla="*/ 8471071 w 12011240"/>
              <a:gd name="connsiteY52" fmla="*/ 6782094 h 6782094"/>
              <a:gd name="connsiteX53" fmla="*/ 8453071 w 12011240"/>
              <a:gd name="connsiteY53" fmla="*/ 6764094 h 6782094"/>
              <a:gd name="connsiteX54" fmla="*/ 8471071 w 12011240"/>
              <a:gd name="connsiteY54" fmla="*/ 6746094 h 6782094"/>
              <a:gd name="connsiteX55" fmla="*/ 8118855 w 12011240"/>
              <a:gd name="connsiteY55" fmla="*/ 6746094 h 6782094"/>
              <a:gd name="connsiteX56" fmla="*/ 8136855 w 12011240"/>
              <a:gd name="connsiteY56" fmla="*/ 6764094 h 6782094"/>
              <a:gd name="connsiteX57" fmla="*/ 8118855 w 12011240"/>
              <a:gd name="connsiteY57" fmla="*/ 6782094 h 6782094"/>
              <a:gd name="connsiteX58" fmla="*/ 8100855 w 12011240"/>
              <a:gd name="connsiteY58" fmla="*/ 6764094 h 6782094"/>
              <a:gd name="connsiteX59" fmla="*/ 8118855 w 12011240"/>
              <a:gd name="connsiteY59" fmla="*/ 6746094 h 6782094"/>
              <a:gd name="connsiteX60" fmla="*/ 7766639 w 12011240"/>
              <a:gd name="connsiteY60" fmla="*/ 6746094 h 6782094"/>
              <a:gd name="connsiteX61" fmla="*/ 7784639 w 12011240"/>
              <a:gd name="connsiteY61" fmla="*/ 6764094 h 6782094"/>
              <a:gd name="connsiteX62" fmla="*/ 7766639 w 12011240"/>
              <a:gd name="connsiteY62" fmla="*/ 6782094 h 6782094"/>
              <a:gd name="connsiteX63" fmla="*/ 7748639 w 12011240"/>
              <a:gd name="connsiteY63" fmla="*/ 6764094 h 6782094"/>
              <a:gd name="connsiteX64" fmla="*/ 7766639 w 12011240"/>
              <a:gd name="connsiteY64" fmla="*/ 6746094 h 6782094"/>
              <a:gd name="connsiteX65" fmla="*/ 7414423 w 12011240"/>
              <a:gd name="connsiteY65" fmla="*/ 6746094 h 6782094"/>
              <a:gd name="connsiteX66" fmla="*/ 7432423 w 12011240"/>
              <a:gd name="connsiteY66" fmla="*/ 6764094 h 6782094"/>
              <a:gd name="connsiteX67" fmla="*/ 7414423 w 12011240"/>
              <a:gd name="connsiteY67" fmla="*/ 6782094 h 6782094"/>
              <a:gd name="connsiteX68" fmla="*/ 7396423 w 12011240"/>
              <a:gd name="connsiteY68" fmla="*/ 6764094 h 6782094"/>
              <a:gd name="connsiteX69" fmla="*/ 7414423 w 12011240"/>
              <a:gd name="connsiteY69" fmla="*/ 6746094 h 6782094"/>
              <a:gd name="connsiteX70" fmla="*/ 7062207 w 12011240"/>
              <a:gd name="connsiteY70" fmla="*/ 6746094 h 6782094"/>
              <a:gd name="connsiteX71" fmla="*/ 7080207 w 12011240"/>
              <a:gd name="connsiteY71" fmla="*/ 6764094 h 6782094"/>
              <a:gd name="connsiteX72" fmla="*/ 7062207 w 12011240"/>
              <a:gd name="connsiteY72" fmla="*/ 6782094 h 6782094"/>
              <a:gd name="connsiteX73" fmla="*/ 7044207 w 12011240"/>
              <a:gd name="connsiteY73" fmla="*/ 6764094 h 6782094"/>
              <a:gd name="connsiteX74" fmla="*/ 7062207 w 12011240"/>
              <a:gd name="connsiteY74" fmla="*/ 6746094 h 6782094"/>
              <a:gd name="connsiteX75" fmla="*/ 6709991 w 12011240"/>
              <a:gd name="connsiteY75" fmla="*/ 6746094 h 6782094"/>
              <a:gd name="connsiteX76" fmla="*/ 6727991 w 12011240"/>
              <a:gd name="connsiteY76" fmla="*/ 6764094 h 6782094"/>
              <a:gd name="connsiteX77" fmla="*/ 6709991 w 12011240"/>
              <a:gd name="connsiteY77" fmla="*/ 6782094 h 6782094"/>
              <a:gd name="connsiteX78" fmla="*/ 6691991 w 12011240"/>
              <a:gd name="connsiteY78" fmla="*/ 6764094 h 6782094"/>
              <a:gd name="connsiteX79" fmla="*/ 6709991 w 12011240"/>
              <a:gd name="connsiteY79" fmla="*/ 6746094 h 6782094"/>
              <a:gd name="connsiteX80" fmla="*/ 6357775 w 12011240"/>
              <a:gd name="connsiteY80" fmla="*/ 6746094 h 6782094"/>
              <a:gd name="connsiteX81" fmla="*/ 6375775 w 12011240"/>
              <a:gd name="connsiteY81" fmla="*/ 6764094 h 6782094"/>
              <a:gd name="connsiteX82" fmla="*/ 6357775 w 12011240"/>
              <a:gd name="connsiteY82" fmla="*/ 6782094 h 6782094"/>
              <a:gd name="connsiteX83" fmla="*/ 6339775 w 12011240"/>
              <a:gd name="connsiteY83" fmla="*/ 6764094 h 6782094"/>
              <a:gd name="connsiteX84" fmla="*/ 6357775 w 12011240"/>
              <a:gd name="connsiteY84" fmla="*/ 6746094 h 6782094"/>
              <a:gd name="connsiteX85" fmla="*/ 6005562 w 12011240"/>
              <a:gd name="connsiteY85" fmla="*/ 6746094 h 6782094"/>
              <a:gd name="connsiteX86" fmla="*/ 6023559 w 12011240"/>
              <a:gd name="connsiteY86" fmla="*/ 6764094 h 6782094"/>
              <a:gd name="connsiteX87" fmla="*/ 6005562 w 12011240"/>
              <a:gd name="connsiteY87" fmla="*/ 6782094 h 6782094"/>
              <a:gd name="connsiteX88" fmla="*/ 5987561 w 12011240"/>
              <a:gd name="connsiteY88" fmla="*/ 6764094 h 6782094"/>
              <a:gd name="connsiteX89" fmla="*/ 6005562 w 12011240"/>
              <a:gd name="connsiteY89" fmla="*/ 6746094 h 6782094"/>
              <a:gd name="connsiteX90" fmla="*/ 5653360 w 12011240"/>
              <a:gd name="connsiteY90" fmla="*/ 6746094 h 6782094"/>
              <a:gd name="connsiteX91" fmla="*/ 5671359 w 12011240"/>
              <a:gd name="connsiteY91" fmla="*/ 6764094 h 6782094"/>
              <a:gd name="connsiteX92" fmla="*/ 5653360 w 12011240"/>
              <a:gd name="connsiteY92" fmla="*/ 6782094 h 6782094"/>
              <a:gd name="connsiteX93" fmla="*/ 5635361 w 12011240"/>
              <a:gd name="connsiteY93" fmla="*/ 6764094 h 6782094"/>
              <a:gd name="connsiteX94" fmla="*/ 5653360 w 12011240"/>
              <a:gd name="connsiteY94" fmla="*/ 6746094 h 6782094"/>
              <a:gd name="connsiteX95" fmla="*/ 5301158 w 12011240"/>
              <a:gd name="connsiteY95" fmla="*/ 6746094 h 6782094"/>
              <a:gd name="connsiteX96" fmla="*/ 5319160 w 12011240"/>
              <a:gd name="connsiteY96" fmla="*/ 6764094 h 6782094"/>
              <a:gd name="connsiteX97" fmla="*/ 5301158 w 12011240"/>
              <a:gd name="connsiteY97" fmla="*/ 6782094 h 6782094"/>
              <a:gd name="connsiteX98" fmla="*/ 5283159 w 12011240"/>
              <a:gd name="connsiteY98" fmla="*/ 6764094 h 6782094"/>
              <a:gd name="connsiteX99" fmla="*/ 5301158 w 12011240"/>
              <a:gd name="connsiteY99" fmla="*/ 6746094 h 6782094"/>
              <a:gd name="connsiteX100" fmla="*/ 4948952 w 12011240"/>
              <a:gd name="connsiteY100" fmla="*/ 6746094 h 6782094"/>
              <a:gd name="connsiteX101" fmla="*/ 4966948 w 12011240"/>
              <a:gd name="connsiteY101" fmla="*/ 6764094 h 6782094"/>
              <a:gd name="connsiteX102" fmla="*/ 4948952 w 12011240"/>
              <a:gd name="connsiteY102" fmla="*/ 6782094 h 6782094"/>
              <a:gd name="connsiteX103" fmla="*/ 4930958 w 12011240"/>
              <a:gd name="connsiteY103" fmla="*/ 6764094 h 6782094"/>
              <a:gd name="connsiteX104" fmla="*/ 4948952 w 12011240"/>
              <a:gd name="connsiteY104" fmla="*/ 6746094 h 6782094"/>
              <a:gd name="connsiteX105" fmla="*/ 4596735 w 12011240"/>
              <a:gd name="connsiteY105" fmla="*/ 6746094 h 6782094"/>
              <a:gd name="connsiteX106" fmla="*/ 4614734 w 12011240"/>
              <a:gd name="connsiteY106" fmla="*/ 6764094 h 6782094"/>
              <a:gd name="connsiteX107" fmla="*/ 4596735 w 12011240"/>
              <a:gd name="connsiteY107" fmla="*/ 6782094 h 6782094"/>
              <a:gd name="connsiteX108" fmla="*/ 4578730 w 12011240"/>
              <a:gd name="connsiteY108" fmla="*/ 6764094 h 6782094"/>
              <a:gd name="connsiteX109" fmla="*/ 4596735 w 12011240"/>
              <a:gd name="connsiteY109" fmla="*/ 6746094 h 6782094"/>
              <a:gd name="connsiteX110" fmla="*/ 4244509 w 12011240"/>
              <a:gd name="connsiteY110" fmla="*/ 6746094 h 6782094"/>
              <a:gd name="connsiteX111" fmla="*/ 4262511 w 12011240"/>
              <a:gd name="connsiteY111" fmla="*/ 6764094 h 6782094"/>
              <a:gd name="connsiteX112" fmla="*/ 4244509 w 12011240"/>
              <a:gd name="connsiteY112" fmla="*/ 6782094 h 6782094"/>
              <a:gd name="connsiteX113" fmla="*/ 4226508 w 12011240"/>
              <a:gd name="connsiteY113" fmla="*/ 6764094 h 6782094"/>
              <a:gd name="connsiteX114" fmla="*/ 4244509 w 12011240"/>
              <a:gd name="connsiteY114" fmla="*/ 6746094 h 6782094"/>
              <a:gd name="connsiteX115" fmla="*/ 3892357 w 12011240"/>
              <a:gd name="connsiteY115" fmla="*/ 6746094 h 6782094"/>
              <a:gd name="connsiteX116" fmla="*/ 3910358 w 12011240"/>
              <a:gd name="connsiteY116" fmla="*/ 6764094 h 6782094"/>
              <a:gd name="connsiteX117" fmla="*/ 3892357 w 12011240"/>
              <a:gd name="connsiteY117" fmla="*/ 6782094 h 6782094"/>
              <a:gd name="connsiteX118" fmla="*/ 3874355 w 12011240"/>
              <a:gd name="connsiteY118" fmla="*/ 6764094 h 6782094"/>
              <a:gd name="connsiteX119" fmla="*/ 3892357 w 12011240"/>
              <a:gd name="connsiteY119" fmla="*/ 6746094 h 6782094"/>
              <a:gd name="connsiteX120" fmla="*/ 3540108 w 12011240"/>
              <a:gd name="connsiteY120" fmla="*/ 6746094 h 6782094"/>
              <a:gd name="connsiteX121" fmla="*/ 3558105 w 12011240"/>
              <a:gd name="connsiteY121" fmla="*/ 6764094 h 6782094"/>
              <a:gd name="connsiteX122" fmla="*/ 3540108 w 12011240"/>
              <a:gd name="connsiteY122" fmla="*/ 6782094 h 6782094"/>
              <a:gd name="connsiteX123" fmla="*/ 3522111 w 12011240"/>
              <a:gd name="connsiteY123" fmla="*/ 6764094 h 6782094"/>
              <a:gd name="connsiteX124" fmla="*/ 3540108 w 12011240"/>
              <a:gd name="connsiteY124" fmla="*/ 6746094 h 6782094"/>
              <a:gd name="connsiteX125" fmla="*/ 3187939 w 12011240"/>
              <a:gd name="connsiteY125" fmla="*/ 6746094 h 6782094"/>
              <a:gd name="connsiteX126" fmla="*/ 3205936 w 12011240"/>
              <a:gd name="connsiteY126" fmla="*/ 6764094 h 6782094"/>
              <a:gd name="connsiteX127" fmla="*/ 3187939 w 12011240"/>
              <a:gd name="connsiteY127" fmla="*/ 6782094 h 6782094"/>
              <a:gd name="connsiteX128" fmla="*/ 3169940 w 12011240"/>
              <a:gd name="connsiteY128" fmla="*/ 6764094 h 6782094"/>
              <a:gd name="connsiteX129" fmla="*/ 3187939 w 12011240"/>
              <a:gd name="connsiteY129" fmla="*/ 6746094 h 6782094"/>
              <a:gd name="connsiteX130" fmla="*/ 2835721 w 12011240"/>
              <a:gd name="connsiteY130" fmla="*/ 6746094 h 6782094"/>
              <a:gd name="connsiteX131" fmla="*/ 2853722 w 12011240"/>
              <a:gd name="connsiteY131" fmla="*/ 6764094 h 6782094"/>
              <a:gd name="connsiteX132" fmla="*/ 2835721 w 12011240"/>
              <a:gd name="connsiteY132" fmla="*/ 6782094 h 6782094"/>
              <a:gd name="connsiteX133" fmla="*/ 2817721 w 12011240"/>
              <a:gd name="connsiteY133" fmla="*/ 6764094 h 6782094"/>
              <a:gd name="connsiteX134" fmla="*/ 2835721 w 12011240"/>
              <a:gd name="connsiteY134" fmla="*/ 6746094 h 6782094"/>
              <a:gd name="connsiteX135" fmla="*/ 2483513 w 12011240"/>
              <a:gd name="connsiteY135" fmla="*/ 6746094 h 6782094"/>
              <a:gd name="connsiteX136" fmla="*/ 2501512 w 12011240"/>
              <a:gd name="connsiteY136" fmla="*/ 6764094 h 6782094"/>
              <a:gd name="connsiteX137" fmla="*/ 2483513 w 12011240"/>
              <a:gd name="connsiteY137" fmla="*/ 6782094 h 6782094"/>
              <a:gd name="connsiteX138" fmla="*/ 2465508 w 12011240"/>
              <a:gd name="connsiteY138" fmla="*/ 6764094 h 6782094"/>
              <a:gd name="connsiteX139" fmla="*/ 2483513 w 12011240"/>
              <a:gd name="connsiteY139" fmla="*/ 6746094 h 6782094"/>
              <a:gd name="connsiteX140" fmla="*/ 2131302 w 12011240"/>
              <a:gd name="connsiteY140" fmla="*/ 6746094 h 6782094"/>
              <a:gd name="connsiteX141" fmla="*/ 2149302 w 12011240"/>
              <a:gd name="connsiteY141" fmla="*/ 6764094 h 6782094"/>
              <a:gd name="connsiteX142" fmla="*/ 2131302 w 12011240"/>
              <a:gd name="connsiteY142" fmla="*/ 6782094 h 6782094"/>
              <a:gd name="connsiteX143" fmla="*/ 2113305 w 12011240"/>
              <a:gd name="connsiteY143" fmla="*/ 6764094 h 6782094"/>
              <a:gd name="connsiteX144" fmla="*/ 2131302 w 12011240"/>
              <a:gd name="connsiteY144" fmla="*/ 6746094 h 6782094"/>
              <a:gd name="connsiteX145" fmla="*/ 1779084 w 12011240"/>
              <a:gd name="connsiteY145" fmla="*/ 6746094 h 6782094"/>
              <a:gd name="connsiteX146" fmla="*/ 1797083 w 12011240"/>
              <a:gd name="connsiteY146" fmla="*/ 6764094 h 6782094"/>
              <a:gd name="connsiteX147" fmla="*/ 1779084 w 12011240"/>
              <a:gd name="connsiteY147" fmla="*/ 6782094 h 6782094"/>
              <a:gd name="connsiteX148" fmla="*/ 1761083 w 12011240"/>
              <a:gd name="connsiteY148" fmla="*/ 6764094 h 6782094"/>
              <a:gd name="connsiteX149" fmla="*/ 1779084 w 12011240"/>
              <a:gd name="connsiteY149" fmla="*/ 6746094 h 6782094"/>
              <a:gd name="connsiteX150" fmla="*/ 1426866 w 12011240"/>
              <a:gd name="connsiteY150" fmla="*/ 6746094 h 6782094"/>
              <a:gd name="connsiteX151" fmla="*/ 1444866 w 12011240"/>
              <a:gd name="connsiteY151" fmla="*/ 6764094 h 6782094"/>
              <a:gd name="connsiteX152" fmla="*/ 1426866 w 12011240"/>
              <a:gd name="connsiteY152" fmla="*/ 6782094 h 6782094"/>
              <a:gd name="connsiteX153" fmla="*/ 1408866 w 12011240"/>
              <a:gd name="connsiteY153" fmla="*/ 6764094 h 6782094"/>
              <a:gd name="connsiteX154" fmla="*/ 1426866 w 12011240"/>
              <a:gd name="connsiteY154" fmla="*/ 6746094 h 6782094"/>
              <a:gd name="connsiteX155" fmla="*/ 1074650 w 12011240"/>
              <a:gd name="connsiteY155" fmla="*/ 6746094 h 6782094"/>
              <a:gd name="connsiteX156" fmla="*/ 1092650 w 12011240"/>
              <a:gd name="connsiteY156" fmla="*/ 6764094 h 6782094"/>
              <a:gd name="connsiteX157" fmla="*/ 1074650 w 12011240"/>
              <a:gd name="connsiteY157" fmla="*/ 6782094 h 6782094"/>
              <a:gd name="connsiteX158" fmla="*/ 1056650 w 12011240"/>
              <a:gd name="connsiteY158" fmla="*/ 6764094 h 6782094"/>
              <a:gd name="connsiteX159" fmla="*/ 1074650 w 12011240"/>
              <a:gd name="connsiteY159" fmla="*/ 6746094 h 6782094"/>
              <a:gd name="connsiteX160" fmla="*/ 722434 w 12011240"/>
              <a:gd name="connsiteY160" fmla="*/ 6746094 h 6782094"/>
              <a:gd name="connsiteX161" fmla="*/ 740433 w 12011240"/>
              <a:gd name="connsiteY161" fmla="*/ 6764094 h 6782094"/>
              <a:gd name="connsiteX162" fmla="*/ 722434 w 12011240"/>
              <a:gd name="connsiteY162" fmla="*/ 6782094 h 6782094"/>
              <a:gd name="connsiteX163" fmla="*/ 704434 w 12011240"/>
              <a:gd name="connsiteY163" fmla="*/ 6764094 h 6782094"/>
              <a:gd name="connsiteX164" fmla="*/ 722434 w 12011240"/>
              <a:gd name="connsiteY164" fmla="*/ 6746094 h 6782094"/>
              <a:gd name="connsiteX165" fmla="*/ 370217 w 12011240"/>
              <a:gd name="connsiteY165" fmla="*/ 6746094 h 6782094"/>
              <a:gd name="connsiteX166" fmla="*/ 388217 w 12011240"/>
              <a:gd name="connsiteY166" fmla="*/ 6764094 h 6782094"/>
              <a:gd name="connsiteX167" fmla="*/ 370217 w 12011240"/>
              <a:gd name="connsiteY167" fmla="*/ 6782094 h 6782094"/>
              <a:gd name="connsiteX168" fmla="*/ 352217 w 12011240"/>
              <a:gd name="connsiteY168" fmla="*/ 6764094 h 6782094"/>
              <a:gd name="connsiteX169" fmla="*/ 370217 w 12011240"/>
              <a:gd name="connsiteY169" fmla="*/ 6746094 h 6782094"/>
              <a:gd name="connsiteX170" fmla="*/ 18001 w 12011240"/>
              <a:gd name="connsiteY170" fmla="*/ 6746094 h 6782094"/>
              <a:gd name="connsiteX171" fmla="*/ 36001 w 12011240"/>
              <a:gd name="connsiteY171" fmla="*/ 6764094 h 6782094"/>
              <a:gd name="connsiteX172" fmla="*/ 18001 w 12011240"/>
              <a:gd name="connsiteY172" fmla="*/ 6782094 h 6782094"/>
              <a:gd name="connsiteX173" fmla="*/ 1 w 12011240"/>
              <a:gd name="connsiteY173" fmla="*/ 6764094 h 6782094"/>
              <a:gd name="connsiteX174" fmla="*/ 18001 w 12011240"/>
              <a:gd name="connsiteY174" fmla="*/ 6746094 h 6782094"/>
              <a:gd name="connsiteX175" fmla="*/ 11993240 w 12011240"/>
              <a:gd name="connsiteY175" fmla="*/ 6424858 h 6782094"/>
              <a:gd name="connsiteX176" fmla="*/ 12011240 w 12011240"/>
              <a:gd name="connsiteY176" fmla="*/ 6442858 h 6782094"/>
              <a:gd name="connsiteX177" fmla="*/ 11993240 w 12011240"/>
              <a:gd name="connsiteY177" fmla="*/ 6460858 h 6782094"/>
              <a:gd name="connsiteX178" fmla="*/ 11975240 w 12011240"/>
              <a:gd name="connsiteY178" fmla="*/ 6442858 h 6782094"/>
              <a:gd name="connsiteX179" fmla="*/ 11993240 w 12011240"/>
              <a:gd name="connsiteY179" fmla="*/ 6424858 h 6782094"/>
              <a:gd name="connsiteX180" fmla="*/ 11641015 w 12011240"/>
              <a:gd name="connsiteY180" fmla="*/ 6424858 h 6782094"/>
              <a:gd name="connsiteX181" fmla="*/ 11659015 w 12011240"/>
              <a:gd name="connsiteY181" fmla="*/ 6442858 h 6782094"/>
              <a:gd name="connsiteX182" fmla="*/ 11641015 w 12011240"/>
              <a:gd name="connsiteY182" fmla="*/ 6460858 h 6782094"/>
              <a:gd name="connsiteX183" fmla="*/ 11623015 w 12011240"/>
              <a:gd name="connsiteY183" fmla="*/ 6442858 h 6782094"/>
              <a:gd name="connsiteX184" fmla="*/ 11641015 w 12011240"/>
              <a:gd name="connsiteY184" fmla="*/ 6424858 h 6782094"/>
              <a:gd name="connsiteX185" fmla="*/ 11288799 w 12011240"/>
              <a:gd name="connsiteY185" fmla="*/ 6424858 h 6782094"/>
              <a:gd name="connsiteX186" fmla="*/ 11306799 w 12011240"/>
              <a:gd name="connsiteY186" fmla="*/ 6442858 h 6782094"/>
              <a:gd name="connsiteX187" fmla="*/ 11288799 w 12011240"/>
              <a:gd name="connsiteY187" fmla="*/ 6460858 h 6782094"/>
              <a:gd name="connsiteX188" fmla="*/ 11270799 w 12011240"/>
              <a:gd name="connsiteY188" fmla="*/ 6442858 h 6782094"/>
              <a:gd name="connsiteX189" fmla="*/ 11288799 w 12011240"/>
              <a:gd name="connsiteY189" fmla="*/ 6424858 h 6782094"/>
              <a:gd name="connsiteX190" fmla="*/ 10936583 w 12011240"/>
              <a:gd name="connsiteY190" fmla="*/ 6424858 h 6782094"/>
              <a:gd name="connsiteX191" fmla="*/ 10954583 w 12011240"/>
              <a:gd name="connsiteY191" fmla="*/ 6442858 h 6782094"/>
              <a:gd name="connsiteX192" fmla="*/ 10936583 w 12011240"/>
              <a:gd name="connsiteY192" fmla="*/ 6460858 h 6782094"/>
              <a:gd name="connsiteX193" fmla="*/ 10918583 w 12011240"/>
              <a:gd name="connsiteY193" fmla="*/ 6442858 h 6782094"/>
              <a:gd name="connsiteX194" fmla="*/ 10936583 w 12011240"/>
              <a:gd name="connsiteY194" fmla="*/ 6424858 h 6782094"/>
              <a:gd name="connsiteX195" fmla="*/ 10584367 w 12011240"/>
              <a:gd name="connsiteY195" fmla="*/ 6424858 h 6782094"/>
              <a:gd name="connsiteX196" fmla="*/ 10602367 w 12011240"/>
              <a:gd name="connsiteY196" fmla="*/ 6442858 h 6782094"/>
              <a:gd name="connsiteX197" fmla="*/ 10584367 w 12011240"/>
              <a:gd name="connsiteY197" fmla="*/ 6460858 h 6782094"/>
              <a:gd name="connsiteX198" fmla="*/ 10566367 w 12011240"/>
              <a:gd name="connsiteY198" fmla="*/ 6442858 h 6782094"/>
              <a:gd name="connsiteX199" fmla="*/ 10584367 w 12011240"/>
              <a:gd name="connsiteY199" fmla="*/ 6424858 h 6782094"/>
              <a:gd name="connsiteX200" fmla="*/ 10232151 w 12011240"/>
              <a:gd name="connsiteY200" fmla="*/ 6424858 h 6782094"/>
              <a:gd name="connsiteX201" fmla="*/ 10250151 w 12011240"/>
              <a:gd name="connsiteY201" fmla="*/ 6442858 h 6782094"/>
              <a:gd name="connsiteX202" fmla="*/ 10232151 w 12011240"/>
              <a:gd name="connsiteY202" fmla="*/ 6460858 h 6782094"/>
              <a:gd name="connsiteX203" fmla="*/ 10214151 w 12011240"/>
              <a:gd name="connsiteY203" fmla="*/ 6442858 h 6782094"/>
              <a:gd name="connsiteX204" fmla="*/ 10232151 w 12011240"/>
              <a:gd name="connsiteY204" fmla="*/ 6424858 h 6782094"/>
              <a:gd name="connsiteX205" fmla="*/ 9879935 w 12011240"/>
              <a:gd name="connsiteY205" fmla="*/ 6424858 h 6782094"/>
              <a:gd name="connsiteX206" fmla="*/ 9897935 w 12011240"/>
              <a:gd name="connsiteY206" fmla="*/ 6442858 h 6782094"/>
              <a:gd name="connsiteX207" fmla="*/ 9879935 w 12011240"/>
              <a:gd name="connsiteY207" fmla="*/ 6460858 h 6782094"/>
              <a:gd name="connsiteX208" fmla="*/ 9861935 w 12011240"/>
              <a:gd name="connsiteY208" fmla="*/ 6442858 h 6782094"/>
              <a:gd name="connsiteX209" fmla="*/ 9879935 w 12011240"/>
              <a:gd name="connsiteY209" fmla="*/ 6424858 h 6782094"/>
              <a:gd name="connsiteX210" fmla="*/ 9527719 w 12011240"/>
              <a:gd name="connsiteY210" fmla="*/ 6424858 h 6782094"/>
              <a:gd name="connsiteX211" fmla="*/ 9545719 w 12011240"/>
              <a:gd name="connsiteY211" fmla="*/ 6442858 h 6782094"/>
              <a:gd name="connsiteX212" fmla="*/ 9527719 w 12011240"/>
              <a:gd name="connsiteY212" fmla="*/ 6460858 h 6782094"/>
              <a:gd name="connsiteX213" fmla="*/ 9509719 w 12011240"/>
              <a:gd name="connsiteY213" fmla="*/ 6442858 h 6782094"/>
              <a:gd name="connsiteX214" fmla="*/ 9527719 w 12011240"/>
              <a:gd name="connsiteY214" fmla="*/ 6424858 h 6782094"/>
              <a:gd name="connsiteX215" fmla="*/ 9175503 w 12011240"/>
              <a:gd name="connsiteY215" fmla="*/ 6424858 h 6782094"/>
              <a:gd name="connsiteX216" fmla="*/ 9193503 w 12011240"/>
              <a:gd name="connsiteY216" fmla="*/ 6442858 h 6782094"/>
              <a:gd name="connsiteX217" fmla="*/ 9175503 w 12011240"/>
              <a:gd name="connsiteY217" fmla="*/ 6460858 h 6782094"/>
              <a:gd name="connsiteX218" fmla="*/ 9157503 w 12011240"/>
              <a:gd name="connsiteY218" fmla="*/ 6442858 h 6782094"/>
              <a:gd name="connsiteX219" fmla="*/ 9175503 w 12011240"/>
              <a:gd name="connsiteY219" fmla="*/ 6424858 h 6782094"/>
              <a:gd name="connsiteX220" fmla="*/ 8823287 w 12011240"/>
              <a:gd name="connsiteY220" fmla="*/ 6424858 h 6782094"/>
              <a:gd name="connsiteX221" fmla="*/ 8841287 w 12011240"/>
              <a:gd name="connsiteY221" fmla="*/ 6442858 h 6782094"/>
              <a:gd name="connsiteX222" fmla="*/ 8823287 w 12011240"/>
              <a:gd name="connsiteY222" fmla="*/ 6460858 h 6782094"/>
              <a:gd name="connsiteX223" fmla="*/ 8805287 w 12011240"/>
              <a:gd name="connsiteY223" fmla="*/ 6442858 h 6782094"/>
              <a:gd name="connsiteX224" fmla="*/ 8823287 w 12011240"/>
              <a:gd name="connsiteY224" fmla="*/ 6424858 h 6782094"/>
              <a:gd name="connsiteX225" fmla="*/ 8471071 w 12011240"/>
              <a:gd name="connsiteY225" fmla="*/ 6424858 h 6782094"/>
              <a:gd name="connsiteX226" fmla="*/ 8489071 w 12011240"/>
              <a:gd name="connsiteY226" fmla="*/ 6442858 h 6782094"/>
              <a:gd name="connsiteX227" fmla="*/ 8471071 w 12011240"/>
              <a:gd name="connsiteY227" fmla="*/ 6460858 h 6782094"/>
              <a:gd name="connsiteX228" fmla="*/ 8453071 w 12011240"/>
              <a:gd name="connsiteY228" fmla="*/ 6442858 h 6782094"/>
              <a:gd name="connsiteX229" fmla="*/ 8471071 w 12011240"/>
              <a:gd name="connsiteY229" fmla="*/ 6424858 h 6782094"/>
              <a:gd name="connsiteX230" fmla="*/ 8118855 w 12011240"/>
              <a:gd name="connsiteY230" fmla="*/ 6424858 h 6782094"/>
              <a:gd name="connsiteX231" fmla="*/ 8136855 w 12011240"/>
              <a:gd name="connsiteY231" fmla="*/ 6442858 h 6782094"/>
              <a:gd name="connsiteX232" fmla="*/ 8118855 w 12011240"/>
              <a:gd name="connsiteY232" fmla="*/ 6460858 h 6782094"/>
              <a:gd name="connsiteX233" fmla="*/ 8100855 w 12011240"/>
              <a:gd name="connsiteY233" fmla="*/ 6442858 h 6782094"/>
              <a:gd name="connsiteX234" fmla="*/ 8118855 w 12011240"/>
              <a:gd name="connsiteY234" fmla="*/ 6424858 h 6782094"/>
              <a:gd name="connsiteX235" fmla="*/ 7766639 w 12011240"/>
              <a:gd name="connsiteY235" fmla="*/ 6424858 h 6782094"/>
              <a:gd name="connsiteX236" fmla="*/ 7784639 w 12011240"/>
              <a:gd name="connsiteY236" fmla="*/ 6442858 h 6782094"/>
              <a:gd name="connsiteX237" fmla="*/ 7766639 w 12011240"/>
              <a:gd name="connsiteY237" fmla="*/ 6460858 h 6782094"/>
              <a:gd name="connsiteX238" fmla="*/ 7748639 w 12011240"/>
              <a:gd name="connsiteY238" fmla="*/ 6442858 h 6782094"/>
              <a:gd name="connsiteX239" fmla="*/ 7766639 w 12011240"/>
              <a:gd name="connsiteY239" fmla="*/ 6424858 h 6782094"/>
              <a:gd name="connsiteX240" fmla="*/ 7414423 w 12011240"/>
              <a:gd name="connsiteY240" fmla="*/ 6424858 h 6782094"/>
              <a:gd name="connsiteX241" fmla="*/ 7432423 w 12011240"/>
              <a:gd name="connsiteY241" fmla="*/ 6442858 h 6782094"/>
              <a:gd name="connsiteX242" fmla="*/ 7414423 w 12011240"/>
              <a:gd name="connsiteY242" fmla="*/ 6460858 h 6782094"/>
              <a:gd name="connsiteX243" fmla="*/ 7396423 w 12011240"/>
              <a:gd name="connsiteY243" fmla="*/ 6442858 h 6782094"/>
              <a:gd name="connsiteX244" fmla="*/ 7414423 w 12011240"/>
              <a:gd name="connsiteY244" fmla="*/ 6424858 h 6782094"/>
              <a:gd name="connsiteX245" fmla="*/ 7062207 w 12011240"/>
              <a:gd name="connsiteY245" fmla="*/ 6424858 h 6782094"/>
              <a:gd name="connsiteX246" fmla="*/ 7080207 w 12011240"/>
              <a:gd name="connsiteY246" fmla="*/ 6442858 h 6782094"/>
              <a:gd name="connsiteX247" fmla="*/ 7062207 w 12011240"/>
              <a:gd name="connsiteY247" fmla="*/ 6460858 h 6782094"/>
              <a:gd name="connsiteX248" fmla="*/ 7044207 w 12011240"/>
              <a:gd name="connsiteY248" fmla="*/ 6442858 h 6782094"/>
              <a:gd name="connsiteX249" fmla="*/ 7062207 w 12011240"/>
              <a:gd name="connsiteY249" fmla="*/ 6424858 h 6782094"/>
              <a:gd name="connsiteX250" fmla="*/ 6709991 w 12011240"/>
              <a:gd name="connsiteY250" fmla="*/ 6424858 h 6782094"/>
              <a:gd name="connsiteX251" fmla="*/ 6727991 w 12011240"/>
              <a:gd name="connsiteY251" fmla="*/ 6442858 h 6782094"/>
              <a:gd name="connsiteX252" fmla="*/ 6709991 w 12011240"/>
              <a:gd name="connsiteY252" fmla="*/ 6460858 h 6782094"/>
              <a:gd name="connsiteX253" fmla="*/ 6691991 w 12011240"/>
              <a:gd name="connsiteY253" fmla="*/ 6442858 h 6782094"/>
              <a:gd name="connsiteX254" fmla="*/ 6709991 w 12011240"/>
              <a:gd name="connsiteY254" fmla="*/ 6424858 h 6782094"/>
              <a:gd name="connsiteX255" fmla="*/ 6357775 w 12011240"/>
              <a:gd name="connsiteY255" fmla="*/ 6424858 h 6782094"/>
              <a:gd name="connsiteX256" fmla="*/ 6375775 w 12011240"/>
              <a:gd name="connsiteY256" fmla="*/ 6442858 h 6782094"/>
              <a:gd name="connsiteX257" fmla="*/ 6357775 w 12011240"/>
              <a:gd name="connsiteY257" fmla="*/ 6460858 h 6782094"/>
              <a:gd name="connsiteX258" fmla="*/ 6339775 w 12011240"/>
              <a:gd name="connsiteY258" fmla="*/ 6442858 h 6782094"/>
              <a:gd name="connsiteX259" fmla="*/ 6357775 w 12011240"/>
              <a:gd name="connsiteY259" fmla="*/ 6424858 h 6782094"/>
              <a:gd name="connsiteX260" fmla="*/ 6005562 w 12011240"/>
              <a:gd name="connsiteY260" fmla="*/ 6424858 h 6782094"/>
              <a:gd name="connsiteX261" fmla="*/ 6023559 w 12011240"/>
              <a:gd name="connsiteY261" fmla="*/ 6442858 h 6782094"/>
              <a:gd name="connsiteX262" fmla="*/ 6005562 w 12011240"/>
              <a:gd name="connsiteY262" fmla="*/ 6460858 h 6782094"/>
              <a:gd name="connsiteX263" fmla="*/ 5987561 w 12011240"/>
              <a:gd name="connsiteY263" fmla="*/ 6442858 h 6782094"/>
              <a:gd name="connsiteX264" fmla="*/ 6005562 w 12011240"/>
              <a:gd name="connsiteY264" fmla="*/ 6424858 h 6782094"/>
              <a:gd name="connsiteX265" fmla="*/ 5653360 w 12011240"/>
              <a:gd name="connsiteY265" fmla="*/ 6424858 h 6782094"/>
              <a:gd name="connsiteX266" fmla="*/ 5671359 w 12011240"/>
              <a:gd name="connsiteY266" fmla="*/ 6442858 h 6782094"/>
              <a:gd name="connsiteX267" fmla="*/ 5653360 w 12011240"/>
              <a:gd name="connsiteY267" fmla="*/ 6460858 h 6782094"/>
              <a:gd name="connsiteX268" fmla="*/ 5635361 w 12011240"/>
              <a:gd name="connsiteY268" fmla="*/ 6442858 h 6782094"/>
              <a:gd name="connsiteX269" fmla="*/ 5653360 w 12011240"/>
              <a:gd name="connsiteY269" fmla="*/ 6424858 h 6782094"/>
              <a:gd name="connsiteX270" fmla="*/ 5301162 w 12011240"/>
              <a:gd name="connsiteY270" fmla="*/ 6424858 h 6782094"/>
              <a:gd name="connsiteX271" fmla="*/ 5319160 w 12011240"/>
              <a:gd name="connsiteY271" fmla="*/ 6442858 h 6782094"/>
              <a:gd name="connsiteX272" fmla="*/ 5301162 w 12011240"/>
              <a:gd name="connsiteY272" fmla="*/ 6460858 h 6782094"/>
              <a:gd name="connsiteX273" fmla="*/ 5283159 w 12011240"/>
              <a:gd name="connsiteY273" fmla="*/ 6442858 h 6782094"/>
              <a:gd name="connsiteX274" fmla="*/ 5301162 w 12011240"/>
              <a:gd name="connsiteY274" fmla="*/ 6424858 h 6782094"/>
              <a:gd name="connsiteX275" fmla="*/ 4948952 w 12011240"/>
              <a:gd name="connsiteY275" fmla="*/ 6424858 h 6782094"/>
              <a:gd name="connsiteX276" fmla="*/ 4966948 w 12011240"/>
              <a:gd name="connsiteY276" fmla="*/ 6442858 h 6782094"/>
              <a:gd name="connsiteX277" fmla="*/ 4948952 w 12011240"/>
              <a:gd name="connsiteY277" fmla="*/ 6460858 h 6782094"/>
              <a:gd name="connsiteX278" fmla="*/ 4930958 w 12011240"/>
              <a:gd name="connsiteY278" fmla="*/ 6442858 h 6782094"/>
              <a:gd name="connsiteX279" fmla="*/ 4948952 w 12011240"/>
              <a:gd name="connsiteY279" fmla="*/ 6424858 h 6782094"/>
              <a:gd name="connsiteX280" fmla="*/ 4596735 w 12011240"/>
              <a:gd name="connsiteY280" fmla="*/ 6424858 h 6782094"/>
              <a:gd name="connsiteX281" fmla="*/ 4614734 w 12011240"/>
              <a:gd name="connsiteY281" fmla="*/ 6442858 h 6782094"/>
              <a:gd name="connsiteX282" fmla="*/ 4596735 w 12011240"/>
              <a:gd name="connsiteY282" fmla="*/ 6460858 h 6782094"/>
              <a:gd name="connsiteX283" fmla="*/ 4578730 w 12011240"/>
              <a:gd name="connsiteY283" fmla="*/ 6442858 h 6782094"/>
              <a:gd name="connsiteX284" fmla="*/ 4596735 w 12011240"/>
              <a:gd name="connsiteY284" fmla="*/ 6424858 h 6782094"/>
              <a:gd name="connsiteX285" fmla="*/ 4244510 w 12011240"/>
              <a:gd name="connsiteY285" fmla="*/ 6424858 h 6782094"/>
              <a:gd name="connsiteX286" fmla="*/ 4262511 w 12011240"/>
              <a:gd name="connsiteY286" fmla="*/ 6442858 h 6782094"/>
              <a:gd name="connsiteX287" fmla="*/ 4244510 w 12011240"/>
              <a:gd name="connsiteY287" fmla="*/ 6460858 h 6782094"/>
              <a:gd name="connsiteX288" fmla="*/ 4226508 w 12011240"/>
              <a:gd name="connsiteY288" fmla="*/ 6442858 h 6782094"/>
              <a:gd name="connsiteX289" fmla="*/ 4244510 w 12011240"/>
              <a:gd name="connsiteY289" fmla="*/ 6424858 h 6782094"/>
              <a:gd name="connsiteX290" fmla="*/ 3892357 w 12011240"/>
              <a:gd name="connsiteY290" fmla="*/ 6424858 h 6782094"/>
              <a:gd name="connsiteX291" fmla="*/ 3910358 w 12011240"/>
              <a:gd name="connsiteY291" fmla="*/ 6442858 h 6782094"/>
              <a:gd name="connsiteX292" fmla="*/ 3892357 w 12011240"/>
              <a:gd name="connsiteY292" fmla="*/ 6460858 h 6782094"/>
              <a:gd name="connsiteX293" fmla="*/ 3874355 w 12011240"/>
              <a:gd name="connsiteY293" fmla="*/ 6442858 h 6782094"/>
              <a:gd name="connsiteX294" fmla="*/ 3892357 w 12011240"/>
              <a:gd name="connsiteY294" fmla="*/ 6424858 h 6782094"/>
              <a:gd name="connsiteX295" fmla="*/ 3540108 w 12011240"/>
              <a:gd name="connsiteY295" fmla="*/ 6424858 h 6782094"/>
              <a:gd name="connsiteX296" fmla="*/ 3558105 w 12011240"/>
              <a:gd name="connsiteY296" fmla="*/ 6442858 h 6782094"/>
              <a:gd name="connsiteX297" fmla="*/ 3540108 w 12011240"/>
              <a:gd name="connsiteY297" fmla="*/ 6460858 h 6782094"/>
              <a:gd name="connsiteX298" fmla="*/ 3522111 w 12011240"/>
              <a:gd name="connsiteY298" fmla="*/ 6442858 h 6782094"/>
              <a:gd name="connsiteX299" fmla="*/ 3540108 w 12011240"/>
              <a:gd name="connsiteY299" fmla="*/ 6424858 h 6782094"/>
              <a:gd name="connsiteX300" fmla="*/ 3187939 w 12011240"/>
              <a:gd name="connsiteY300" fmla="*/ 6424858 h 6782094"/>
              <a:gd name="connsiteX301" fmla="*/ 3205936 w 12011240"/>
              <a:gd name="connsiteY301" fmla="*/ 6442858 h 6782094"/>
              <a:gd name="connsiteX302" fmla="*/ 3187939 w 12011240"/>
              <a:gd name="connsiteY302" fmla="*/ 6460858 h 6782094"/>
              <a:gd name="connsiteX303" fmla="*/ 3169941 w 12011240"/>
              <a:gd name="connsiteY303" fmla="*/ 6442858 h 6782094"/>
              <a:gd name="connsiteX304" fmla="*/ 3187939 w 12011240"/>
              <a:gd name="connsiteY304" fmla="*/ 6424858 h 6782094"/>
              <a:gd name="connsiteX305" fmla="*/ 2835721 w 12011240"/>
              <a:gd name="connsiteY305" fmla="*/ 6424858 h 6782094"/>
              <a:gd name="connsiteX306" fmla="*/ 2853722 w 12011240"/>
              <a:gd name="connsiteY306" fmla="*/ 6442858 h 6782094"/>
              <a:gd name="connsiteX307" fmla="*/ 2835721 w 12011240"/>
              <a:gd name="connsiteY307" fmla="*/ 6460858 h 6782094"/>
              <a:gd name="connsiteX308" fmla="*/ 2817722 w 12011240"/>
              <a:gd name="connsiteY308" fmla="*/ 6442858 h 6782094"/>
              <a:gd name="connsiteX309" fmla="*/ 2835721 w 12011240"/>
              <a:gd name="connsiteY309" fmla="*/ 6424858 h 6782094"/>
              <a:gd name="connsiteX310" fmla="*/ 2483514 w 12011240"/>
              <a:gd name="connsiteY310" fmla="*/ 6424858 h 6782094"/>
              <a:gd name="connsiteX311" fmla="*/ 2501512 w 12011240"/>
              <a:gd name="connsiteY311" fmla="*/ 6442858 h 6782094"/>
              <a:gd name="connsiteX312" fmla="*/ 2483514 w 12011240"/>
              <a:gd name="connsiteY312" fmla="*/ 6460858 h 6782094"/>
              <a:gd name="connsiteX313" fmla="*/ 2465508 w 12011240"/>
              <a:gd name="connsiteY313" fmla="*/ 6442858 h 6782094"/>
              <a:gd name="connsiteX314" fmla="*/ 2483514 w 12011240"/>
              <a:gd name="connsiteY314" fmla="*/ 6424858 h 6782094"/>
              <a:gd name="connsiteX315" fmla="*/ 2131302 w 12011240"/>
              <a:gd name="connsiteY315" fmla="*/ 6424858 h 6782094"/>
              <a:gd name="connsiteX316" fmla="*/ 2149302 w 12011240"/>
              <a:gd name="connsiteY316" fmla="*/ 6442858 h 6782094"/>
              <a:gd name="connsiteX317" fmla="*/ 2131302 w 12011240"/>
              <a:gd name="connsiteY317" fmla="*/ 6460858 h 6782094"/>
              <a:gd name="connsiteX318" fmla="*/ 2113305 w 12011240"/>
              <a:gd name="connsiteY318" fmla="*/ 6442858 h 6782094"/>
              <a:gd name="connsiteX319" fmla="*/ 2131302 w 12011240"/>
              <a:gd name="connsiteY319" fmla="*/ 6424858 h 6782094"/>
              <a:gd name="connsiteX320" fmla="*/ 1779084 w 12011240"/>
              <a:gd name="connsiteY320" fmla="*/ 6424858 h 6782094"/>
              <a:gd name="connsiteX321" fmla="*/ 1797083 w 12011240"/>
              <a:gd name="connsiteY321" fmla="*/ 6442858 h 6782094"/>
              <a:gd name="connsiteX322" fmla="*/ 1779084 w 12011240"/>
              <a:gd name="connsiteY322" fmla="*/ 6460858 h 6782094"/>
              <a:gd name="connsiteX323" fmla="*/ 1761083 w 12011240"/>
              <a:gd name="connsiteY323" fmla="*/ 6442858 h 6782094"/>
              <a:gd name="connsiteX324" fmla="*/ 1779084 w 12011240"/>
              <a:gd name="connsiteY324" fmla="*/ 6424858 h 6782094"/>
              <a:gd name="connsiteX325" fmla="*/ 1426867 w 12011240"/>
              <a:gd name="connsiteY325" fmla="*/ 6424858 h 6782094"/>
              <a:gd name="connsiteX326" fmla="*/ 1444866 w 12011240"/>
              <a:gd name="connsiteY326" fmla="*/ 6442858 h 6782094"/>
              <a:gd name="connsiteX327" fmla="*/ 1426867 w 12011240"/>
              <a:gd name="connsiteY327" fmla="*/ 6460858 h 6782094"/>
              <a:gd name="connsiteX328" fmla="*/ 1408866 w 12011240"/>
              <a:gd name="connsiteY328" fmla="*/ 6442858 h 6782094"/>
              <a:gd name="connsiteX329" fmla="*/ 1426867 w 12011240"/>
              <a:gd name="connsiteY329" fmla="*/ 6424858 h 6782094"/>
              <a:gd name="connsiteX330" fmla="*/ 1074650 w 12011240"/>
              <a:gd name="connsiteY330" fmla="*/ 6424858 h 6782094"/>
              <a:gd name="connsiteX331" fmla="*/ 1092650 w 12011240"/>
              <a:gd name="connsiteY331" fmla="*/ 6442858 h 6782094"/>
              <a:gd name="connsiteX332" fmla="*/ 1074650 w 12011240"/>
              <a:gd name="connsiteY332" fmla="*/ 6460858 h 6782094"/>
              <a:gd name="connsiteX333" fmla="*/ 1056650 w 12011240"/>
              <a:gd name="connsiteY333" fmla="*/ 6442858 h 6782094"/>
              <a:gd name="connsiteX334" fmla="*/ 1074650 w 12011240"/>
              <a:gd name="connsiteY334" fmla="*/ 6424858 h 6782094"/>
              <a:gd name="connsiteX335" fmla="*/ 722434 w 12011240"/>
              <a:gd name="connsiteY335" fmla="*/ 6424858 h 6782094"/>
              <a:gd name="connsiteX336" fmla="*/ 740434 w 12011240"/>
              <a:gd name="connsiteY336" fmla="*/ 6442858 h 6782094"/>
              <a:gd name="connsiteX337" fmla="*/ 722434 w 12011240"/>
              <a:gd name="connsiteY337" fmla="*/ 6460858 h 6782094"/>
              <a:gd name="connsiteX338" fmla="*/ 704434 w 12011240"/>
              <a:gd name="connsiteY338" fmla="*/ 6442858 h 6782094"/>
              <a:gd name="connsiteX339" fmla="*/ 722434 w 12011240"/>
              <a:gd name="connsiteY339" fmla="*/ 6424858 h 6782094"/>
              <a:gd name="connsiteX340" fmla="*/ 370217 w 12011240"/>
              <a:gd name="connsiteY340" fmla="*/ 6424858 h 6782094"/>
              <a:gd name="connsiteX341" fmla="*/ 388217 w 12011240"/>
              <a:gd name="connsiteY341" fmla="*/ 6442858 h 6782094"/>
              <a:gd name="connsiteX342" fmla="*/ 370217 w 12011240"/>
              <a:gd name="connsiteY342" fmla="*/ 6460858 h 6782094"/>
              <a:gd name="connsiteX343" fmla="*/ 352218 w 12011240"/>
              <a:gd name="connsiteY343" fmla="*/ 6442858 h 6782094"/>
              <a:gd name="connsiteX344" fmla="*/ 370217 w 12011240"/>
              <a:gd name="connsiteY344" fmla="*/ 6424858 h 6782094"/>
              <a:gd name="connsiteX345" fmla="*/ 18001 w 12011240"/>
              <a:gd name="connsiteY345" fmla="*/ 6424858 h 6782094"/>
              <a:gd name="connsiteX346" fmla="*/ 36001 w 12011240"/>
              <a:gd name="connsiteY346" fmla="*/ 6442858 h 6782094"/>
              <a:gd name="connsiteX347" fmla="*/ 18001 w 12011240"/>
              <a:gd name="connsiteY347" fmla="*/ 6460858 h 6782094"/>
              <a:gd name="connsiteX348" fmla="*/ 1 w 12011240"/>
              <a:gd name="connsiteY348" fmla="*/ 6442858 h 6782094"/>
              <a:gd name="connsiteX349" fmla="*/ 18001 w 12011240"/>
              <a:gd name="connsiteY349" fmla="*/ 6424858 h 6782094"/>
              <a:gd name="connsiteX350" fmla="*/ 11993240 w 12011240"/>
              <a:gd name="connsiteY350" fmla="*/ 6103615 h 6782094"/>
              <a:gd name="connsiteX351" fmla="*/ 12011240 w 12011240"/>
              <a:gd name="connsiteY351" fmla="*/ 6121615 h 6782094"/>
              <a:gd name="connsiteX352" fmla="*/ 11993240 w 12011240"/>
              <a:gd name="connsiteY352" fmla="*/ 6139615 h 6782094"/>
              <a:gd name="connsiteX353" fmla="*/ 11975240 w 12011240"/>
              <a:gd name="connsiteY353" fmla="*/ 6121615 h 6782094"/>
              <a:gd name="connsiteX354" fmla="*/ 11993240 w 12011240"/>
              <a:gd name="connsiteY354" fmla="*/ 6103615 h 6782094"/>
              <a:gd name="connsiteX355" fmla="*/ 11641015 w 12011240"/>
              <a:gd name="connsiteY355" fmla="*/ 6103615 h 6782094"/>
              <a:gd name="connsiteX356" fmla="*/ 11659015 w 12011240"/>
              <a:gd name="connsiteY356" fmla="*/ 6121615 h 6782094"/>
              <a:gd name="connsiteX357" fmla="*/ 11641015 w 12011240"/>
              <a:gd name="connsiteY357" fmla="*/ 6139615 h 6782094"/>
              <a:gd name="connsiteX358" fmla="*/ 11623015 w 12011240"/>
              <a:gd name="connsiteY358" fmla="*/ 6121615 h 6782094"/>
              <a:gd name="connsiteX359" fmla="*/ 11641015 w 12011240"/>
              <a:gd name="connsiteY359" fmla="*/ 6103615 h 6782094"/>
              <a:gd name="connsiteX360" fmla="*/ 11288799 w 12011240"/>
              <a:gd name="connsiteY360" fmla="*/ 6103615 h 6782094"/>
              <a:gd name="connsiteX361" fmla="*/ 11306799 w 12011240"/>
              <a:gd name="connsiteY361" fmla="*/ 6121615 h 6782094"/>
              <a:gd name="connsiteX362" fmla="*/ 11288799 w 12011240"/>
              <a:gd name="connsiteY362" fmla="*/ 6139615 h 6782094"/>
              <a:gd name="connsiteX363" fmla="*/ 11270799 w 12011240"/>
              <a:gd name="connsiteY363" fmla="*/ 6121615 h 6782094"/>
              <a:gd name="connsiteX364" fmla="*/ 11288799 w 12011240"/>
              <a:gd name="connsiteY364" fmla="*/ 6103615 h 6782094"/>
              <a:gd name="connsiteX365" fmla="*/ 10936583 w 12011240"/>
              <a:gd name="connsiteY365" fmla="*/ 6103615 h 6782094"/>
              <a:gd name="connsiteX366" fmla="*/ 10954583 w 12011240"/>
              <a:gd name="connsiteY366" fmla="*/ 6121615 h 6782094"/>
              <a:gd name="connsiteX367" fmla="*/ 10936583 w 12011240"/>
              <a:gd name="connsiteY367" fmla="*/ 6139615 h 6782094"/>
              <a:gd name="connsiteX368" fmla="*/ 10918583 w 12011240"/>
              <a:gd name="connsiteY368" fmla="*/ 6121615 h 6782094"/>
              <a:gd name="connsiteX369" fmla="*/ 10936583 w 12011240"/>
              <a:gd name="connsiteY369" fmla="*/ 6103615 h 6782094"/>
              <a:gd name="connsiteX370" fmla="*/ 10584367 w 12011240"/>
              <a:gd name="connsiteY370" fmla="*/ 6103615 h 6782094"/>
              <a:gd name="connsiteX371" fmla="*/ 10602367 w 12011240"/>
              <a:gd name="connsiteY371" fmla="*/ 6121615 h 6782094"/>
              <a:gd name="connsiteX372" fmla="*/ 10584367 w 12011240"/>
              <a:gd name="connsiteY372" fmla="*/ 6139615 h 6782094"/>
              <a:gd name="connsiteX373" fmla="*/ 10566367 w 12011240"/>
              <a:gd name="connsiteY373" fmla="*/ 6121615 h 6782094"/>
              <a:gd name="connsiteX374" fmla="*/ 10584367 w 12011240"/>
              <a:gd name="connsiteY374" fmla="*/ 6103615 h 6782094"/>
              <a:gd name="connsiteX375" fmla="*/ 10232151 w 12011240"/>
              <a:gd name="connsiteY375" fmla="*/ 6103615 h 6782094"/>
              <a:gd name="connsiteX376" fmla="*/ 10250151 w 12011240"/>
              <a:gd name="connsiteY376" fmla="*/ 6121615 h 6782094"/>
              <a:gd name="connsiteX377" fmla="*/ 10232151 w 12011240"/>
              <a:gd name="connsiteY377" fmla="*/ 6139615 h 6782094"/>
              <a:gd name="connsiteX378" fmla="*/ 10214151 w 12011240"/>
              <a:gd name="connsiteY378" fmla="*/ 6121615 h 6782094"/>
              <a:gd name="connsiteX379" fmla="*/ 10232151 w 12011240"/>
              <a:gd name="connsiteY379" fmla="*/ 6103615 h 6782094"/>
              <a:gd name="connsiteX380" fmla="*/ 9879935 w 12011240"/>
              <a:gd name="connsiteY380" fmla="*/ 6103615 h 6782094"/>
              <a:gd name="connsiteX381" fmla="*/ 9897935 w 12011240"/>
              <a:gd name="connsiteY381" fmla="*/ 6121615 h 6782094"/>
              <a:gd name="connsiteX382" fmla="*/ 9879935 w 12011240"/>
              <a:gd name="connsiteY382" fmla="*/ 6139615 h 6782094"/>
              <a:gd name="connsiteX383" fmla="*/ 9861935 w 12011240"/>
              <a:gd name="connsiteY383" fmla="*/ 6121615 h 6782094"/>
              <a:gd name="connsiteX384" fmla="*/ 9879935 w 12011240"/>
              <a:gd name="connsiteY384" fmla="*/ 6103615 h 6782094"/>
              <a:gd name="connsiteX385" fmla="*/ 9527719 w 12011240"/>
              <a:gd name="connsiteY385" fmla="*/ 6103615 h 6782094"/>
              <a:gd name="connsiteX386" fmla="*/ 9545719 w 12011240"/>
              <a:gd name="connsiteY386" fmla="*/ 6121615 h 6782094"/>
              <a:gd name="connsiteX387" fmla="*/ 9527719 w 12011240"/>
              <a:gd name="connsiteY387" fmla="*/ 6139615 h 6782094"/>
              <a:gd name="connsiteX388" fmla="*/ 9509719 w 12011240"/>
              <a:gd name="connsiteY388" fmla="*/ 6121615 h 6782094"/>
              <a:gd name="connsiteX389" fmla="*/ 9527719 w 12011240"/>
              <a:gd name="connsiteY389" fmla="*/ 6103615 h 6782094"/>
              <a:gd name="connsiteX390" fmla="*/ 9175503 w 12011240"/>
              <a:gd name="connsiteY390" fmla="*/ 6103615 h 6782094"/>
              <a:gd name="connsiteX391" fmla="*/ 9193503 w 12011240"/>
              <a:gd name="connsiteY391" fmla="*/ 6121615 h 6782094"/>
              <a:gd name="connsiteX392" fmla="*/ 9175503 w 12011240"/>
              <a:gd name="connsiteY392" fmla="*/ 6139615 h 6782094"/>
              <a:gd name="connsiteX393" fmla="*/ 9157503 w 12011240"/>
              <a:gd name="connsiteY393" fmla="*/ 6121615 h 6782094"/>
              <a:gd name="connsiteX394" fmla="*/ 9175503 w 12011240"/>
              <a:gd name="connsiteY394" fmla="*/ 6103615 h 6782094"/>
              <a:gd name="connsiteX395" fmla="*/ 8823287 w 12011240"/>
              <a:gd name="connsiteY395" fmla="*/ 6103615 h 6782094"/>
              <a:gd name="connsiteX396" fmla="*/ 8841287 w 12011240"/>
              <a:gd name="connsiteY396" fmla="*/ 6121615 h 6782094"/>
              <a:gd name="connsiteX397" fmla="*/ 8823287 w 12011240"/>
              <a:gd name="connsiteY397" fmla="*/ 6139615 h 6782094"/>
              <a:gd name="connsiteX398" fmla="*/ 8805287 w 12011240"/>
              <a:gd name="connsiteY398" fmla="*/ 6121615 h 6782094"/>
              <a:gd name="connsiteX399" fmla="*/ 8823287 w 12011240"/>
              <a:gd name="connsiteY399" fmla="*/ 6103615 h 6782094"/>
              <a:gd name="connsiteX400" fmla="*/ 8471071 w 12011240"/>
              <a:gd name="connsiteY400" fmla="*/ 6103615 h 6782094"/>
              <a:gd name="connsiteX401" fmla="*/ 8489071 w 12011240"/>
              <a:gd name="connsiteY401" fmla="*/ 6121615 h 6782094"/>
              <a:gd name="connsiteX402" fmla="*/ 8471071 w 12011240"/>
              <a:gd name="connsiteY402" fmla="*/ 6139615 h 6782094"/>
              <a:gd name="connsiteX403" fmla="*/ 8453071 w 12011240"/>
              <a:gd name="connsiteY403" fmla="*/ 6121615 h 6782094"/>
              <a:gd name="connsiteX404" fmla="*/ 8471071 w 12011240"/>
              <a:gd name="connsiteY404" fmla="*/ 6103615 h 6782094"/>
              <a:gd name="connsiteX405" fmla="*/ 8118855 w 12011240"/>
              <a:gd name="connsiteY405" fmla="*/ 6103615 h 6782094"/>
              <a:gd name="connsiteX406" fmla="*/ 8136855 w 12011240"/>
              <a:gd name="connsiteY406" fmla="*/ 6121615 h 6782094"/>
              <a:gd name="connsiteX407" fmla="*/ 8118855 w 12011240"/>
              <a:gd name="connsiteY407" fmla="*/ 6139615 h 6782094"/>
              <a:gd name="connsiteX408" fmla="*/ 8100855 w 12011240"/>
              <a:gd name="connsiteY408" fmla="*/ 6121615 h 6782094"/>
              <a:gd name="connsiteX409" fmla="*/ 8118855 w 12011240"/>
              <a:gd name="connsiteY409" fmla="*/ 6103615 h 6782094"/>
              <a:gd name="connsiteX410" fmla="*/ 7766639 w 12011240"/>
              <a:gd name="connsiteY410" fmla="*/ 6103615 h 6782094"/>
              <a:gd name="connsiteX411" fmla="*/ 7784639 w 12011240"/>
              <a:gd name="connsiteY411" fmla="*/ 6121615 h 6782094"/>
              <a:gd name="connsiteX412" fmla="*/ 7766639 w 12011240"/>
              <a:gd name="connsiteY412" fmla="*/ 6139615 h 6782094"/>
              <a:gd name="connsiteX413" fmla="*/ 7748639 w 12011240"/>
              <a:gd name="connsiteY413" fmla="*/ 6121615 h 6782094"/>
              <a:gd name="connsiteX414" fmla="*/ 7766639 w 12011240"/>
              <a:gd name="connsiteY414" fmla="*/ 6103615 h 6782094"/>
              <a:gd name="connsiteX415" fmla="*/ 7414423 w 12011240"/>
              <a:gd name="connsiteY415" fmla="*/ 6103615 h 6782094"/>
              <a:gd name="connsiteX416" fmla="*/ 7432423 w 12011240"/>
              <a:gd name="connsiteY416" fmla="*/ 6121615 h 6782094"/>
              <a:gd name="connsiteX417" fmla="*/ 7414423 w 12011240"/>
              <a:gd name="connsiteY417" fmla="*/ 6139615 h 6782094"/>
              <a:gd name="connsiteX418" fmla="*/ 7396423 w 12011240"/>
              <a:gd name="connsiteY418" fmla="*/ 6121615 h 6782094"/>
              <a:gd name="connsiteX419" fmla="*/ 7414423 w 12011240"/>
              <a:gd name="connsiteY419" fmla="*/ 6103615 h 6782094"/>
              <a:gd name="connsiteX420" fmla="*/ 7062207 w 12011240"/>
              <a:gd name="connsiteY420" fmla="*/ 6103615 h 6782094"/>
              <a:gd name="connsiteX421" fmla="*/ 7080207 w 12011240"/>
              <a:gd name="connsiteY421" fmla="*/ 6121615 h 6782094"/>
              <a:gd name="connsiteX422" fmla="*/ 7062207 w 12011240"/>
              <a:gd name="connsiteY422" fmla="*/ 6139615 h 6782094"/>
              <a:gd name="connsiteX423" fmla="*/ 7044207 w 12011240"/>
              <a:gd name="connsiteY423" fmla="*/ 6121615 h 6782094"/>
              <a:gd name="connsiteX424" fmla="*/ 7062207 w 12011240"/>
              <a:gd name="connsiteY424" fmla="*/ 6103615 h 6782094"/>
              <a:gd name="connsiteX425" fmla="*/ 6709991 w 12011240"/>
              <a:gd name="connsiteY425" fmla="*/ 6103615 h 6782094"/>
              <a:gd name="connsiteX426" fmla="*/ 6727991 w 12011240"/>
              <a:gd name="connsiteY426" fmla="*/ 6121615 h 6782094"/>
              <a:gd name="connsiteX427" fmla="*/ 6709991 w 12011240"/>
              <a:gd name="connsiteY427" fmla="*/ 6139615 h 6782094"/>
              <a:gd name="connsiteX428" fmla="*/ 6691991 w 12011240"/>
              <a:gd name="connsiteY428" fmla="*/ 6121615 h 6782094"/>
              <a:gd name="connsiteX429" fmla="*/ 6709991 w 12011240"/>
              <a:gd name="connsiteY429" fmla="*/ 6103615 h 6782094"/>
              <a:gd name="connsiteX430" fmla="*/ 6357775 w 12011240"/>
              <a:gd name="connsiteY430" fmla="*/ 6103615 h 6782094"/>
              <a:gd name="connsiteX431" fmla="*/ 6375775 w 12011240"/>
              <a:gd name="connsiteY431" fmla="*/ 6121615 h 6782094"/>
              <a:gd name="connsiteX432" fmla="*/ 6357775 w 12011240"/>
              <a:gd name="connsiteY432" fmla="*/ 6139615 h 6782094"/>
              <a:gd name="connsiteX433" fmla="*/ 6339775 w 12011240"/>
              <a:gd name="connsiteY433" fmla="*/ 6121615 h 6782094"/>
              <a:gd name="connsiteX434" fmla="*/ 6357775 w 12011240"/>
              <a:gd name="connsiteY434" fmla="*/ 6103615 h 6782094"/>
              <a:gd name="connsiteX435" fmla="*/ 6005562 w 12011240"/>
              <a:gd name="connsiteY435" fmla="*/ 6103615 h 6782094"/>
              <a:gd name="connsiteX436" fmla="*/ 6023559 w 12011240"/>
              <a:gd name="connsiteY436" fmla="*/ 6121615 h 6782094"/>
              <a:gd name="connsiteX437" fmla="*/ 6005562 w 12011240"/>
              <a:gd name="connsiteY437" fmla="*/ 6139615 h 6782094"/>
              <a:gd name="connsiteX438" fmla="*/ 5987561 w 12011240"/>
              <a:gd name="connsiteY438" fmla="*/ 6121615 h 6782094"/>
              <a:gd name="connsiteX439" fmla="*/ 6005562 w 12011240"/>
              <a:gd name="connsiteY439" fmla="*/ 6103615 h 6782094"/>
              <a:gd name="connsiteX440" fmla="*/ 5653360 w 12011240"/>
              <a:gd name="connsiteY440" fmla="*/ 6103615 h 6782094"/>
              <a:gd name="connsiteX441" fmla="*/ 5671359 w 12011240"/>
              <a:gd name="connsiteY441" fmla="*/ 6121615 h 6782094"/>
              <a:gd name="connsiteX442" fmla="*/ 5653360 w 12011240"/>
              <a:gd name="connsiteY442" fmla="*/ 6139615 h 6782094"/>
              <a:gd name="connsiteX443" fmla="*/ 5635361 w 12011240"/>
              <a:gd name="connsiteY443" fmla="*/ 6121615 h 6782094"/>
              <a:gd name="connsiteX444" fmla="*/ 5653360 w 12011240"/>
              <a:gd name="connsiteY444" fmla="*/ 6103615 h 6782094"/>
              <a:gd name="connsiteX445" fmla="*/ 5301162 w 12011240"/>
              <a:gd name="connsiteY445" fmla="*/ 6103615 h 6782094"/>
              <a:gd name="connsiteX446" fmla="*/ 5319162 w 12011240"/>
              <a:gd name="connsiteY446" fmla="*/ 6121615 h 6782094"/>
              <a:gd name="connsiteX447" fmla="*/ 5301162 w 12011240"/>
              <a:gd name="connsiteY447" fmla="*/ 6139615 h 6782094"/>
              <a:gd name="connsiteX448" fmla="*/ 5283159 w 12011240"/>
              <a:gd name="connsiteY448" fmla="*/ 6121615 h 6782094"/>
              <a:gd name="connsiteX449" fmla="*/ 5301162 w 12011240"/>
              <a:gd name="connsiteY449" fmla="*/ 6103615 h 6782094"/>
              <a:gd name="connsiteX450" fmla="*/ 4948952 w 12011240"/>
              <a:gd name="connsiteY450" fmla="*/ 6103615 h 6782094"/>
              <a:gd name="connsiteX451" fmla="*/ 4966948 w 12011240"/>
              <a:gd name="connsiteY451" fmla="*/ 6121615 h 6782094"/>
              <a:gd name="connsiteX452" fmla="*/ 4948952 w 12011240"/>
              <a:gd name="connsiteY452" fmla="*/ 6139615 h 6782094"/>
              <a:gd name="connsiteX453" fmla="*/ 4930958 w 12011240"/>
              <a:gd name="connsiteY453" fmla="*/ 6121615 h 6782094"/>
              <a:gd name="connsiteX454" fmla="*/ 4948952 w 12011240"/>
              <a:gd name="connsiteY454" fmla="*/ 6103615 h 6782094"/>
              <a:gd name="connsiteX455" fmla="*/ 4596735 w 12011240"/>
              <a:gd name="connsiteY455" fmla="*/ 6103615 h 6782094"/>
              <a:gd name="connsiteX456" fmla="*/ 4614734 w 12011240"/>
              <a:gd name="connsiteY456" fmla="*/ 6121615 h 6782094"/>
              <a:gd name="connsiteX457" fmla="*/ 4596735 w 12011240"/>
              <a:gd name="connsiteY457" fmla="*/ 6139615 h 6782094"/>
              <a:gd name="connsiteX458" fmla="*/ 4578730 w 12011240"/>
              <a:gd name="connsiteY458" fmla="*/ 6121615 h 6782094"/>
              <a:gd name="connsiteX459" fmla="*/ 4596735 w 12011240"/>
              <a:gd name="connsiteY459" fmla="*/ 6103615 h 6782094"/>
              <a:gd name="connsiteX460" fmla="*/ 4244510 w 12011240"/>
              <a:gd name="connsiteY460" fmla="*/ 6103615 h 6782094"/>
              <a:gd name="connsiteX461" fmla="*/ 4262512 w 12011240"/>
              <a:gd name="connsiteY461" fmla="*/ 6121615 h 6782094"/>
              <a:gd name="connsiteX462" fmla="*/ 4244510 w 12011240"/>
              <a:gd name="connsiteY462" fmla="*/ 6139615 h 6782094"/>
              <a:gd name="connsiteX463" fmla="*/ 4226508 w 12011240"/>
              <a:gd name="connsiteY463" fmla="*/ 6121615 h 6782094"/>
              <a:gd name="connsiteX464" fmla="*/ 4244510 w 12011240"/>
              <a:gd name="connsiteY464" fmla="*/ 6103615 h 6782094"/>
              <a:gd name="connsiteX465" fmla="*/ 3892357 w 12011240"/>
              <a:gd name="connsiteY465" fmla="*/ 6103615 h 6782094"/>
              <a:gd name="connsiteX466" fmla="*/ 3910359 w 12011240"/>
              <a:gd name="connsiteY466" fmla="*/ 6121615 h 6782094"/>
              <a:gd name="connsiteX467" fmla="*/ 3892357 w 12011240"/>
              <a:gd name="connsiteY467" fmla="*/ 6139615 h 6782094"/>
              <a:gd name="connsiteX468" fmla="*/ 3874355 w 12011240"/>
              <a:gd name="connsiteY468" fmla="*/ 6121615 h 6782094"/>
              <a:gd name="connsiteX469" fmla="*/ 3892357 w 12011240"/>
              <a:gd name="connsiteY469" fmla="*/ 6103615 h 6782094"/>
              <a:gd name="connsiteX470" fmla="*/ 3540108 w 12011240"/>
              <a:gd name="connsiteY470" fmla="*/ 6103615 h 6782094"/>
              <a:gd name="connsiteX471" fmla="*/ 3558105 w 12011240"/>
              <a:gd name="connsiteY471" fmla="*/ 6121615 h 6782094"/>
              <a:gd name="connsiteX472" fmla="*/ 3540108 w 12011240"/>
              <a:gd name="connsiteY472" fmla="*/ 6139615 h 6782094"/>
              <a:gd name="connsiteX473" fmla="*/ 3522111 w 12011240"/>
              <a:gd name="connsiteY473" fmla="*/ 6121615 h 6782094"/>
              <a:gd name="connsiteX474" fmla="*/ 3540108 w 12011240"/>
              <a:gd name="connsiteY474" fmla="*/ 6103615 h 6782094"/>
              <a:gd name="connsiteX475" fmla="*/ 3187939 w 12011240"/>
              <a:gd name="connsiteY475" fmla="*/ 6103615 h 6782094"/>
              <a:gd name="connsiteX476" fmla="*/ 3205938 w 12011240"/>
              <a:gd name="connsiteY476" fmla="*/ 6121615 h 6782094"/>
              <a:gd name="connsiteX477" fmla="*/ 3187939 w 12011240"/>
              <a:gd name="connsiteY477" fmla="*/ 6139615 h 6782094"/>
              <a:gd name="connsiteX478" fmla="*/ 3169941 w 12011240"/>
              <a:gd name="connsiteY478" fmla="*/ 6121615 h 6782094"/>
              <a:gd name="connsiteX479" fmla="*/ 3187939 w 12011240"/>
              <a:gd name="connsiteY479" fmla="*/ 6103615 h 6782094"/>
              <a:gd name="connsiteX480" fmla="*/ 2835721 w 12011240"/>
              <a:gd name="connsiteY480" fmla="*/ 6103615 h 6782094"/>
              <a:gd name="connsiteX481" fmla="*/ 2853722 w 12011240"/>
              <a:gd name="connsiteY481" fmla="*/ 6121615 h 6782094"/>
              <a:gd name="connsiteX482" fmla="*/ 2835721 w 12011240"/>
              <a:gd name="connsiteY482" fmla="*/ 6139615 h 6782094"/>
              <a:gd name="connsiteX483" fmla="*/ 2817722 w 12011240"/>
              <a:gd name="connsiteY483" fmla="*/ 6121615 h 6782094"/>
              <a:gd name="connsiteX484" fmla="*/ 2835721 w 12011240"/>
              <a:gd name="connsiteY484" fmla="*/ 6103615 h 6782094"/>
              <a:gd name="connsiteX485" fmla="*/ 2483514 w 12011240"/>
              <a:gd name="connsiteY485" fmla="*/ 6103615 h 6782094"/>
              <a:gd name="connsiteX486" fmla="*/ 2501513 w 12011240"/>
              <a:gd name="connsiteY486" fmla="*/ 6121615 h 6782094"/>
              <a:gd name="connsiteX487" fmla="*/ 2483514 w 12011240"/>
              <a:gd name="connsiteY487" fmla="*/ 6139615 h 6782094"/>
              <a:gd name="connsiteX488" fmla="*/ 2465508 w 12011240"/>
              <a:gd name="connsiteY488" fmla="*/ 6121615 h 6782094"/>
              <a:gd name="connsiteX489" fmla="*/ 2483514 w 12011240"/>
              <a:gd name="connsiteY489" fmla="*/ 6103615 h 6782094"/>
              <a:gd name="connsiteX490" fmla="*/ 2131303 w 12011240"/>
              <a:gd name="connsiteY490" fmla="*/ 6103615 h 6782094"/>
              <a:gd name="connsiteX491" fmla="*/ 2149302 w 12011240"/>
              <a:gd name="connsiteY491" fmla="*/ 6121615 h 6782094"/>
              <a:gd name="connsiteX492" fmla="*/ 2131303 w 12011240"/>
              <a:gd name="connsiteY492" fmla="*/ 6139615 h 6782094"/>
              <a:gd name="connsiteX493" fmla="*/ 2113305 w 12011240"/>
              <a:gd name="connsiteY493" fmla="*/ 6121615 h 6782094"/>
              <a:gd name="connsiteX494" fmla="*/ 2131303 w 12011240"/>
              <a:gd name="connsiteY494" fmla="*/ 6103615 h 6782094"/>
              <a:gd name="connsiteX495" fmla="*/ 1779084 w 12011240"/>
              <a:gd name="connsiteY495" fmla="*/ 6103615 h 6782094"/>
              <a:gd name="connsiteX496" fmla="*/ 1797083 w 12011240"/>
              <a:gd name="connsiteY496" fmla="*/ 6121615 h 6782094"/>
              <a:gd name="connsiteX497" fmla="*/ 1779084 w 12011240"/>
              <a:gd name="connsiteY497" fmla="*/ 6139615 h 6782094"/>
              <a:gd name="connsiteX498" fmla="*/ 1761083 w 12011240"/>
              <a:gd name="connsiteY498" fmla="*/ 6121615 h 6782094"/>
              <a:gd name="connsiteX499" fmla="*/ 1779084 w 12011240"/>
              <a:gd name="connsiteY499" fmla="*/ 6103615 h 6782094"/>
              <a:gd name="connsiteX500" fmla="*/ 1426867 w 12011240"/>
              <a:gd name="connsiteY500" fmla="*/ 6103615 h 6782094"/>
              <a:gd name="connsiteX501" fmla="*/ 1444866 w 12011240"/>
              <a:gd name="connsiteY501" fmla="*/ 6121615 h 6782094"/>
              <a:gd name="connsiteX502" fmla="*/ 1426867 w 12011240"/>
              <a:gd name="connsiteY502" fmla="*/ 6139615 h 6782094"/>
              <a:gd name="connsiteX503" fmla="*/ 1408867 w 12011240"/>
              <a:gd name="connsiteY503" fmla="*/ 6121615 h 6782094"/>
              <a:gd name="connsiteX504" fmla="*/ 1426867 w 12011240"/>
              <a:gd name="connsiteY504" fmla="*/ 6103615 h 6782094"/>
              <a:gd name="connsiteX505" fmla="*/ 1074650 w 12011240"/>
              <a:gd name="connsiteY505" fmla="*/ 6103615 h 6782094"/>
              <a:gd name="connsiteX506" fmla="*/ 1092650 w 12011240"/>
              <a:gd name="connsiteY506" fmla="*/ 6121615 h 6782094"/>
              <a:gd name="connsiteX507" fmla="*/ 1074650 w 12011240"/>
              <a:gd name="connsiteY507" fmla="*/ 6139615 h 6782094"/>
              <a:gd name="connsiteX508" fmla="*/ 1056651 w 12011240"/>
              <a:gd name="connsiteY508" fmla="*/ 6121615 h 6782094"/>
              <a:gd name="connsiteX509" fmla="*/ 1074650 w 12011240"/>
              <a:gd name="connsiteY509" fmla="*/ 6103615 h 6782094"/>
              <a:gd name="connsiteX510" fmla="*/ 722434 w 12011240"/>
              <a:gd name="connsiteY510" fmla="*/ 6103615 h 6782094"/>
              <a:gd name="connsiteX511" fmla="*/ 740434 w 12011240"/>
              <a:gd name="connsiteY511" fmla="*/ 6121615 h 6782094"/>
              <a:gd name="connsiteX512" fmla="*/ 722434 w 12011240"/>
              <a:gd name="connsiteY512" fmla="*/ 6139615 h 6782094"/>
              <a:gd name="connsiteX513" fmla="*/ 704434 w 12011240"/>
              <a:gd name="connsiteY513" fmla="*/ 6121615 h 6782094"/>
              <a:gd name="connsiteX514" fmla="*/ 722434 w 12011240"/>
              <a:gd name="connsiteY514" fmla="*/ 6103615 h 6782094"/>
              <a:gd name="connsiteX515" fmla="*/ 370218 w 12011240"/>
              <a:gd name="connsiteY515" fmla="*/ 6103615 h 6782094"/>
              <a:gd name="connsiteX516" fmla="*/ 388217 w 12011240"/>
              <a:gd name="connsiteY516" fmla="*/ 6121615 h 6782094"/>
              <a:gd name="connsiteX517" fmla="*/ 370218 w 12011240"/>
              <a:gd name="connsiteY517" fmla="*/ 6139615 h 6782094"/>
              <a:gd name="connsiteX518" fmla="*/ 352218 w 12011240"/>
              <a:gd name="connsiteY518" fmla="*/ 6121615 h 6782094"/>
              <a:gd name="connsiteX519" fmla="*/ 370218 w 12011240"/>
              <a:gd name="connsiteY519" fmla="*/ 6103615 h 6782094"/>
              <a:gd name="connsiteX520" fmla="*/ 18001 w 12011240"/>
              <a:gd name="connsiteY520" fmla="*/ 6103615 h 6782094"/>
              <a:gd name="connsiteX521" fmla="*/ 36001 w 12011240"/>
              <a:gd name="connsiteY521" fmla="*/ 6121615 h 6782094"/>
              <a:gd name="connsiteX522" fmla="*/ 18001 w 12011240"/>
              <a:gd name="connsiteY522" fmla="*/ 6139615 h 6782094"/>
              <a:gd name="connsiteX523" fmla="*/ 1 w 12011240"/>
              <a:gd name="connsiteY523" fmla="*/ 6121615 h 6782094"/>
              <a:gd name="connsiteX524" fmla="*/ 18001 w 12011240"/>
              <a:gd name="connsiteY524" fmla="*/ 6103615 h 6782094"/>
              <a:gd name="connsiteX525" fmla="*/ 11993240 w 12011240"/>
              <a:gd name="connsiteY525" fmla="*/ 5782372 h 6782094"/>
              <a:gd name="connsiteX526" fmla="*/ 12011240 w 12011240"/>
              <a:gd name="connsiteY526" fmla="*/ 5800372 h 6782094"/>
              <a:gd name="connsiteX527" fmla="*/ 11993240 w 12011240"/>
              <a:gd name="connsiteY527" fmla="*/ 5818372 h 6782094"/>
              <a:gd name="connsiteX528" fmla="*/ 11975240 w 12011240"/>
              <a:gd name="connsiteY528" fmla="*/ 5800372 h 6782094"/>
              <a:gd name="connsiteX529" fmla="*/ 11993240 w 12011240"/>
              <a:gd name="connsiteY529" fmla="*/ 5782372 h 6782094"/>
              <a:gd name="connsiteX530" fmla="*/ 11641015 w 12011240"/>
              <a:gd name="connsiteY530" fmla="*/ 5782372 h 6782094"/>
              <a:gd name="connsiteX531" fmla="*/ 11659015 w 12011240"/>
              <a:gd name="connsiteY531" fmla="*/ 5800372 h 6782094"/>
              <a:gd name="connsiteX532" fmla="*/ 11641015 w 12011240"/>
              <a:gd name="connsiteY532" fmla="*/ 5818372 h 6782094"/>
              <a:gd name="connsiteX533" fmla="*/ 11623015 w 12011240"/>
              <a:gd name="connsiteY533" fmla="*/ 5800372 h 6782094"/>
              <a:gd name="connsiteX534" fmla="*/ 11641015 w 12011240"/>
              <a:gd name="connsiteY534" fmla="*/ 5782372 h 6782094"/>
              <a:gd name="connsiteX535" fmla="*/ 11288799 w 12011240"/>
              <a:gd name="connsiteY535" fmla="*/ 5782372 h 6782094"/>
              <a:gd name="connsiteX536" fmla="*/ 11306799 w 12011240"/>
              <a:gd name="connsiteY536" fmla="*/ 5800372 h 6782094"/>
              <a:gd name="connsiteX537" fmla="*/ 11288799 w 12011240"/>
              <a:gd name="connsiteY537" fmla="*/ 5818372 h 6782094"/>
              <a:gd name="connsiteX538" fmla="*/ 11270799 w 12011240"/>
              <a:gd name="connsiteY538" fmla="*/ 5800372 h 6782094"/>
              <a:gd name="connsiteX539" fmla="*/ 11288799 w 12011240"/>
              <a:gd name="connsiteY539" fmla="*/ 5782372 h 6782094"/>
              <a:gd name="connsiteX540" fmla="*/ 10936583 w 12011240"/>
              <a:gd name="connsiteY540" fmla="*/ 5782372 h 6782094"/>
              <a:gd name="connsiteX541" fmla="*/ 10954583 w 12011240"/>
              <a:gd name="connsiteY541" fmla="*/ 5800372 h 6782094"/>
              <a:gd name="connsiteX542" fmla="*/ 10936583 w 12011240"/>
              <a:gd name="connsiteY542" fmla="*/ 5818372 h 6782094"/>
              <a:gd name="connsiteX543" fmla="*/ 10918583 w 12011240"/>
              <a:gd name="connsiteY543" fmla="*/ 5800372 h 6782094"/>
              <a:gd name="connsiteX544" fmla="*/ 10936583 w 12011240"/>
              <a:gd name="connsiteY544" fmla="*/ 5782372 h 6782094"/>
              <a:gd name="connsiteX545" fmla="*/ 10584367 w 12011240"/>
              <a:gd name="connsiteY545" fmla="*/ 5782372 h 6782094"/>
              <a:gd name="connsiteX546" fmla="*/ 10602367 w 12011240"/>
              <a:gd name="connsiteY546" fmla="*/ 5800372 h 6782094"/>
              <a:gd name="connsiteX547" fmla="*/ 10584367 w 12011240"/>
              <a:gd name="connsiteY547" fmla="*/ 5818372 h 6782094"/>
              <a:gd name="connsiteX548" fmla="*/ 10566367 w 12011240"/>
              <a:gd name="connsiteY548" fmla="*/ 5800372 h 6782094"/>
              <a:gd name="connsiteX549" fmla="*/ 10584367 w 12011240"/>
              <a:gd name="connsiteY549" fmla="*/ 5782372 h 6782094"/>
              <a:gd name="connsiteX550" fmla="*/ 10232151 w 12011240"/>
              <a:gd name="connsiteY550" fmla="*/ 5782372 h 6782094"/>
              <a:gd name="connsiteX551" fmla="*/ 10250151 w 12011240"/>
              <a:gd name="connsiteY551" fmla="*/ 5800372 h 6782094"/>
              <a:gd name="connsiteX552" fmla="*/ 10232151 w 12011240"/>
              <a:gd name="connsiteY552" fmla="*/ 5818372 h 6782094"/>
              <a:gd name="connsiteX553" fmla="*/ 10214151 w 12011240"/>
              <a:gd name="connsiteY553" fmla="*/ 5800372 h 6782094"/>
              <a:gd name="connsiteX554" fmla="*/ 10232151 w 12011240"/>
              <a:gd name="connsiteY554" fmla="*/ 5782372 h 6782094"/>
              <a:gd name="connsiteX555" fmla="*/ 9879935 w 12011240"/>
              <a:gd name="connsiteY555" fmla="*/ 5782372 h 6782094"/>
              <a:gd name="connsiteX556" fmla="*/ 9897935 w 12011240"/>
              <a:gd name="connsiteY556" fmla="*/ 5800372 h 6782094"/>
              <a:gd name="connsiteX557" fmla="*/ 9879935 w 12011240"/>
              <a:gd name="connsiteY557" fmla="*/ 5818372 h 6782094"/>
              <a:gd name="connsiteX558" fmla="*/ 9861935 w 12011240"/>
              <a:gd name="connsiteY558" fmla="*/ 5800372 h 6782094"/>
              <a:gd name="connsiteX559" fmla="*/ 9879935 w 12011240"/>
              <a:gd name="connsiteY559" fmla="*/ 5782372 h 6782094"/>
              <a:gd name="connsiteX560" fmla="*/ 9527719 w 12011240"/>
              <a:gd name="connsiteY560" fmla="*/ 5782372 h 6782094"/>
              <a:gd name="connsiteX561" fmla="*/ 9545719 w 12011240"/>
              <a:gd name="connsiteY561" fmla="*/ 5800372 h 6782094"/>
              <a:gd name="connsiteX562" fmla="*/ 9527719 w 12011240"/>
              <a:gd name="connsiteY562" fmla="*/ 5818372 h 6782094"/>
              <a:gd name="connsiteX563" fmla="*/ 9509719 w 12011240"/>
              <a:gd name="connsiteY563" fmla="*/ 5800372 h 6782094"/>
              <a:gd name="connsiteX564" fmla="*/ 9527719 w 12011240"/>
              <a:gd name="connsiteY564" fmla="*/ 5782372 h 6782094"/>
              <a:gd name="connsiteX565" fmla="*/ 9175503 w 12011240"/>
              <a:gd name="connsiteY565" fmla="*/ 5782372 h 6782094"/>
              <a:gd name="connsiteX566" fmla="*/ 9193503 w 12011240"/>
              <a:gd name="connsiteY566" fmla="*/ 5800372 h 6782094"/>
              <a:gd name="connsiteX567" fmla="*/ 9175503 w 12011240"/>
              <a:gd name="connsiteY567" fmla="*/ 5818372 h 6782094"/>
              <a:gd name="connsiteX568" fmla="*/ 9157503 w 12011240"/>
              <a:gd name="connsiteY568" fmla="*/ 5800372 h 6782094"/>
              <a:gd name="connsiteX569" fmla="*/ 9175503 w 12011240"/>
              <a:gd name="connsiteY569" fmla="*/ 5782372 h 6782094"/>
              <a:gd name="connsiteX570" fmla="*/ 8823287 w 12011240"/>
              <a:gd name="connsiteY570" fmla="*/ 5782372 h 6782094"/>
              <a:gd name="connsiteX571" fmla="*/ 8841287 w 12011240"/>
              <a:gd name="connsiteY571" fmla="*/ 5800372 h 6782094"/>
              <a:gd name="connsiteX572" fmla="*/ 8823287 w 12011240"/>
              <a:gd name="connsiteY572" fmla="*/ 5818372 h 6782094"/>
              <a:gd name="connsiteX573" fmla="*/ 8805287 w 12011240"/>
              <a:gd name="connsiteY573" fmla="*/ 5800372 h 6782094"/>
              <a:gd name="connsiteX574" fmla="*/ 8823287 w 12011240"/>
              <a:gd name="connsiteY574" fmla="*/ 5782372 h 6782094"/>
              <a:gd name="connsiteX575" fmla="*/ 8471071 w 12011240"/>
              <a:gd name="connsiteY575" fmla="*/ 5782372 h 6782094"/>
              <a:gd name="connsiteX576" fmla="*/ 8489071 w 12011240"/>
              <a:gd name="connsiteY576" fmla="*/ 5800372 h 6782094"/>
              <a:gd name="connsiteX577" fmla="*/ 8471071 w 12011240"/>
              <a:gd name="connsiteY577" fmla="*/ 5818372 h 6782094"/>
              <a:gd name="connsiteX578" fmla="*/ 8453071 w 12011240"/>
              <a:gd name="connsiteY578" fmla="*/ 5800372 h 6782094"/>
              <a:gd name="connsiteX579" fmla="*/ 8471071 w 12011240"/>
              <a:gd name="connsiteY579" fmla="*/ 5782372 h 6782094"/>
              <a:gd name="connsiteX580" fmla="*/ 8118855 w 12011240"/>
              <a:gd name="connsiteY580" fmla="*/ 5782372 h 6782094"/>
              <a:gd name="connsiteX581" fmla="*/ 8136855 w 12011240"/>
              <a:gd name="connsiteY581" fmla="*/ 5800372 h 6782094"/>
              <a:gd name="connsiteX582" fmla="*/ 8118855 w 12011240"/>
              <a:gd name="connsiteY582" fmla="*/ 5818372 h 6782094"/>
              <a:gd name="connsiteX583" fmla="*/ 8100855 w 12011240"/>
              <a:gd name="connsiteY583" fmla="*/ 5800372 h 6782094"/>
              <a:gd name="connsiteX584" fmla="*/ 8118855 w 12011240"/>
              <a:gd name="connsiteY584" fmla="*/ 5782372 h 6782094"/>
              <a:gd name="connsiteX585" fmla="*/ 7766639 w 12011240"/>
              <a:gd name="connsiteY585" fmla="*/ 5782372 h 6782094"/>
              <a:gd name="connsiteX586" fmla="*/ 7784639 w 12011240"/>
              <a:gd name="connsiteY586" fmla="*/ 5800372 h 6782094"/>
              <a:gd name="connsiteX587" fmla="*/ 7766639 w 12011240"/>
              <a:gd name="connsiteY587" fmla="*/ 5818372 h 6782094"/>
              <a:gd name="connsiteX588" fmla="*/ 7748639 w 12011240"/>
              <a:gd name="connsiteY588" fmla="*/ 5800372 h 6782094"/>
              <a:gd name="connsiteX589" fmla="*/ 7766639 w 12011240"/>
              <a:gd name="connsiteY589" fmla="*/ 5782372 h 6782094"/>
              <a:gd name="connsiteX590" fmla="*/ 7414423 w 12011240"/>
              <a:gd name="connsiteY590" fmla="*/ 5782372 h 6782094"/>
              <a:gd name="connsiteX591" fmla="*/ 7432423 w 12011240"/>
              <a:gd name="connsiteY591" fmla="*/ 5800372 h 6782094"/>
              <a:gd name="connsiteX592" fmla="*/ 7414423 w 12011240"/>
              <a:gd name="connsiteY592" fmla="*/ 5818372 h 6782094"/>
              <a:gd name="connsiteX593" fmla="*/ 7396423 w 12011240"/>
              <a:gd name="connsiteY593" fmla="*/ 5800372 h 6782094"/>
              <a:gd name="connsiteX594" fmla="*/ 7414423 w 12011240"/>
              <a:gd name="connsiteY594" fmla="*/ 5782372 h 6782094"/>
              <a:gd name="connsiteX595" fmla="*/ 7062207 w 12011240"/>
              <a:gd name="connsiteY595" fmla="*/ 5782372 h 6782094"/>
              <a:gd name="connsiteX596" fmla="*/ 7080207 w 12011240"/>
              <a:gd name="connsiteY596" fmla="*/ 5800372 h 6782094"/>
              <a:gd name="connsiteX597" fmla="*/ 7062207 w 12011240"/>
              <a:gd name="connsiteY597" fmla="*/ 5818372 h 6782094"/>
              <a:gd name="connsiteX598" fmla="*/ 7044207 w 12011240"/>
              <a:gd name="connsiteY598" fmla="*/ 5800372 h 6782094"/>
              <a:gd name="connsiteX599" fmla="*/ 7062207 w 12011240"/>
              <a:gd name="connsiteY599" fmla="*/ 5782372 h 6782094"/>
              <a:gd name="connsiteX600" fmla="*/ 6709991 w 12011240"/>
              <a:gd name="connsiteY600" fmla="*/ 5782372 h 6782094"/>
              <a:gd name="connsiteX601" fmla="*/ 6727991 w 12011240"/>
              <a:gd name="connsiteY601" fmla="*/ 5800372 h 6782094"/>
              <a:gd name="connsiteX602" fmla="*/ 6709991 w 12011240"/>
              <a:gd name="connsiteY602" fmla="*/ 5818372 h 6782094"/>
              <a:gd name="connsiteX603" fmla="*/ 6691991 w 12011240"/>
              <a:gd name="connsiteY603" fmla="*/ 5800372 h 6782094"/>
              <a:gd name="connsiteX604" fmla="*/ 6709991 w 12011240"/>
              <a:gd name="connsiteY604" fmla="*/ 5782372 h 6782094"/>
              <a:gd name="connsiteX605" fmla="*/ 6357775 w 12011240"/>
              <a:gd name="connsiteY605" fmla="*/ 5782372 h 6782094"/>
              <a:gd name="connsiteX606" fmla="*/ 6375775 w 12011240"/>
              <a:gd name="connsiteY606" fmla="*/ 5800372 h 6782094"/>
              <a:gd name="connsiteX607" fmla="*/ 6357775 w 12011240"/>
              <a:gd name="connsiteY607" fmla="*/ 5818372 h 6782094"/>
              <a:gd name="connsiteX608" fmla="*/ 6339775 w 12011240"/>
              <a:gd name="connsiteY608" fmla="*/ 5800372 h 6782094"/>
              <a:gd name="connsiteX609" fmla="*/ 6357775 w 12011240"/>
              <a:gd name="connsiteY609" fmla="*/ 5782372 h 6782094"/>
              <a:gd name="connsiteX610" fmla="*/ 6005562 w 12011240"/>
              <a:gd name="connsiteY610" fmla="*/ 5782372 h 6782094"/>
              <a:gd name="connsiteX611" fmla="*/ 6023559 w 12011240"/>
              <a:gd name="connsiteY611" fmla="*/ 5800372 h 6782094"/>
              <a:gd name="connsiteX612" fmla="*/ 6005562 w 12011240"/>
              <a:gd name="connsiteY612" fmla="*/ 5818372 h 6782094"/>
              <a:gd name="connsiteX613" fmla="*/ 5987561 w 12011240"/>
              <a:gd name="connsiteY613" fmla="*/ 5800372 h 6782094"/>
              <a:gd name="connsiteX614" fmla="*/ 6005562 w 12011240"/>
              <a:gd name="connsiteY614" fmla="*/ 5782372 h 6782094"/>
              <a:gd name="connsiteX615" fmla="*/ 5653360 w 12011240"/>
              <a:gd name="connsiteY615" fmla="*/ 5782372 h 6782094"/>
              <a:gd name="connsiteX616" fmla="*/ 5671359 w 12011240"/>
              <a:gd name="connsiteY616" fmla="*/ 5800372 h 6782094"/>
              <a:gd name="connsiteX617" fmla="*/ 5653360 w 12011240"/>
              <a:gd name="connsiteY617" fmla="*/ 5818372 h 6782094"/>
              <a:gd name="connsiteX618" fmla="*/ 5635361 w 12011240"/>
              <a:gd name="connsiteY618" fmla="*/ 5800372 h 6782094"/>
              <a:gd name="connsiteX619" fmla="*/ 5653360 w 12011240"/>
              <a:gd name="connsiteY619" fmla="*/ 5782372 h 6782094"/>
              <a:gd name="connsiteX620" fmla="*/ 5301162 w 12011240"/>
              <a:gd name="connsiteY620" fmla="*/ 5782372 h 6782094"/>
              <a:gd name="connsiteX621" fmla="*/ 5319162 w 12011240"/>
              <a:gd name="connsiteY621" fmla="*/ 5800372 h 6782094"/>
              <a:gd name="connsiteX622" fmla="*/ 5301162 w 12011240"/>
              <a:gd name="connsiteY622" fmla="*/ 5818372 h 6782094"/>
              <a:gd name="connsiteX623" fmla="*/ 5283159 w 12011240"/>
              <a:gd name="connsiteY623" fmla="*/ 5800372 h 6782094"/>
              <a:gd name="connsiteX624" fmla="*/ 5301162 w 12011240"/>
              <a:gd name="connsiteY624" fmla="*/ 5782372 h 6782094"/>
              <a:gd name="connsiteX625" fmla="*/ 4948953 w 12011240"/>
              <a:gd name="connsiteY625" fmla="*/ 5782372 h 6782094"/>
              <a:gd name="connsiteX626" fmla="*/ 4966948 w 12011240"/>
              <a:gd name="connsiteY626" fmla="*/ 5800372 h 6782094"/>
              <a:gd name="connsiteX627" fmla="*/ 4948953 w 12011240"/>
              <a:gd name="connsiteY627" fmla="*/ 5818372 h 6782094"/>
              <a:gd name="connsiteX628" fmla="*/ 4930958 w 12011240"/>
              <a:gd name="connsiteY628" fmla="*/ 5800372 h 6782094"/>
              <a:gd name="connsiteX629" fmla="*/ 4948953 w 12011240"/>
              <a:gd name="connsiteY629" fmla="*/ 5782372 h 6782094"/>
              <a:gd name="connsiteX630" fmla="*/ 4596735 w 12011240"/>
              <a:gd name="connsiteY630" fmla="*/ 5782372 h 6782094"/>
              <a:gd name="connsiteX631" fmla="*/ 4614734 w 12011240"/>
              <a:gd name="connsiteY631" fmla="*/ 5800372 h 6782094"/>
              <a:gd name="connsiteX632" fmla="*/ 4596735 w 12011240"/>
              <a:gd name="connsiteY632" fmla="*/ 5818372 h 6782094"/>
              <a:gd name="connsiteX633" fmla="*/ 4578731 w 12011240"/>
              <a:gd name="connsiteY633" fmla="*/ 5800372 h 6782094"/>
              <a:gd name="connsiteX634" fmla="*/ 4596735 w 12011240"/>
              <a:gd name="connsiteY634" fmla="*/ 5782372 h 6782094"/>
              <a:gd name="connsiteX635" fmla="*/ 4244510 w 12011240"/>
              <a:gd name="connsiteY635" fmla="*/ 5782372 h 6782094"/>
              <a:gd name="connsiteX636" fmla="*/ 4262512 w 12011240"/>
              <a:gd name="connsiteY636" fmla="*/ 5800372 h 6782094"/>
              <a:gd name="connsiteX637" fmla="*/ 4244510 w 12011240"/>
              <a:gd name="connsiteY637" fmla="*/ 5818372 h 6782094"/>
              <a:gd name="connsiteX638" fmla="*/ 4226508 w 12011240"/>
              <a:gd name="connsiteY638" fmla="*/ 5800372 h 6782094"/>
              <a:gd name="connsiteX639" fmla="*/ 4244510 w 12011240"/>
              <a:gd name="connsiteY639" fmla="*/ 5782372 h 6782094"/>
              <a:gd name="connsiteX640" fmla="*/ 3892357 w 12011240"/>
              <a:gd name="connsiteY640" fmla="*/ 5782372 h 6782094"/>
              <a:gd name="connsiteX641" fmla="*/ 3910359 w 12011240"/>
              <a:gd name="connsiteY641" fmla="*/ 5800372 h 6782094"/>
              <a:gd name="connsiteX642" fmla="*/ 3892357 w 12011240"/>
              <a:gd name="connsiteY642" fmla="*/ 5818372 h 6782094"/>
              <a:gd name="connsiteX643" fmla="*/ 3874355 w 12011240"/>
              <a:gd name="connsiteY643" fmla="*/ 5800372 h 6782094"/>
              <a:gd name="connsiteX644" fmla="*/ 3892357 w 12011240"/>
              <a:gd name="connsiteY644" fmla="*/ 5782372 h 6782094"/>
              <a:gd name="connsiteX645" fmla="*/ 3540108 w 12011240"/>
              <a:gd name="connsiteY645" fmla="*/ 5782372 h 6782094"/>
              <a:gd name="connsiteX646" fmla="*/ 3558105 w 12011240"/>
              <a:gd name="connsiteY646" fmla="*/ 5800372 h 6782094"/>
              <a:gd name="connsiteX647" fmla="*/ 3540108 w 12011240"/>
              <a:gd name="connsiteY647" fmla="*/ 5818372 h 6782094"/>
              <a:gd name="connsiteX648" fmla="*/ 3522111 w 12011240"/>
              <a:gd name="connsiteY648" fmla="*/ 5800372 h 6782094"/>
              <a:gd name="connsiteX649" fmla="*/ 3540108 w 12011240"/>
              <a:gd name="connsiteY649" fmla="*/ 5782372 h 6782094"/>
              <a:gd name="connsiteX650" fmla="*/ 3187939 w 12011240"/>
              <a:gd name="connsiteY650" fmla="*/ 5782372 h 6782094"/>
              <a:gd name="connsiteX651" fmla="*/ 3205938 w 12011240"/>
              <a:gd name="connsiteY651" fmla="*/ 5800372 h 6782094"/>
              <a:gd name="connsiteX652" fmla="*/ 3187939 w 12011240"/>
              <a:gd name="connsiteY652" fmla="*/ 5818372 h 6782094"/>
              <a:gd name="connsiteX653" fmla="*/ 3169941 w 12011240"/>
              <a:gd name="connsiteY653" fmla="*/ 5800372 h 6782094"/>
              <a:gd name="connsiteX654" fmla="*/ 3187939 w 12011240"/>
              <a:gd name="connsiteY654" fmla="*/ 5782372 h 6782094"/>
              <a:gd name="connsiteX655" fmla="*/ 2835721 w 12011240"/>
              <a:gd name="connsiteY655" fmla="*/ 5782372 h 6782094"/>
              <a:gd name="connsiteX656" fmla="*/ 2853724 w 12011240"/>
              <a:gd name="connsiteY656" fmla="*/ 5800372 h 6782094"/>
              <a:gd name="connsiteX657" fmla="*/ 2835721 w 12011240"/>
              <a:gd name="connsiteY657" fmla="*/ 5818372 h 6782094"/>
              <a:gd name="connsiteX658" fmla="*/ 2817722 w 12011240"/>
              <a:gd name="connsiteY658" fmla="*/ 5800372 h 6782094"/>
              <a:gd name="connsiteX659" fmla="*/ 2835721 w 12011240"/>
              <a:gd name="connsiteY659" fmla="*/ 5782372 h 6782094"/>
              <a:gd name="connsiteX660" fmla="*/ 2483514 w 12011240"/>
              <a:gd name="connsiteY660" fmla="*/ 5782372 h 6782094"/>
              <a:gd name="connsiteX661" fmla="*/ 2501513 w 12011240"/>
              <a:gd name="connsiteY661" fmla="*/ 5800372 h 6782094"/>
              <a:gd name="connsiteX662" fmla="*/ 2483514 w 12011240"/>
              <a:gd name="connsiteY662" fmla="*/ 5818372 h 6782094"/>
              <a:gd name="connsiteX663" fmla="*/ 2465508 w 12011240"/>
              <a:gd name="connsiteY663" fmla="*/ 5800372 h 6782094"/>
              <a:gd name="connsiteX664" fmla="*/ 2483514 w 12011240"/>
              <a:gd name="connsiteY664" fmla="*/ 5782372 h 6782094"/>
              <a:gd name="connsiteX665" fmla="*/ 2131303 w 12011240"/>
              <a:gd name="connsiteY665" fmla="*/ 5782372 h 6782094"/>
              <a:gd name="connsiteX666" fmla="*/ 2149302 w 12011240"/>
              <a:gd name="connsiteY666" fmla="*/ 5800372 h 6782094"/>
              <a:gd name="connsiteX667" fmla="*/ 2131303 w 12011240"/>
              <a:gd name="connsiteY667" fmla="*/ 5818372 h 6782094"/>
              <a:gd name="connsiteX668" fmla="*/ 2113305 w 12011240"/>
              <a:gd name="connsiteY668" fmla="*/ 5800372 h 6782094"/>
              <a:gd name="connsiteX669" fmla="*/ 2131303 w 12011240"/>
              <a:gd name="connsiteY669" fmla="*/ 5782372 h 6782094"/>
              <a:gd name="connsiteX670" fmla="*/ 1779084 w 12011240"/>
              <a:gd name="connsiteY670" fmla="*/ 5782372 h 6782094"/>
              <a:gd name="connsiteX671" fmla="*/ 1797083 w 12011240"/>
              <a:gd name="connsiteY671" fmla="*/ 5800372 h 6782094"/>
              <a:gd name="connsiteX672" fmla="*/ 1779084 w 12011240"/>
              <a:gd name="connsiteY672" fmla="*/ 5818372 h 6782094"/>
              <a:gd name="connsiteX673" fmla="*/ 1761084 w 12011240"/>
              <a:gd name="connsiteY673" fmla="*/ 5800372 h 6782094"/>
              <a:gd name="connsiteX674" fmla="*/ 1779084 w 12011240"/>
              <a:gd name="connsiteY674" fmla="*/ 5782372 h 6782094"/>
              <a:gd name="connsiteX675" fmla="*/ 1426867 w 12011240"/>
              <a:gd name="connsiteY675" fmla="*/ 5782372 h 6782094"/>
              <a:gd name="connsiteX676" fmla="*/ 1444867 w 12011240"/>
              <a:gd name="connsiteY676" fmla="*/ 5800372 h 6782094"/>
              <a:gd name="connsiteX677" fmla="*/ 1426867 w 12011240"/>
              <a:gd name="connsiteY677" fmla="*/ 5818372 h 6782094"/>
              <a:gd name="connsiteX678" fmla="*/ 1408867 w 12011240"/>
              <a:gd name="connsiteY678" fmla="*/ 5800372 h 6782094"/>
              <a:gd name="connsiteX679" fmla="*/ 1426867 w 12011240"/>
              <a:gd name="connsiteY679" fmla="*/ 5782372 h 6782094"/>
              <a:gd name="connsiteX680" fmla="*/ 1074650 w 12011240"/>
              <a:gd name="connsiteY680" fmla="*/ 5782372 h 6782094"/>
              <a:gd name="connsiteX681" fmla="*/ 1092650 w 12011240"/>
              <a:gd name="connsiteY681" fmla="*/ 5800372 h 6782094"/>
              <a:gd name="connsiteX682" fmla="*/ 1074650 w 12011240"/>
              <a:gd name="connsiteY682" fmla="*/ 5818372 h 6782094"/>
              <a:gd name="connsiteX683" fmla="*/ 1056651 w 12011240"/>
              <a:gd name="connsiteY683" fmla="*/ 5800372 h 6782094"/>
              <a:gd name="connsiteX684" fmla="*/ 1074650 w 12011240"/>
              <a:gd name="connsiteY684" fmla="*/ 5782372 h 6782094"/>
              <a:gd name="connsiteX685" fmla="*/ 722434 w 12011240"/>
              <a:gd name="connsiteY685" fmla="*/ 5782372 h 6782094"/>
              <a:gd name="connsiteX686" fmla="*/ 740434 w 12011240"/>
              <a:gd name="connsiteY686" fmla="*/ 5800372 h 6782094"/>
              <a:gd name="connsiteX687" fmla="*/ 722434 w 12011240"/>
              <a:gd name="connsiteY687" fmla="*/ 5818372 h 6782094"/>
              <a:gd name="connsiteX688" fmla="*/ 704434 w 12011240"/>
              <a:gd name="connsiteY688" fmla="*/ 5800372 h 6782094"/>
              <a:gd name="connsiteX689" fmla="*/ 722434 w 12011240"/>
              <a:gd name="connsiteY689" fmla="*/ 5782372 h 6782094"/>
              <a:gd name="connsiteX690" fmla="*/ 370218 w 12011240"/>
              <a:gd name="connsiteY690" fmla="*/ 5782372 h 6782094"/>
              <a:gd name="connsiteX691" fmla="*/ 388218 w 12011240"/>
              <a:gd name="connsiteY691" fmla="*/ 5800372 h 6782094"/>
              <a:gd name="connsiteX692" fmla="*/ 370218 w 12011240"/>
              <a:gd name="connsiteY692" fmla="*/ 5818372 h 6782094"/>
              <a:gd name="connsiteX693" fmla="*/ 352218 w 12011240"/>
              <a:gd name="connsiteY693" fmla="*/ 5800372 h 6782094"/>
              <a:gd name="connsiteX694" fmla="*/ 370218 w 12011240"/>
              <a:gd name="connsiteY694" fmla="*/ 5782372 h 6782094"/>
              <a:gd name="connsiteX695" fmla="*/ 18001 w 12011240"/>
              <a:gd name="connsiteY695" fmla="*/ 5782372 h 6782094"/>
              <a:gd name="connsiteX696" fmla="*/ 36001 w 12011240"/>
              <a:gd name="connsiteY696" fmla="*/ 5800372 h 6782094"/>
              <a:gd name="connsiteX697" fmla="*/ 18001 w 12011240"/>
              <a:gd name="connsiteY697" fmla="*/ 5818372 h 6782094"/>
              <a:gd name="connsiteX698" fmla="*/ 1 w 12011240"/>
              <a:gd name="connsiteY698" fmla="*/ 5800372 h 6782094"/>
              <a:gd name="connsiteX699" fmla="*/ 18001 w 12011240"/>
              <a:gd name="connsiteY699" fmla="*/ 5782372 h 6782094"/>
              <a:gd name="connsiteX700" fmla="*/ 11993240 w 12011240"/>
              <a:gd name="connsiteY700" fmla="*/ 5461129 h 6782094"/>
              <a:gd name="connsiteX701" fmla="*/ 12011240 w 12011240"/>
              <a:gd name="connsiteY701" fmla="*/ 5479129 h 6782094"/>
              <a:gd name="connsiteX702" fmla="*/ 11993240 w 12011240"/>
              <a:gd name="connsiteY702" fmla="*/ 5497129 h 6782094"/>
              <a:gd name="connsiteX703" fmla="*/ 11975240 w 12011240"/>
              <a:gd name="connsiteY703" fmla="*/ 5479129 h 6782094"/>
              <a:gd name="connsiteX704" fmla="*/ 11993240 w 12011240"/>
              <a:gd name="connsiteY704" fmla="*/ 5461129 h 6782094"/>
              <a:gd name="connsiteX705" fmla="*/ 11641015 w 12011240"/>
              <a:gd name="connsiteY705" fmla="*/ 5461129 h 6782094"/>
              <a:gd name="connsiteX706" fmla="*/ 11659015 w 12011240"/>
              <a:gd name="connsiteY706" fmla="*/ 5479129 h 6782094"/>
              <a:gd name="connsiteX707" fmla="*/ 11641015 w 12011240"/>
              <a:gd name="connsiteY707" fmla="*/ 5497129 h 6782094"/>
              <a:gd name="connsiteX708" fmla="*/ 11623015 w 12011240"/>
              <a:gd name="connsiteY708" fmla="*/ 5479129 h 6782094"/>
              <a:gd name="connsiteX709" fmla="*/ 11641015 w 12011240"/>
              <a:gd name="connsiteY709" fmla="*/ 5461129 h 6782094"/>
              <a:gd name="connsiteX710" fmla="*/ 11288799 w 12011240"/>
              <a:gd name="connsiteY710" fmla="*/ 5461129 h 6782094"/>
              <a:gd name="connsiteX711" fmla="*/ 11306799 w 12011240"/>
              <a:gd name="connsiteY711" fmla="*/ 5479129 h 6782094"/>
              <a:gd name="connsiteX712" fmla="*/ 11288799 w 12011240"/>
              <a:gd name="connsiteY712" fmla="*/ 5497129 h 6782094"/>
              <a:gd name="connsiteX713" fmla="*/ 11270799 w 12011240"/>
              <a:gd name="connsiteY713" fmla="*/ 5479129 h 6782094"/>
              <a:gd name="connsiteX714" fmla="*/ 11288799 w 12011240"/>
              <a:gd name="connsiteY714" fmla="*/ 5461129 h 6782094"/>
              <a:gd name="connsiteX715" fmla="*/ 10936583 w 12011240"/>
              <a:gd name="connsiteY715" fmla="*/ 5461129 h 6782094"/>
              <a:gd name="connsiteX716" fmla="*/ 10954583 w 12011240"/>
              <a:gd name="connsiteY716" fmla="*/ 5479129 h 6782094"/>
              <a:gd name="connsiteX717" fmla="*/ 10936583 w 12011240"/>
              <a:gd name="connsiteY717" fmla="*/ 5497129 h 6782094"/>
              <a:gd name="connsiteX718" fmla="*/ 10918583 w 12011240"/>
              <a:gd name="connsiteY718" fmla="*/ 5479129 h 6782094"/>
              <a:gd name="connsiteX719" fmla="*/ 10936583 w 12011240"/>
              <a:gd name="connsiteY719" fmla="*/ 5461129 h 6782094"/>
              <a:gd name="connsiteX720" fmla="*/ 10584367 w 12011240"/>
              <a:gd name="connsiteY720" fmla="*/ 5461129 h 6782094"/>
              <a:gd name="connsiteX721" fmla="*/ 10602367 w 12011240"/>
              <a:gd name="connsiteY721" fmla="*/ 5479129 h 6782094"/>
              <a:gd name="connsiteX722" fmla="*/ 10584367 w 12011240"/>
              <a:gd name="connsiteY722" fmla="*/ 5497129 h 6782094"/>
              <a:gd name="connsiteX723" fmla="*/ 10566367 w 12011240"/>
              <a:gd name="connsiteY723" fmla="*/ 5479129 h 6782094"/>
              <a:gd name="connsiteX724" fmla="*/ 10584367 w 12011240"/>
              <a:gd name="connsiteY724" fmla="*/ 5461129 h 6782094"/>
              <a:gd name="connsiteX725" fmla="*/ 10232151 w 12011240"/>
              <a:gd name="connsiteY725" fmla="*/ 5461129 h 6782094"/>
              <a:gd name="connsiteX726" fmla="*/ 10250151 w 12011240"/>
              <a:gd name="connsiteY726" fmla="*/ 5479129 h 6782094"/>
              <a:gd name="connsiteX727" fmla="*/ 10232151 w 12011240"/>
              <a:gd name="connsiteY727" fmla="*/ 5497129 h 6782094"/>
              <a:gd name="connsiteX728" fmla="*/ 10214151 w 12011240"/>
              <a:gd name="connsiteY728" fmla="*/ 5479129 h 6782094"/>
              <a:gd name="connsiteX729" fmla="*/ 10232151 w 12011240"/>
              <a:gd name="connsiteY729" fmla="*/ 5461129 h 6782094"/>
              <a:gd name="connsiteX730" fmla="*/ 9879935 w 12011240"/>
              <a:gd name="connsiteY730" fmla="*/ 5461129 h 6782094"/>
              <a:gd name="connsiteX731" fmla="*/ 9897935 w 12011240"/>
              <a:gd name="connsiteY731" fmla="*/ 5479129 h 6782094"/>
              <a:gd name="connsiteX732" fmla="*/ 9879935 w 12011240"/>
              <a:gd name="connsiteY732" fmla="*/ 5497129 h 6782094"/>
              <a:gd name="connsiteX733" fmla="*/ 9861935 w 12011240"/>
              <a:gd name="connsiteY733" fmla="*/ 5479129 h 6782094"/>
              <a:gd name="connsiteX734" fmla="*/ 9879935 w 12011240"/>
              <a:gd name="connsiteY734" fmla="*/ 5461129 h 6782094"/>
              <a:gd name="connsiteX735" fmla="*/ 9527719 w 12011240"/>
              <a:gd name="connsiteY735" fmla="*/ 5461129 h 6782094"/>
              <a:gd name="connsiteX736" fmla="*/ 9545719 w 12011240"/>
              <a:gd name="connsiteY736" fmla="*/ 5479129 h 6782094"/>
              <a:gd name="connsiteX737" fmla="*/ 9527719 w 12011240"/>
              <a:gd name="connsiteY737" fmla="*/ 5497129 h 6782094"/>
              <a:gd name="connsiteX738" fmla="*/ 9509719 w 12011240"/>
              <a:gd name="connsiteY738" fmla="*/ 5479129 h 6782094"/>
              <a:gd name="connsiteX739" fmla="*/ 9527719 w 12011240"/>
              <a:gd name="connsiteY739" fmla="*/ 5461129 h 6782094"/>
              <a:gd name="connsiteX740" fmla="*/ 9175503 w 12011240"/>
              <a:gd name="connsiteY740" fmla="*/ 5461129 h 6782094"/>
              <a:gd name="connsiteX741" fmla="*/ 9193503 w 12011240"/>
              <a:gd name="connsiteY741" fmla="*/ 5479129 h 6782094"/>
              <a:gd name="connsiteX742" fmla="*/ 9175503 w 12011240"/>
              <a:gd name="connsiteY742" fmla="*/ 5497129 h 6782094"/>
              <a:gd name="connsiteX743" fmla="*/ 9157503 w 12011240"/>
              <a:gd name="connsiteY743" fmla="*/ 5479129 h 6782094"/>
              <a:gd name="connsiteX744" fmla="*/ 9175503 w 12011240"/>
              <a:gd name="connsiteY744" fmla="*/ 5461129 h 6782094"/>
              <a:gd name="connsiteX745" fmla="*/ 8823287 w 12011240"/>
              <a:gd name="connsiteY745" fmla="*/ 5461129 h 6782094"/>
              <a:gd name="connsiteX746" fmla="*/ 8841287 w 12011240"/>
              <a:gd name="connsiteY746" fmla="*/ 5479129 h 6782094"/>
              <a:gd name="connsiteX747" fmla="*/ 8823287 w 12011240"/>
              <a:gd name="connsiteY747" fmla="*/ 5497129 h 6782094"/>
              <a:gd name="connsiteX748" fmla="*/ 8805287 w 12011240"/>
              <a:gd name="connsiteY748" fmla="*/ 5479129 h 6782094"/>
              <a:gd name="connsiteX749" fmla="*/ 8823287 w 12011240"/>
              <a:gd name="connsiteY749" fmla="*/ 5461129 h 6782094"/>
              <a:gd name="connsiteX750" fmla="*/ 8471071 w 12011240"/>
              <a:gd name="connsiteY750" fmla="*/ 5461129 h 6782094"/>
              <a:gd name="connsiteX751" fmla="*/ 8489071 w 12011240"/>
              <a:gd name="connsiteY751" fmla="*/ 5479129 h 6782094"/>
              <a:gd name="connsiteX752" fmla="*/ 8471071 w 12011240"/>
              <a:gd name="connsiteY752" fmla="*/ 5497129 h 6782094"/>
              <a:gd name="connsiteX753" fmla="*/ 8453071 w 12011240"/>
              <a:gd name="connsiteY753" fmla="*/ 5479129 h 6782094"/>
              <a:gd name="connsiteX754" fmla="*/ 8471071 w 12011240"/>
              <a:gd name="connsiteY754" fmla="*/ 5461129 h 6782094"/>
              <a:gd name="connsiteX755" fmla="*/ 8118855 w 12011240"/>
              <a:gd name="connsiteY755" fmla="*/ 5461129 h 6782094"/>
              <a:gd name="connsiteX756" fmla="*/ 8136855 w 12011240"/>
              <a:gd name="connsiteY756" fmla="*/ 5479129 h 6782094"/>
              <a:gd name="connsiteX757" fmla="*/ 8118855 w 12011240"/>
              <a:gd name="connsiteY757" fmla="*/ 5497129 h 6782094"/>
              <a:gd name="connsiteX758" fmla="*/ 8100855 w 12011240"/>
              <a:gd name="connsiteY758" fmla="*/ 5479129 h 6782094"/>
              <a:gd name="connsiteX759" fmla="*/ 8118855 w 12011240"/>
              <a:gd name="connsiteY759" fmla="*/ 5461129 h 6782094"/>
              <a:gd name="connsiteX760" fmla="*/ 7766639 w 12011240"/>
              <a:gd name="connsiteY760" fmla="*/ 5461129 h 6782094"/>
              <a:gd name="connsiteX761" fmla="*/ 7784639 w 12011240"/>
              <a:gd name="connsiteY761" fmla="*/ 5479129 h 6782094"/>
              <a:gd name="connsiteX762" fmla="*/ 7766639 w 12011240"/>
              <a:gd name="connsiteY762" fmla="*/ 5497129 h 6782094"/>
              <a:gd name="connsiteX763" fmla="*/ 7748639 w 12011240"/>
              <a:gd name="connsiteY763" fmla="*/ 5479129 h 6782094"/>
              <a:gd name="connsiteX764" fmla="*/ 7766639 w 12011240"/>
              <a:gd name="connsiteY764" fmla="*/ 5461129 h 6782094"/>
              <a:gd name="connsiteX765" fmla="*/ 7414423 w 12011240"/>
              <a:gd name="connsiteY765" fmla="*/ 5461129 h 6782094"/>
              <a:gd name="connsiteX766" fmla="*/ 7432423 w 12011240"/>
              <a:gd name="connsiteY766" fmla="*/ 5479129 h 6782094"/>
              <a:gd name="connsiteX767" fmla="*/ 7414423 w 12011240"/>
              <a:gd name="connsiteY767" fmla="*/ 5497129 h 6782094"/>
              <a:gd name="connsiteX768" fmla="*/ 7396423 w 12011240"/>
              <a:gd name="connsiteY768" fmla="*/ 5479129 h 6782094"/>
              <a:gd name="connsiteX769" fmla="*/ 7414423 w 12011240"/>
              <a:gd name="connsiteY769" fmla="*/ 5461129 h 6782094"/>
              <a:gd name="connsiteX770" fmla="*/ 7062207 w 12011240"/>
              <a:gd name="connsiteY770" fmla="*/ 5461129 h 6782094"/>
              <a:gd name="connsiteX771" fmla="*/ 7080207 w 12011240"/>
              <a:gd name="connsiteY771" fmla="*/ 5479129 h 6782094"/>
              <a:gd name="connsiteX772" fmla="*/ 7062207 w 12011240"/>
              <a:gd name="connsiteY772" fmla="*/ 5497129 h 6782094"/>
              <a:gd name="connsiteX773" fmla="*/ 7044207 w 12011240"/>
              <a:gd name="connsiteY773" fmla="*/ 5479129 h 6782094"/>
              <a:gd name="connsiteX774" fmla="*/ 7062207 w 12011240"/>
              <a:gd name="connsiteY774" fmla="*/ 5461129 h 6782094"/>
              <a:gd name="connsiteX775" fmla="*/ 6709991 w 12011240"/>
              <a:gd name="connsiteY775" fmla="*/ 5461129 h 6782094"/>
              <a:gd name="connsiteX776" fmla="*/ 6727991 w 12011240"/>
              <a:gd name="connsiteY776" fmla="*/ 5479129 h 6782094"/>
              <a:gd name="connsiteX777" fmla="*/ 6709991 w 12011240"/>
              <a:gd name="connsiteY777" fmla="*/ 5497129 h 6782094"/>
              <a:gd name="connsiteX778" fmla="*/ 6691991 w 12011240"/>
              <a:gd name="connsiteY778" fmla="*/ 5479129 h 6782094"/>
              <a:gd name="connsiteX779" fmla="*/ 6709991 w 12011240"/>
              <a:gd name="connsiteY779" fmla="*/ 5461129 h 6782094"/>
              <a:gd name="connsiteX780" fmla="*/ 6357775 w 12011240"/>
              <a:gd name="connsiteY780" fmla="*/ 5461129 h 6782094"/>
              <a:gd name="connsiteX781" fmla="*/ 6375775 w 12011240"/>
              <a:gd name="connsiteY781" fmla="*/ 5479129 h 6782094"/>
              <a:gd name="connsiteX782" fmla="*/ 6357775 w 12011240"/>
              <a:gd name="connsiteY782" fmla="*/ 5497129 h 6782094"/>
              <a:gd name="connsiteX783" fmla="*/ 6339775 w 12011240"/>
              <a:gd name="connsiteY783" fmla="*/ 5479129 h 6782094"/>
              <a:gd name="connsiteX784" fmla="*/ 6357775 w 12011240"/>
              <a:gd name="connsiteY784" fmla="*/ 5461129 h 6782094"/>
              <a:gd name="connsiteX785" fmla="*/ 6005562 w 12011240"/>
              <a:gd name="connsiteY785" fmla="*/ 5461129 h 6782094"/>
              <a:gd name="connsiteX786" fmla="*/ 6023559 w 12011240"/>
              <a:gd name="connsiteY786" fmla="*/ 5479129 h 6782094"/>
              <a:gd name="connsiteX787" fmla="*/ 6005562 w 12011240"/>
              <a:gd name="connsiteY787" fmla="*/ 5497129 h 6782094"/>
              <a:gd name="connsiteX788" fmla="*/ 5987561 w 12011240"/>
              <a:gd name="connsiteY788" fmla="*/ 5479129 h 6782094"/>
              <a:gd name="connsiteX789" fmla="*/ 6005562 w 12011240"/>
              <a:gd name="connsiteY789" fmla="*/ 5461129 h 6782094"/>
              <a:gd name="connsiteX790" fmla="*/ 5653360 w 12011240"/>
              <a:gd name="connsiteY790" fmla="*/ 5461129 h 6782094"/>
              <a:gd name="connsiteX791" fmla="*/ 5671359 w 12011240"/>
              <a:gd name="connsiteY791" fmla="*/ 5479129 h 6782094"/>
              <a:gd name="connsiteX792" fmla="*/ 5653360 w 12011240"/>
              <a:gd name="connsiteY792" fmla="*/ 5497129 h 6782094"/>
              <a:gd name="connsiteX793" fmla="*/ 5635361 w 12011240"/>
              <a:gd name="connsiteY793" fmla="*/ 5479129 h 6782094"/>
              <a:gd name="connsiteX794" fmla="*/ 5653360 w 12011240"/>
              <a:gd name="connsiteY794" fmla="*/ 5461129 h 6782094"/>
              <a:gd name="connsiteX795" fmla="*/ 5301162 w 12011240"/>
              <a:gd name="connsiteY795" fmla="*/ 5461129 h 6782094"/>
              <a:gd name="connsiteX796" fmla="*/ 5319162 w 12011240"/>
              <a:gd name="connsiteY796" fmla="*/ 5479129 h 6782094"/>
              <a:gd name="connsiteX797" fmla="*/ 5301162 w 12011240"/>
              <a:gd name="connsiteY797" fmla="*/ 5497129 h 6782094"/>
              <a:gd name="connsiteX798" fmla="*/ 5283159 w 12011240"/>
              <a:gd name="connsiteY798" fmla="*/ 5479129 h 6782094"/>
              <a:gd name="connsiteX799" fmla="*/ 5301162 w 12011240"/>
              <a:gd name="connsiteY799" fmla="*/ 5461129 h 6782094"/>
              <a:gd name="connsiteX800" fmla="*/ 4948953 w 12011240"/>
              <a:gd name="connsiteY800" fmla="*/ 5461129 h 6782094"/>
              <a:gd name="connsiteX801" fmla="*/ 4966948 w 12011240"/>
              <a:gd name="connsiteY801" fmla="*/ 5479129 h 6782094"/>
              <a:gd name="connsiteX802" fmla="*/ 4948953 w 12011240"/>
              <a:gd name="connsiteY802" fmla="*/ 5497129 h 6782094"/>
              <a:gd name="connsiteX803" fmla="*/ 4930958 w 12011240"/>
              <a:gd name="connsiteY803" fmla="*/ 5479129 h 6782094"/>
              <a:gd name="connsiteX804" fmla="*/ 4948953 w 12011240"/>
              <a:gd name="connsiteY804" fmla="*/ 5461129 h 6782094"/>
              <a:gd name="connsiteX805" fmla="*/ 4596735 w 12011240"/>
              <a:gd name="connsiteY805" fmla="*/ 5461129 h 6782094"/>
              <a:gd name="connsiteX806" fmla="*/ 4614734 w 12011240"/>
              <a:gd name="connsiteY806" fmla="*/ 5479129 h 6782094"/>
              <a:gd name="connsiteX807" fmla="*/ 4596735 w 12011240"/>
              <a:gd name="connsiteY807" fmla="*/ 5497129 h 6782094"/>
              <a:gd name="connsiteX808" fmla="*/ 4578731 w 12011240"/>
              <a:gd name="connsiteY808" fmla="*/ 5479129 h 6782094"/>
              <a:gd name="connsiteX809" fmla="*/ 4596735 w 12011240"/>
              <a:gd name="connsiteY809" fmla="*/ 5461129 h 6782094"/>
              <a:gd name="connsiteX810" fmla="*/ 4244510 w 12011240"/>
              <a:gd name="connsiteY810" fmla="*/ 5461129 h 6782094"/>
              <a:gd name="connsiteX811" fmla="*/ 4262512 w 12011240"/>
              <a:gd name="connsiteY811" fmla="*/ 5479129 h 6782094"/>
              <a:gd name="connsiteX812" fmla="*/ 4244510 w 12011240"/>
              <a:gd name="connsiteY812" fmla="*/ 5497129 h 6782094"/>
              <a:gd name="connsiteX813" fmla="*/ 4226508 w 12011240"/>
              <a:gd name="connsiteY813" fmla="*/ 5479129 h 6782094"/>
              <a:gd name="connsiteX814" fmla="*/ 4244510 w 12011240"/>
              <a:gd name="connsiteY814" fmla="*/ 5461129 h 6782094"/>
              <a:gd name="connsiteX815" fmla="*/ 3892357 w 12011240"/>
              <a:gd name="connsiteY815" fmla="*/ 5461129 h 6782094"/>
              <a:gd name="connsiteX816" fmla="*/ 3910359 w 12011240"/>
              <a:gd name="connsiteY816" fmla="*/ 5479129 h 6782094"/>
              <a:gd name="connsiteX817" fmla="*/ 3892357 w 12011240"/>
              <a:gd name="connsiteY817" fmla="*/ 5497129 h 6782094"/>
              <a:gd name="connsiteX818" fmla="*/ 3874355 w 12011240"/>
              <a:gd name="connsiteY818" fmla="*/ 5479129 h 6782094"/>
              <a:gd name="connsiteX819" fmla="*/ 3892357 w 12011240"/>
              <a:gd name="connsiteY819" fmla="*/ 5461129 h 6782094"/>
              <a:gd name="connsiteX820" fmla="*/ 3540108 w 12011240"/>
              <a:gd name="connsiteY820" fmla="*/ 5461129 h 6782094"/>
              <a:gd name="connsiteX821" fmla="*/ 3558107 w 12011240"/>
              <a:gd name="connsiteY821" fmla="*/ 5479129 h 6782094"/>
              <a:gd name="connsiteX822" fmla="*/ 3540108 w 12011240"/>
              <a:gd name="connsiteY822" fmla="*/ 5497129 h 6782094"/>
              <a:gd name="connsiteX823" fmla="*/ 3522111 w 12011240"/>
              <a:gd name="connsiteY823" fmla="*/ 5479129 h 6782094"/>
              <a:gd name="connsiteX824" fmla="*/ 3540108 w 12011240"/>
              <a:gd name="connsiteY824" fmla="*/ 5461129 h 6782094"/>
              <a:gd name="connsiteX825" fmla="*/ 3187941 w 12011240"/>
              <a:gd name="connsiteY825" fmla="*/ 5461129 h 6782094"/>
              <a:gd name="connsiteX826" fmla="*/ 3205938 w 12011240"/>
              <a:gd name="connsiteY826" fmla="*/ 5479129 h 6782094"/>
              <a:gd name="connsiteX827" fmla="*/ 3187941 w 12011240"/>
              <a:gd name="connsiteY827" fmla="*/ 5497129 h 6782094"/>
              <a:gd name="connsiteX828" fmla="*/ 3169941 w 12011240"/>
              <a:gd name="connsiteY828" fmla="*/ 5479129 h 6782094"/>
              <a:gd name="connsiteX829" fmla="*/ 3187941 w 12011240"/>
              <a:gd name="connsiteY829" fmla="*/ 5461129 h 6782094"/>
              <a:gd name="connsiteX830" fmla="*/ 2835721 w 12011240"/>
              <a:gd name="connsiteY830" fmla="*/ 5461129 h 6782094"/>
              <a:gd name="connsiteX831" fmla="*/ 2853724 w 12011240"/>
              <a:gd name="connsiteY831" fmla="*/ 5479129 h 6782094"/>
              <a:gd name="connsiteX832" fmla="*/ 2835721 w 12011240"/>
              <a:gd name="connsiteY832" fmla="*/ 5497129 h 6782094"/>
              <a:gd name="connsiteX833" fmla="*/ 2817722 w 12011240"/>
              <a:gd name="connsiteY833" fmla="*/ 5479129 h 6782094"/>
              <a:gd name="connsiteX834" fmla="*/ 2835721 w 12011240"/>
              <a:gd name="connsiteY834" fmla="*/ 5461129 h 6782094"/>
              <a:gd name="connsiteX835" fmla="*/ 2483514 w 12011240"/>
              <a:gd name="connsiteY835" fmla="*/ 5461129 h 6782094"/>
              <a:gd name="connsiteX836" fmla="*/ 2501513 w 12011240"/>
              <a:gd name="connsiteY836" fmla="*/ 5479129 h 6782094"/>
              <a:gd name="connsiteX837" fmla="*/ 2483514 w 12011240"/>
              <a:gd name="connsiteY837" fmla="*/ 5497129 h 6782094"/>
              <a:gd name="connsiteX838" fmla="*/ 2465511 w 12011240"/>
              <a:gd name="connsiteY838" fmla="*/ 5479129 h 6782094"/>
              <a:gd name="connsiteX839" fmla="*/ 2483514 w 12011240"/>
              <a:gd name="connsiteY839" fmla="*/ 5461129 h 6782094"/>
              <a:gd name="connsiteX840" fmla="*/ 2131303 w 12011240"/>
              <a:gd name="connsiteY840" fmla="*/ 5461129 h 6782094"/>
              <a:gd name="connsiteX841" fmla="*/ 2149302 w 12011240"/>
              <a:gd name="connsiteY841" fmla="*/ 5479129 h 6782094"/>
              <a:gd name="connsiteX842" fmla="*/ 2131303 w 12011240"/>
              <a:gd name="connsiteY842" fmla="*/ 5497129 h 6782094"/>
              <a:gd name="connsiteX843" fmla="*/ 2113306 w 12011240"/>
              <a:gd name="connsiteY843" fmla="*/ 5479129 h 6782094"/>
              <a:gd name="connsiteX844" fmla="*/ 2131303 w 12011240"/>
              <a:gd name="connsiteY844" fmla="*/ 5461129 h 6782094"/>
              <a:gd name="connsiteX845" fmla="*/ 1779084 w 12011240"/>
              <a:gd name="connsiteY845" fmla="*/ 5461129 h 6782094"/>
              <a:gd name="connsiteX846" fmla="*/ 1797083 w 12011240"/>
              <a:gd name="connsiteY846" fmla="*/ 5479129 h 6782094"/>
              <a:gd name="connsiteX847" fmla="*/ 1779084 w 12011240"/>
              <a:gd name="connsiteY847" fmla="*/ 5497129 h 6782094"/>
              <a:gd name="connsiteX848" fmla="*/ 1761084 w 12011240"/>
              <a:gd name="connsiteY848" fmla="*/ 5479129 h 6782094"/>
              <a:gd name="connsiteX849" fmla="*/ 1779084 w 12011240"/>
              <a:gd name="connsiteY849" fmla="*/ 5461129 h 6782094"/>
              <a:gd name="connsiteX850" fmla="*/ 1426867 w 12011240"/>
              <a:gd name="connsiteY850" fmla="*/ 5461129 h 6782094"/>
              <a:gd name="connsiteX851" fmla="*/ 1444867 w 12011240"/>
              <a:gd name="connsiteY851" fmla="*/ 5479129 h 6782094"/>
              <a:gd name="connsiteX852" fmla="*/ 1426867 w 12011240"/>
              <a:gd name="connsiteY852" fmla="*/ 5497129 h 6782094"/>
              <a:gd name="connsiteX853" fmla="*/ 1408867 w 12011240"/>
              <a:gd name="connsiteY853" fmla="*/ 5479129 h 6782094"/>
              <a:gd name="connsiteX854" fmla="*/ 1426867 w 12011240"/>
              <a:gd name="connsiteY854" fmla="*/ 5461129 h 6782094"/>
              <a:gd name="connsiteX855" fmla="*/ 1074651 w 12011240"/>
              <a:gd name="connsiteY855" fmla="*/ 5461129 h 6782094"/>
              <a:gd name="connsiteX856" fmla="*/ 1092650 w 12011240"/>
              <a:gd name="connsiteY856" fmla="*/ 5479129 h 6782094"/>
              <a:gd name="connsiteX857" fmla="*/ 1074651 w 12011240"/>
              <a:gd name="connsiteY857" fmla="*/ 5497129 h 6782094"/>
              <a:gd name="connsiteX858" fmla="*/ 1056651 w 12011240"/>
              <a:gd name="connsiteY858" fmla="*/ 5479129 h 6782094"/>
              <a:gd name="connsiteX859" fmla="*/ 1074651 w 12011240"/>
              <a:gd name="connsiteY859" fmla="*/ 5461129 h 6782094"/>
              <a:gd name="connsiteX860" fmla="*/ 722434 w 12011240"/>
              <a:gd name="connsiteY860" fmla="*/ 5461129 h 6782094"/>
              <a:gd name="connsiteX861" fmla="*/ 740434 w 12011240"/>
              <a:gd name="connsiteY861" fmla="*/ 5479129 h 6782094"/>
              <a:gd name="connsiteX862" fmla="*/ 722434 w 12011240"/>
              <a:gd name="connsiteY862" fmla="*/ 5497129 h 6782094"/>
              <a:gd name="connsiteX863" fmla="*/ 704435 w 12011240"/>
              <a:gd name="connsiteY863" fmla="*/ 5479129 h 6782094"/>
              <a:gd name="connsiteX864" fmla="*/ 722434 w 12011240"/>
              <a:gd name="connsiteY864" fmla="*/ 5461129 h 6782094"/>
              <a:gd name="connsiteX865" fmla="*/ 370218 w 12011240"/>
              <a:gd name="connsiteY865" fmla="*/ 5461129 h 6782094"/>
              <a:gd name="connsiteX866" fmla="*/ 388218 w 12011240"/>
              <a:gd name="connsiteY866" fmla="*/ 5479129 h 6782094"/>
              <a:gd name="connsiteX867" fmla="*/ 370218 w 12011240"/>
              <a:gd name="connsiteY867" fmla="*/ 5497129 h 6782094"/>
              <a:gd name="connsiteX868" fmla="*/ 352218 w 12011240"/>
              <a:gd name="connsiteY868" fmla="*/ 5479129 h 6782094"/>
              <a:gd name="connsiteX869" fmla="*/ 370218 w 12011240"/>
              <a:gd name="connsiteY869" fmla="*/ 5461129 h 6782094"/>
              <a:gd name="connsiteX870" fmla="*/ 18001 w 12011240"/>
              <a:gd name="connsiteY870" fmla="*/ 5461129 h 6782094"/>
              <a:gd name="connsiteX871" fmla="*/ 36001 w 12011240"/>
              <a:gd name="connsiteY871" fmla="*/ 5479129 h 6782094"/>
              <a:gd name="connsiteX872" fmla="*/ 18001 w 12011240"/>
              <a:gd name="connsiteY872" fmla="*/ 5497129 h 6782094"/>
              <a:gd name="connsiteX873" fmla="*/ 2 w 12011240"/>
              <a:gd name="connsiteY873" fmla="*/ 5479129 h 6782094"/>
              <a:gd name="connsiteX874" fmla="*/ 18001 w 12011240"/>
              <a:gd name="connsiteY874" fmla="*/ 5461129 h 6782094"/>
              <a:gd name="connsiteX875" fmla="*/ 11993240 w 12011240"/>
              <a:gd name="connsiteY875" fmla="*/ 5139886 h 6782094"/>
              <a:gd name="connsiteX876" fmla="*/ 12011240 w 12011240"/>
              <a:gd name="connsiteY876" fmla="*/ 5157886 h 6782094"/>
              <a:gd name="connsiteX877" fmla="*/ 11993240 w 12011240"/>
              <a:gd name="connsiteY877" fmla="*/ 5175886 h 6782094"/>
              <a:gd name="connsiteX878" fmla="*/ 11975240 w 12011240"/>
              <a:gd name="connsiteY878" fmla="*/ 5157886 h 6782094"/>
              <a:gd name="connsiteX879" fmla="*/ 11993240 w 12011240"/>
              <a:gd name="connsiteY879" fmla="*/ 5139886 h 6782094"/>
              <a:gd name="connsiteX880" fmla="*/ 11641015 w 12011240"/>
              <a:gd name="connsiteY880" fmla="*/ 5139886 h 6782094"/>
              <a:gd name="connsiteX881" fmla="*/ 11659015 w 12011240"/>
              <a:gd name="connsiteY881" fmla="*/ 5157886 h 6782094"/>
              <a:gd name="connsiteX882" fmla="*/ 11641015 w 12011240"/>
              <a:gd name="connsiteY882" fmla="*/ 5175886 h 6782094"/>
              <a:gd name="connsiteX883" fmla="*/ 11623015 w 12011240"/>
              <a:gd name="connsiteY883" fmla="*/ 5157886 h 6782094"/>
              <a:gd name="connsiteX884" fmla="*/ 11641015 w 12011240"/>
              <a:gd name="connsiteY884" fmla="*/ 5139886 h 6782094"/>
              <a:gd name="connsiteX885" fmla="*/ 11288799 w 12011240"/>
              <a:gd name="connsiteY885" fmla="*/ 5139886 h 6782094"/>
              <a:gd name="connsiteX886" fmla="*/ 11306799 w 12011240"/>
              <a:gd name="connsiteY886" fmla="*/ 5157886 h 6782094"/>
              <a:gd name="connsiteX887" fmla="*/ 11288799 w 12011240"/>
              <a:gd name="connsiteY887" fmla="*/ 5175886 h 6782094"/>
              <a:gd name="connsiteX888" fmla="*/ 11270799 w 12011240"/>
              <a:gd name="connsiteY888" fmla="*/ 5157886 h 6782094"/>
              <a:gd name="connsiteX889" fmla="*/ 11288799 w 12011240"/>
              <a:gd name="connsiteY889" fmla="*/ 5139886 h 6782094"/>
              <a:gd name="connsiteX890" fmla="*/ 10936583 w 12011240"/>
              <a:gd name="connsiteY890" fmla="*/ 5139886 h 6782094"/>
              <a:gd name="connsiteX891" fmla="*/ 10954583 w 12011240"/>
              <a:gd name="connsiteY891" fmla="*/ 5157886 h 6782094"/>
              <a:gd name="connsiteX892" fmla="*/ 10936583 w 12011240"/>
              <a:gd name="connsiteY892" fmla="*/ 5175886 h 6782094"/>
              <a:gd name="connsiteX893" fmla="*/ 10918583 w 12011240"/>
              <a:gd name="connsiteY893" fmla="*/ 5157886 h 6782094"/>
              <a:gd name="connsiteX894" fmla="*/ 10936583 w 12011240"/>
              <a:gd name="connsiteY894" fmla="*/ 5139886 h 6782094"/>
              <a:gd name="connsiteX895" fmla="*/ 10584367 w 12011240"/>
              <a:gd name="connsiteY895" fmla="*/ 5139886 h 6782094"/>
              <a:gd name="connsiteX896" fmla="*/ 10602367 w 12011240"/>
              <a:gd name="connsiteY896" fmla="*/ 5157886 h 6782094"/>
              <a:gd name="connsiteX897" fmla="*/ 10584367 w 12011240"/>
              <a:gd name="connsiteY897" fmla="*/ 5175886 h 6782094"/>
              <a:gd name="connsiteX898" fmla="*/ 10566367 w 12011240"/>
              <a:gd name="connsiteY898" fmla="*/ 5157886 h 6782094"/>
              <a:gd name="connsiteX899" fmla="*/ 10584367 w 12011240"/>
              <a:gd name="connsiteY899" fmla="*/ 5139886 h 6782094"/>
              <a:gd name="connsiteX900" fmla="*/ 10232151 w 12011240"/>
              <a:gd name="connsiteY900" fmla="*/ 5139886 h 6782094"/>
              <a:gd name="connsiteX901" fmla="*/ 10250151 w 12011240"/>
              <a:gd name="connsiteY901" fmla="*/ 5157886 h 6782094"/>
              <a:gd name="connsiteX902" fmla="*/ 10232151 w 12011240"/>
              <a:gd name="connsiteY902" fmla="*/ 5175886 h 6782094"/>
              <a:gd name="connsiteX903" fmla="*/ 10214151 w 12011240"/>
              <a:gd name="connsiteY903" fmla="*/ 5157886 h 6782094"/>
              <a:gd name="connsiteX904" fmla="*/ 10232151 w 12011240"/>
              <a:gd name="connsiteY904" fmla="*/ 5139886 h 6782094"/>
              <a:gd name="connsiteX905" fmla="*/ 9879935 w 12011240"/>
              <a:gd name="connsiteY905" fmla="*/ 5139886 h 6782094"/>
              <a:gd name="connsiteX906" fmla="*/ 9897935 w 12011240"/>
              <a:gd name="connsiteY906" fmla="*/ 5157886 h 6782094"/>
              <a:gd name="connsiteX907" fmla="*/ 9879935 w 12011240"/>
              <a:gd name="connsiteY907" fmla="*/ 5175886 h 6782094"/>
              <a:gd name="connsiteX908" fmla="*/ 9861935 w 12011240"/>
              <a:gd name="connsiteY908" fmla="*/ 5157886 h 6782094"/>
              <a:gd name="connsiteX909" fmla="*/ 9879935 w 12011240"/>
              <a:gd name="connsiteY909" fmla="*/ 5139886 h 6782094"/>
              <a:gd name="connsiteX910" fmla="*/ 9527719 w 12011240"/>
              <a:gd name="connsiteY910" fmla="*/ 5139886 h 6782094"/>
              <a:gd name="connsiteX911" fmla="*/ 9545719 w 12011240"/>
              <a:gd name="connsiteY911" fmla="*/ 5157886 h 6782094"/>
              <a:gd name="connsiteX912" fmla="*/ 9527719 w 12011240"/>
              <a:gd name="connsiteY912" fmla="*/ 5175886 h 6782094"/>
              <a:gd name="connsiteX913" fmla="*/ 9509719 w 12011240"/>
              <a:gd name="connsiteY913" fmla="*/ 5157886 h 6782094"/>
              <a:gd name="connsiteX914" fmla="*/ 9527719 w 12011240"/>
              <a:gd name="connsiteY914" fmla="*/ 5139886 h 6782094"/>
              <a:gd name="connsiteX915" fmla="*/ 9175503 w 12011240"/>
              <a:gd name="connsiteY915" fmla="*/ 5139886 h 6782094"/>
              <a:gd name="connsiteX916" fmla="*/ 9193503 w 12011240"/>
              <a:gd name="connsiteY916" fmla="*/ 5157886 h 6782094"/>
              <a:gd name="connsiteX917" fmla="*/ 9175503 w 12011240"/>
              <a:gd name="connsiteY917" fmla="*/ 5175886 h 6782094"/>
              <a:gd name="connsiteX918" fmla="*/ 9157503 w 12011240"/>
              <a:gd name="connsiteY918" fmla="*/ 5157886 h 6782094"/>
              <a:gd name="connsiteX919" fmla="*/ 9175503 w 12011240"/>
              <a:gd name="connsiteY919" fmla="*/ 5139886 h 6782094"/>
              <a:gd name="connsiteX920" fmla="*/ 8823287 w 12011240"/>
              <a:gd name="connsiteY920" fmla="*/ 5139886 h 6782094"/>
              <a:gd name="connsiteX921" fmla="*/ 8841287 w 12011240"/>
              <a:gd name="connsiteY921" fmla="*/ 5157886 h 6782094"/>
              <a:gd name="connsiteX922" fmla="*/ 8823287 w 12011240"/>
              <a:gd name="connsiteY922" fmla="*/ 5175886 h 6782094"/>
              <a:gd name="connsiteX923" fmla="*/ 8805287 w 12011240"/>
              <a:gd name="connsiteY923" fmla="*/ 5157886 h 6782094"/>
              <a:gd name="connsiteX924" fmla="*/ 8823287 w 12011240"/>
              <a:gd name="connsiteY924" fmla="*/ 5139886 h 6782094"/>
              <a:gd name="connsiteX925" fmla="*/ 8471071 w 12011240"/>
              <a:gd name="connsiteY925" fmla="*/ 5139886 h 6782094"/>
              <a:gd name="connsiteX926" fmla="*/ 8489071 w 12011240"/>
              <a:gd name="connsiteY926" fmla="*/ 5157886 h 6782094"/>
              <a:gd name="connsiteX927" fmla="*/ 8471071 w 12011240"/>
              <a:gd name="connsiteY927" fmla="*/ 5175886 h 6782094"/>
              <a:gd name="connsiteX928" fmla="*/ 8453071 w 12011240"/>
              <a:gd name="connsiteY928" fmla="*/ 5157886 h 6782094"/>
              <a:gd name="connsiteX929" fmla="*/ 8471071 w 12011240"/>
              <a:gd name="connsiteY929" fmla="*/ 5139886 h 6782094"/>
              <a:gd name="connsiteX930" fmla="*/ 8118855 w 12011240"/>
              <a:gd name="connsiteY930" fmla="*/ 5139886 h 6782094"/>
              <a:gd name="connsiteX931" fmla="*/ 8136855 w 12011240"/>
              <a:gd name="connsiteY931" fmla="*/ 5157886 h 6782094"/>
              <a:gd name="connsiteX932" fmla="*/ 8118855 w 12011240"/>
              <a:gd name="connsiteY932" fmla="*/ 5175886 h 6782094"/>
              <a:gd name="connsiteX933" fmla="*/ 8100855 w 12011240"/>
              <a:gd name="connsiteY933" fmla="*/ 5157886 h 6782094"/>
              <a:gd name="connsiteX934" fmla="*/ 8118855 w 12011240"/>
              <a:gd name="connsiteY934" fmla="*/ 5139886 h 6782094"/>
              <a:gd name="connsiteX935" fmla="*/ 7766639 w 12011240"/>
              <a:gd name="connsiteY935" fmla="*/ 5139886 h 6782094"/>
              <a:gd name="connsiteX936" fmla="*/ 7784639 w 12011240"/>
              <a:gd name="connsiteY936" fmla="*/ 5157886 h 6782094"/>
              <a:gd name="connsiteX937" fmla="*/ 7766639 w 12011240"/>
              <a:gd name="connsiteY937" fmla="*/ 5175886 h 6782094"/>
              <a:gd name="connsiteX938" fmla="*/ 7748639 w 12011240"/>
              <a:gd name="connsiteY938" fmla="*/ 5157886 h 6782094"/>
              <a:gd name="connsiteX939" fmla="*/ 7766639 w 12011240"/>
              <a:gd name="connsiteY939" fmla="*/ 5139886 h 6782094"/>
              <a:gd name="connsiteX940" fmla="*/ 7414423 w 12011240"/>
              <a:gd name="connsiteY940" fmla="*/ 5139886 h 6782094"/>
              <a:gd name="connsiteX941" fmla="*/ 7432423 w 12011240"/>
              <a:gd name="connsiteY941" fmla="*/ 5157886 h 6782094"/>
              <a:gd name="connsiteX942" fmla="*/ 7414423 w 12011240"/>
              <a:gd name="connsiteY942" fmla="*/ 5175886 h 6782094"/>
              <a:gd name="connsiteX943" fmla="*/ 7396423 w 12011240"/>
              <a:gd name="connsiteY943" fmla="*/ 5157886 h 6782094"/>
              <a:gd name="connsiteX944" fmla="*/ 7414423 w 12011240"/>
              <a:gd name="connsiteY944" fmla="*/ 5139886 h 6782094"/>
              <a:gd name="connsiteX945" fmla="*/ 7062207 w 12011240"/>
              <a:gd name="connsiteY945" fmla="*/ 5139886 h 6782094"/>
              <a:gd name="connsiteX946" fmla="*/ 7080207 w 12011240"/>
              <a:gd name="connsiteY946" fmla="*/ 5157886 h 6782094"/>
              <a:gd name="connsiteX947" fmla="*/ 7062207 w 12011240"/>
              <a:gd name="connsiteY947" fmla="*/ 5175886 h 6782094"/>
              <a:gd name="connsiteX948" fmla="*/ 7044207 w 12011240"/>
              <a:gd name="connsiteY948" fmla="*/ 5157886 h 6782094"/>
              <a:gd name="connsiteX949" fmla="*/ 7062207 w 12011240"/>
              <a:gd name="connsiteY949" fmla="*/ 5139886 h 6782094"/>
              <a:gd name="connsiteX950" fmla="*/ 6709991 w 12011240"/>
              <a:gd name="connsiteY950" fmla="*/ 5139886 h 6782094"/>
              <a:gd name="connsiteX951" fmla="*/ 6727991 w 12011240"/>
              <a:gd name="connsiteY951" fmla="*/ 5157886 h 6782094"/>
              <a:gd name="connsiteX952" fmla="*/ 6709991 w 12011240"/>
              <a:gd name="connsiteY952" fmla="*/ 5175886 h 6782094"/>
              <a:gd name="connsiteX953" fmla="*/ 6691991 w 12011240"/>
              <a:gd name="connsiteY953" fmla="*/ 5157886 h 6782094"/>
              <a:gd name="connsiteX954" fmla="*/ 6709991 w 12011240"/>
              <a:gd name="connsiteY954" fmla="*/ 5139886 h 6782094"/>
              <a:gd name="connsiteX955" fmla="*/ 6357775 w 12011240"/>
              <a:gd name="connsiteY955" fmla="*/ 5139886 h 6782094"/>
              <a:gd name="connsiteX956" fmla="*/ 6375775 w 12011240"/>
              <a:gd name="connsiteY956" fmla="*/ 5157886 h 6782094"/>
              <a:gd name="connsiteX957" fmla="*/ 6357775 w 12011240"/>
              <a:gd name="connsiteY957" fmla="*/ 5175886 h 6782094"/>
              <a:gd name="connsiteX958" fmla="*/ 6339775 w 12011240"/>
              <a:gd name="connsiteY958" fmla="*/ 5157886 h 6782094"/>
              <a:gd name="connsiteX959" fmla="*/ 6357775 w 12011240"/>
              <a:gd name="connsiteY959" fmla="*/ 5139886 h 6782094"/>
              <a:gd name="connsiteX960" fmla="*/ 6005562 w 12011240"/>
              <a:gd name="connsiteY960" fmla="*/ 5139886 h 6782094"/>
              <a:gd name="connsiteX961" fmla="*/ 6023559 w 12011240"/>
              <a:gd name="connsiteY961" fmla="*/ 5157886 h 6782094"/>
              <a:gd name="connsiteX962" fmla="*/ 6005562 w 12011240"/>
              <a:gd name="connsiteY962" fmla="*/ 5175886 h 6782094"/>
              <a:gd name="connsiteX963" fmla="*/ 5987561 w 12011240"/>
              <a:gd name="connsiteY963" fmla="*/ 5157886 h 6782094"/>
              <a:gd name="connsiteX964" fmla="*/ 6005562 w 12011240"/>
              <a:gd name="connsiteY964" fmla="*/ 5139886 h 6782094"/>
              <a:gd name="connsiteX965" fmla="*/ 5653360 w 12011240"/>
              <a:gd name="connsiteY965" fmla="*/ 5139886 h 6782094"/>
              <a:gd name="connsiteX966" fmla="*/ 5671359 w 12011240"/>
              <a:gd name="connsiteY966" fmla="*/ 5157886 h 6782094"/>
              <a:gd name="connsiteX967" fmla="*/ 5653360 w 12011240"/>
              <a:gd name="connsiteY967" fmla="*/ 5175886 h 6782094"/>
              <a:gd name="connsiteX968" fmla="*/ 5635361 w 12011240"/>
              <a:gd name="connsiteY968" fmla="*/ 5157886 h 6782094"/>
              <a:gd name="connsiteX969" fmla="*/ 5653360 w 12011240"/>
              <a:gd name="connsiteY969" fmla="*/ 5139886 h 6782094"/>
              <a:gd name="connsiteX970" fmla="*/ 5301162 w 12011240"/>
              <a:gd name="connsiteY970" fmla="*/ 5139886 h 6782094"/>
              <a:gd name="connsiteX971" fmla="*/ 5319162 w 12011240"/>
              <a:gd name="connsiteY971" fmla="*/ 5157886 h 6782094"/>
              <a:gd name="connsiteX972" fmla="*/ 5301162 w 12011240"/>
              <a:gd name="connsiteY972" fmla="*/ 5175886 h 6782094"/>
              <a:gd name="connsiteX973" fmla="*/ 5283159 w 12011240"/>
              <a:gd name="connsiteY973" fmla="*/ 5157886 h 6782094"/>
              <a:gd name="connsiteX974" fmla="*/ 5301162 w 12011240"/>
              <a:gd name="connsiteY974" fmla="*/ 5139886 h 6782094"/>
              <a:gd name="connsiteX975" fmla="*/ 4948953 w 12011240"/>
              <a:gd name="connsiteY975" fmla="*/ 5139886 h 6782094"/>
              <a:gd name="connsiteX976" fmla="*/ 4966948 w 12011240"/>
              <a:gd name="connsiteY976" fmla="*/ 5157886 h 6782094"/>
              <a:gd name="connsiteX977" fmla="*/ 4948953 w 12011240"/>
              <a:gd name="connsiteY977" fmla="*/ 5175886 h 6782094"/>
              <a:gd name="connsiteX978" fmla="*/ 4930958 w 12011240"/>
              <a:gd name="connsiteY978" fmla="*/ 5157886 h 6782094"/>
              <a:gd name="connsiteX979" fmla="*/ 4948953 w 12011240"/>
              <a:gd name="connsiteY979" fmla="*/ 5139886 h 6782094"/>
              <a:gd name="connsiteX980" fmla="*/ 4596735 w 12011240"/>
              <a:gd name="connsiteY980" fmla="*/ 5139886 h 6782094"/>
              <a:gd name="connsiteX981" fmla="*/ 4614734 w 12011240"/>
              <a:gd name="connsiteY981" fmla="*/ 5157886 h 6782094"/>
              <a:gd name="connsiteX982" fmla="*/ 4596735 w 12011240"/>
              <a:gd name="connsiteY982" fmla="*/ 5175886 h 6782094"/>
              <a:gd name="connsiteX983" fmla="*/ 4578731 w 12011240"/>
              <a:gd name="connsiteY983" fmla="*/ 5157886 h 6782094"/>
              <a:gd name="connsiteX984" fmla="*/ 4596735 w 12011240"/>
              <a:gd name="connsiteY984" fmla="*/ 5139886 h 6782094"/>
              <a:gd name="connsiteX985" fmla="*/ 4244510 w 12011240"/>
              <a:gd name="connsiteY985" fmla="*/ 5139886 h 6782094"/>
              <a:gd name="connsiteX986" fmla="*/ 4262512 w 12011240"/>
              <a:gd name="connsiteY986" fmla="*/ 5157886 h 6782094"/>
              <a:gd name="connsiteX987" fmla="*/ 4244510 w 12011240"/>
              <a:gd name="connsiteY987" fmla="*/ 5175886 h 6782094"/>
              <a:gd name="connsiteX988" fmla="*/ 4226508 w 12011240"/>
              <a:gd name="connsiteY988" fmla="*/ 5157886 h 6782094"/>
              <a:gd name="connsiteX989" fmla="*/ 4244510 w 12011240"/>
              <a:gd name="connsiteY989" fmla="*/ 5139886 h 6782094"/>
              <a:gd name="connsiteX990" fmla="*/ 3892357 w 12011240"/>
              <a:gd name="connsiteY990" fmla="*/ 5139886 h 6782094"/>
              <a:gd name="connsiteX991" fmla="*/ 3910359 w 12011240"/>
              <a:gd name="connsiteY991" fmla="*/ 5157886 h 6782094"/>
              <a:gd name="connsiteX992" fmla="*/ 3892357 w 12011240"/>
              <a:gd name="connsiteY992" fmla="*/ 5175886 h 6782094"/>
              <a:gd name="connsiteX993" fmla="*/ 3874356 w 12011240"/>
              <a:gd name="connsiteY993" fmla="*/ 5157886 h 6782094"/>
              <a:gd name="connsiteX994" fmla="*/ 3892357 w 12011240"/>
              <a:gd name="connsiteY994" fmla="*/ 5139886 h 6782094"/>
              <a:gd name="connsiteX995" fmla="*/ 3540108 w 12011240"/>
              <a:gd name="connsiteY995" fmla="*/ 5139886 h 6782094"/>
              <a:gd name="connsiteX996" fmla="*/ 3558107 w 12011240"/>
              <a:gd name="connsiteY996" fmla="*/ 5157886 h 6782094"/>
              <a:gd name="connsiteX997" fmla="*/ 3540108 w 12011240"/>
              <a:gd name="connsiteY997" fmla="*/ 5175886 h 6782094"/>
              <a:gd name="connsiteX998" fmla="*/ 3522111 w 12011240"/>
              <a:gd name="connsiteY998" fmla="*/ 5157886 h 6782094"/>
              <a:gd name="connsiteX999" fmla="*/ 3540108 w 12011240"/>
              <a:gd name="connsiteY999" fmla="*/ 5139886 h 6782094"/>
              <a:gd name="connsiteX1000" fmla="*/ 3187941 w 12011240"/>
              <a:gd name="connsiteY1000" fmla="*/ 5139886 h 6782094"/>
              <a:gd name="connsiteX1001" fmla="*/ 3205938 w 12011240"/>
              <a:gd name="connsiteY1001" fmla="*/ 5157886 h 6782094"/>
              <a:gd name="connsiteX1002" fmla="*/ 3187941 w 12011240"/>
              <a:gd name="connsiteY1002" fmla="*/ 5175886 h 6782094"/>
              <a:gd name="connsiteX1003" fmla="*/ 3169941 w 12011240"/>
              <a:gd name="connsiteY1003" fmla="*/ 5157886 h 6782094"/>
              <a:gd name="connsiteX1004" fmla="*/ 3187941 w 12011240"/>
              <a:gd name="connsiteY1004" fmla="*/ 5139886 h 6782094"/>
              <a:gd name="connsiteX1005" fmla="*/ 2835722 w 12011240"/>
              <a:gd name="connsiteY1005" fmla="*/ 5139886 h 6782094"/>
              <a:gd name="connsiteX1006" fmla="*/ 2853724 w 12011240"/>
              <a:gd name="connsiteY1006" fmla="*/ 5157886 h 6782094"/>
              <a:gd name="connsiteX1007" fmla="*/ 2835722 w 12011240"/>
              <a:gd name="connsiteY1007" fmla="*/ 5175886 h 6782094"/>
              <a:gd name="connsiteX1008" fmla="*/ 2817722 w 12011240"/>
              <a:gd name="connsiteY1008" fmla="*/ 5157886 h 6782094"/>
              <a:gd name="connsiteX1009" fmla="*/ 2835722 w 12011240"/>
              <a:gd name="connsiteY1009" fmla="*/ 5139886 h 6782094"/>
              <a:gd name="connsiteX1010" fmla="*/ 2483514 w 12011240"/>
              <a:gd name="connsiteY1010" fmla="*/ 5139886 h 6782094"/>
              <a:gd name="connsiteX1011" fmla="*/ 2501513 w 12011240"/>
              <a:gd name="connsiteY1011" fmla="*/ 5157886 h 6782094"/>
              <a:gd name="connsiteX1012" fmla="*/ 2483514 w 12011240"/>
              <a:gd name="connsiteY1012" fmla="*/ 5175886 h 6782094"/>
              <a:gd name="connsiteX1013" fmla="*/ 2465511 w 12011240"/>
              <a:gd name="connsiteY1013" fmla="*/ 5157886 h 6782094"/>
              <a:gd name="connsiteX1014" fmla="*/ 2483514 w 12011240"/>
              <a:gd name="connsiteY1014" fmla="*/ 5139886 h 6782094"/>
              <a:gd name="connsiteX1015" fmla="*/ 2131303 w 12011240"/>
              <a:gd name="connsiteY1015" fmla="*/ 5139886 h 6782094"/>
              <a:gd name="connsiteX1016" fmla="*/ 2149302 w 12011240"/>
              <a:gd name="connsiteY1016" fmla="*/ 5157886 h 6782094"/>
              <a:gd name="connsiteX1017" fmla="*/ 2131303 w 12011240"/>
              <a:gd name="connsiteY1017" fmla="*/ 5175886 h 6782094"/>
              <a:gd name="connsiteX1018" fmla="*/ 2113306 w 12011240"/>
              <a:gd name="connsiteY1018" fmla="*/ 5157886 h 6782094"/>
              <a:gd name="connsiteX1019" fmla="*/ 2131303 w 12011240"/>
              <a:gd name="connsiteY1019" fmla="*/ 5139886 h 6782094"/>
              <a:gd name="connsiteX1020" fmla="*/ 1779085 w 12011240"/>
              <a:gd name="connsiteY1020" fmla="*/ 5139886 h 6782094"/>
              <a:gd name="connsiteX1021" fmla="*/ 1797084 w 12011240"/>
              <a:gd name="connsiteY1021" fmla="*/ 5157886 h 6782094"/>
              <a:gd name="connsiteX1022" fmla="*/ 1779085 w 12011240"/>
              <a:gd name="connsiteY1022" fmla="*/ 5175886 h 6782094"/>
              <a:gd name="connsiteX1023" fmla="*/ 1761084 w 12011240"/>
              <a:gd name="connsiteY1023" fmla="*/ 5157886 h 6782094"/>
              <a:gd name="connsiteX1024" fmla="*/ 1779085 w 12011240"/>
              <a:gd name="connsiteY1024" fmla="*/ 5139886 h 6782094"/>
              <a:gd name="connsiteX1025" fmla="*/ 1426867 w 12011240"/>
              <a:gd name="connsiteY1025" fmla="*/ 5139886 h 6782094"/>
              <a:gd name="connsiteX1026" fmla="*/ 1444867 w 12011240"/>
              <a:gd name="connsiteY1026" fmla="*/ 5157886 h 6782094"/>
              <a:gd name="connsiteX1027" fmla="*/ 1426867 w 12011240"/>
              <a:gd name="connsiteY1027" fmla="*/ 5175886 h 6782094"/>
              <a:gd name="connsiteX1028" fmla="*/ 1408867 w 12011240"/>
              <a:gd name="connsiteY1028" fmla="*/ 5157886 h 6782094"/>
              <a:gd name="connsiteX1029" fmla="*/ 1426867 w 12011240"/>
              <a:gd name="connsiteY1029" fmla="*/ 5139886 h 6782094"/>
              <a:gd name="connsiteX1030" fmla="*/ 1074651 w 12011240"/>
              <a:gd name="connsiteY1030" fmla="*/ 5139886 h 6782094"/>
              <a:gd name="connsiteX1031" fmla="*/ 1092651 w 12011240"/>
              <a:gd name="connsiteY1031" fmla="*/ 5157886 h 6782094"/>
              <a:gd name="connsiteX1032" fmla="*/ 1074651 w 12011240"/>
              <a:gd name="connsiteY1032" fmla="*/ 5175886 h 6782094"/>
              <a:gd name="connsiteX1033" fmla="*/ 1056651 w 12011240"/>
              <a:gd name="connsiteY1033" fmla="*/ 5157886 h 6782094"/>
              <a:gd name="connsiteX1034" fmla="*/ 1074651 w 12011240"/>
              <a:gd name="connsiteY1034" fmla="*/ 5139886 h 6782094"/>
              <a:gd name="connsiteX1035" fmla="*/ 722434 w 12011240"/>
              <a:gd name="connsiteY1035" fmla="*/ 5139886 h 6782094"/>
              <a:gd name="connsiteX1036" fmla="*/ 740434 w 12011240"/>
              <a:gd name="connsiteY1036" fmla="*/ 5157886 h 6782094"/>
              <a:gd name="connsiteX1037" fmla="*/ 722434 w 12011240"/>
              <a:gd name="connsiteY1037" fmla="*/ 5175886 h 6782094"/>
              <a:gd name="connsiteX1038" fmla="*/ 704435 w 12011240"/>
              <a:gd name="connsiteY1038" fmla="*/ 5157886 h 6782094"/>
              <a:gd name="connsiteX1039" fmla="*/ 722434 w 12011240"/>
              <a:gd name="connsiteY1039" fmla="*/ 5139886 h 6782094"/>
              <a:gd name="connsiteX1040" fmla="*/ 370218 w 12011240"/>
              <a:gd name="connsiteY1040" fmla="*/ 5139886 h 6782094"/>
              <a:gd name="connsiteX1041" fmla="*/ 388218 w 12011240"/>
              <a:gd name="connsiteY1041" fmla="*/ 5157886 h 6782094"/>
              <a:gd name="connsiteX1042" fmla="*/ 370218 w 12011240"/>
              <a:gd name="connsiteY1042" fmla="*/ 5175886 h 6782094"/>
              <a:gd name="connsiteX1043" fmla="*/ 352218 w 12011240"/>
              <a:gd name="connsiteY1043" fmla="*/ 5157886 h 6782094"/>
              <a:gd name="connsiteX1044" fmla="*/ 370218 w 12011240"/>
              <a:gd name="connsiteY1044" fmla="*/ 5139886 h 6782094"/>
              <a:gd name="connsiteX1045" fmla="*/ 18001 w 12011240"/>
              <a:gd name="connsiteY1045" fmla="*/ 5139886 h 6782094"/>
              <a:gd name="connsiteX1046" fmla="*/ 36001 w 12011240"/>
              <a:gd name="connsiteY1046" fmla="*/ 5157886 h 6782094"/>
              <a:gd name="connsiteX1047" fmla="*/ 18001 w 12011240"/>
              <a:gd name="connsiteY1047" fmla="*/ 5175886 h 6782094"/>
              <a:gd name="connsiteX1048" fmla="*/ 2 w 12011240"/>
              <a:gd name="connsiteY1048" fmla="*/ 5157886 h 6782094"/>
              <a:gd name="connsiteX1049" fmla="*/ 18001 w 12011240"/>
              <a:gd name="connsiteY1049" fmla="*/ 5139886 h 6782094"/>
              <a:gd name="connsiteX1050" fmla="*/ 11993240 w 12011240"/>
              <a:gd name="connsiteY1050" fmla="*/ 4818643 h 6782094"/>
              <a:gd name="connsiteX1051" fmla="*/ 12011240 w 12011240"/>
              <a:gd name="connsiteY1051" fmla="*/ 4836643 h 6782094"/>
              <a:gd name="connsiteX1052" fmla="*/ 11993240 w 12011240"/>
              <a:gd name="connsiteY1052" fmla="*/ 4854643 h 6782094"/>
              <a:gd name="connsiteX1053" fmla="*/ 11975240 w 12011240"/>
              <a:gd name="connsiteY1053" fmla="*/ 4836643 h 6782094"/>
              <a:gd name="connsiteX1054" fmla="*/ 11993240 w 12011240"/>
              <a:gd name="connsiteY1054" fmla="*/ 4818643 h 6782094"/>
              <a:gd name="connsiteX1055" fmla="*/ 11641015 w 12011240"/>
              <a:gd name="connsiteY1055" fmla="*/ 4818643 h 6782094"/>
              <a:gd name="connsiteX1056" fmla="*/ 11659015 w 12011240"/>
              <a:gd name="connsiteY1056" fmla="*/ 4836643 h 6782094"/>
              <a:gd name="connsiteX1057" fmla="*/ 11641015 w 12011240"/>
              <a:gd name="connsiteY1057" fmla="*/ 4854643 h 6782094"/>
              <a:gd name="connsiteX1058" fmla="*/ 11623015 w 12011240"/>
              <a:gd name="connsiteY1058" fmla="*/ 4836643 h 6782094"/>
              <a:gd name="connsiteX1059" fmla="*/ 11641015 w 12011240"/>
              <a:gd name="connsiteY1059" fmla="*/ 4818643 h 6782094"/>
              <a:gd name="connsiteX1060" fmla="*/ 11288799 w 12011240"/>
              <a:gd name="connsiteY1060" fmla="*/ 4818643 h 6782094"/>
              <a:gd name="connsiteX1061" fmla="*/ 11306799 w 12011240"/>
              <a:gd name="connsiteY1061" fmla="*/ 4836643 h 6782094"/>
              <a:gd name="connsiteX1062" fmla="*/ 11288799 w 12011240"/>
              <a:gd name="connsiteY1062" fmla="*/ 4854643 h 6782094"/>
              <a:gd name="connsiteX1063" fmla="*/ 11270799 w 12011240"/>
              <a:gd name="connsiteY1063" fmla="*/ 4836643 h 6782094"/>
              <a:gd name="connsiteX1064" fmla="*/ 11288799 w 12011240"/>
              <a:gd name="connsiteY1064" fmla="*/ 4818643 h 6782094"/>
              <a:gd name="connsiteX1065" fmla="*/ 10936583 w 12011240"/>
              <a:gd name="connsiteY1065" fmla="*/ 4818643 h 6782094"/>
              <a:gd name="connsiteX1066" fmla="*/ 10954583 w 12011240"/>
              <a:gd name="connsiteY1066" fmla="*/ 4836643 h 6782094"/>
              <a:gd name="connsiteX1067" fmla="*/ 10936583 w 12011240"/>
              <a:gd name="connsiteY1067" fmla="*/ 4854643 h 6782094"/>
              <a:gd name="connsiteX1068" fmla="*/ 10918583 w 12011240"/>
              <a:gd name="connsiteY1068" fmla="*/ 4836643 h 6782094"/>
              <a:gd name="connsiteX1069" fmla="*/ 10936583 w 12011240"/>
              <a:gd name="connsiteY1069" fmla="*/ 4818643 h 6782094"/>
              <a:gd name="connsiteX1070" fmla="*/ 10584367 w 12011240"/>
              <a:gd name="connsiteY1070" fmla="*/ 4818643 h 6782094"/>
              <a:gd name="connsiteX1071" fmla="*/ 10602367 w 12011240"/>
              <a:gd name="connsiteY1071" fmla="*/ 4836643 h 6782094"/>
              <a:gd name="connsiteX1072" fmla="*/ 10584367 w 12011240"/>
              <a:gd name="connsiteY1072" fmla="*/ 4854643 h 6782094"/>
              <a:gd name="connsiteX1073" fmla="*/ 10566367 w 12011240"/>
              <a:gd name="connsiteY1073" fmla="*/ 4836643 h 6782094"/>
              <a:gd name="connsiteX1074" fmla="*/ 10584367 w 12011240"/>
              <a:gd name="connsiteY1074" fmla="*/ 4818643 h 6782094"/>
              <a:gd name="connsiteX1075" fmla="*/ 10232151 w 12011240"/>
              <a:gd name="connsiteY1075" fmla="*/ 4818643 h 6782094"/>
              <a:gd name="connsiteX1076" fmla="*/ 10250151 w 12011240"/>
              <a:gd name="connsiteY1076" fmla="*/ 4836643 h 6782094"/>
              <a:gd name="connsiteX1077" fmla="*/ 10232151 w 12011240"/>
              <a:gd name="connsiteY1077" fmla="*/ 4854643 h 6782094"/>
              <a:gd name="connsiteX1078" fmla="*/ 10214151 w 12011240"/>
              <a:gd name="connsiteY1078" fmla="*/ 4836643 h 6782094"/>
              <a:gd name="connsiteX1079" fmla="*/ 10232151 w 12011240"/>
              <a:gd name="connsiteY1079" fmla="*/ 4818643 h 6782094"/>
              <a:gd name="connsiteX1080" fmla="*/ 9879935 w 12011240"/>
              <a:gd name="connsiteY1080" fmla="*/ 4818643 h 6782094"/>
              <a:gd name="connsiteX1081" fmla="*/ 9897935 w 12011240"/>
              <a:gd name="connsiteY1081" fmla="*/ 4836643 h 6782094"/>
              <a:gd name="connsiteX1082" fmla="*/ 9879935 w 12011240"/>
              <a:gd name="connsiteY1082" fmla="*/ 4854643 h 6782094"/>
              <a:gd name="connsiteX1083" fmla="*/ 9861935 w 12011240"/>
              <a:gd name="connsiteY1083" fmla="*/ 4836643 h 6782094"/>
              <a:gd name="connsiteX1084" fmla="*/ 9879935 w 12011240"/>
              <a:gd name="connsiteY1084" fmla="*/ 4818643 h 6782094"/>
              <a:gd name="connsiteX1085" fmla="*/ 9527719 w 12011240"/>
              <a:gd name="connsiteY1085" fmla="*/ 4818643 h 6782094"/>
              <a:gd name="connsiteX1086" fmla="*/ 9545719 w 12011240"/>
              <a:gd name="connsiteY1086" fmla="*/ 4836643 h 6782094"/>
              <a:gd name="connsiteX1087" fmla="*/ 9527719 w 12011240"/>
              <a:gd name="connsiteY1087" fmla="*/ 4854643 h 6782094"/>
              <a:gd name="connsiteX1088" fmla="*/ 9509719 w 12011240"/>
              <a:gd name="connsiteY1088" fmla="*/ 4836643 h 6782094"/>
              <a:gd name="connsiteX1089" fmla="*/ 9527719 w 12011240"/>
              <a:gd name="connsiteY1089" fmla="*/ 4818643 h 6782094"/>
              <a:gd name="connsiteX1090" fmla="*/ 9175503 w 12011240"/>
              <a:gd name="connsiteY1090" fmla="*/ 4818643 h 6782094"/>
              <a:gd name="connsiteX1091" fmla="*/ 9193503 w 12011240"/>
              <a:gd name="connsiteY1091" fmla="*/ 4836643 h 6782094"/>
              <a:gd name="connsiteX1092" fmla="*/ 9175503 w 12011240"/>
              <a:gd name="connsiteY1092" fmla="*/ 4854643 h 6782094"/>
              <a:gd name="connsiteX1093" fmla="*/ 9157503 w 12011240"/>
              <a:gd name="connsiteY1093" fmla="*/ 4836643 h 6782094"/>
              <a:gd name="connsiteX1094" fmla="*/ 9175503 w 12011240"/>
              <a:gd name="connsiteY1094" fmla="*/ 4818643 h 6782094"/>
              <a:gd name="connsiteX1095" fmla="*/ 8823287 w 12011240"/>
              <a:gd name="connsiteY1095" fmla="*/ 4818643 h 6782094"/>
              <a:gd name="connsiteX1096" fmla="*/ 8841287 w 12011240"/>
              <a:gd name="connsiteY1096" fmla="*/ 4836643 h 6782094"/>
              <a:gd name="connsiteX1097" fmla="*/ 8823287 w 12011240"/>
              <a:gd name="connsiteY1097" fmla="*/ 4854643 h 6782094"/>
              <a:gd name="connsiteX1098" fmla="*/ 8805287 w 12011240"/>
              <a:gd name="connsiteY1098" fmla="*/ 4836643 h 6782094"/>
              <a:gd name="connsiteX1099" fmla="*/ 8823287 w 12011240"/>
              <a:gd name="connsiteY1099" fmla="*/ 4818643 h 6782094"/>
              <a:gd name="connsiteX1100" fmla="*/ 8471071 w 12011240"/>
              <a:gd name="connsiteY1100" fmla="*/ 4818643 h 6782094"/>
              <a:gd name="connsiteX1101" fmla="*/ 8489071 w 12011240"/>
              <a:gd name="connsiteY1101" fmla="*/ 4836643 h 6782094"/>
              <a:gd name="connsiteX1102" fmla="*/ 8471071 w 12011240"/>
              <a:gd name="connsiteY1102" fmla="*/ 4854643 h 6782094"/>
              <a:gd name="connsiteX1103" fmla="*/ 8453071 w 12011240"/>
              <a:gd name="connsiteY1103" fmla="*/ 4836643 h 6782094"/>
              <a:gd name="connsiteX1104" fmla="*/ 8471071 w 12011240"/>
              <a:gd name="connsiteY1104" fmla="*/ 4818643 h 6782094"/>
              <a:gd name="connsiteX1105" fmla="*/ 8118855 w 12011240"/>
              <a:gd name="connsiteY1105" fmla="*/ 4818643 h 6782094"/>
              <a:gd name="connsiteX1106" fmla="*/ 8136855 w 12011240"/>
              <a:gd name="connsiteY1106" fmla="*/ 4836643 h 6782094"/>
              <a:gd name="connsiteX1107" fmla="*/ 8118855 w 12011240"/>
              <a:gd name="connsiteY1107" fmla="*/ 4854643 h 6782094"/>
              <a:gd name="connsiteX1108" fmla="*/ 8100855 w 12011240"/>
              <a:gd name="connsiteY1108" fmla="*/ 4836643 h 6782094"/>
              <a:gd name="connsiteX1109" fmla="*/ 8118855 w 12011240"/>
              <a:gd name="connsiteY1109" fmla="*/ 4818643 h 6782094"/>
              <a:gd name="connsiteX1110" fmla="*/ 7766639 w 12011240"/>
              <a:gd name="connsiteY1110" fmla="*/ 4818643 h 6782094"/>
              <a:gd name="connsiteX1111" fmla="*/ 7784639 w 12011240"/>
              <a:gd name="connsiteY1111" fmla="*/ 4836643 h 6782094"/>
              <a:gd name="connsiteX1112" fmla="*/ 7766639 w 12011240"/>
              <a:gd name="connsiteY1112" fmla="*/ 4854643 h 6782094"/>
              <a:gd name="connsiteX1113" fmla="*/ 7748639 w 12011240"/>
              <a:gd name="connsiteY1113" fmla="*/ 4836643 h 6782094"/>
              <a:gd name="connsiteX1114" fmla="*/ 7766639 w 12011240"/>
              <a:gd name="connsiteY1114" fmla="*/ 4818643 h 6782094"/>
              <a:gd name="connsiteX1115" fmla="*/ 7414423 w 12011240"/>
              <a:gd name="connsiteY1115" fmla="*/ 4818643 h 6782094"/>
              <a:gd name="connsiteX1116" fmla="*/ 7432423 w 12011240"/>
              <a:gd name="connsiteY1116" fmla="*/ 4836643 h 6782094"/>
              <a:gd name="connsiteX1117" fmla="*/ 7414423 w 12011240"/>
              <a:gd name="connsiteY1117" fmla="*/ 4854643 h 6782094"/>
              <a:gd name="connsiteX1118" fmla="*/ 7396423 w 12011240"/>
              <a:gd name="connsiteY1118" fmla="*/ 4836643 h 6782094"/>
              <a:gd name="connsiteX1119" fmla="*/ 7414423 w 12011240"/>
              <a:gd name="connsiteY1119" fmla="*/ 4818643 h 6782094"/>
              <a:gd name="connsiteX1120" fmla="*/ 7062207 w 12011240"/>
              <a:gd name="connsiteY1120" fmla="*/ 4818643 h 6782094"/>
              <a:gd name="connsiteX1121" fmla="*/ 7080207 w 12011240"/>
              <a:gd name="connsiteY1121" fmla="*/ 4836643 h 6782094"/>
              <a:gd name="connsiteX1122" fmla="*/ 7062207 w 12011240"/>
              <a:gd name="connsiteY1122" fmla="*/ 4854643 h 6782094"/>
              <a:gd name="connsiteX1123" fmla="*/ 7044207 w 12011240"/>
              <a:gd name="connsiteY1123" fmla="*/ 4836643 h 6782094"/>
              <a:gd name="connsiteX1124" fmla="*/ 7062207 w 12011240"/>
              <a:gd name="connsiteY1124" fmla="*/ 4818643 h 6782094"/>
              <a:gd name="connsiteX1125" fmla="*/ 6709991 w 12011240"/>
              <a:gd name="connsiteY1125" fmla="*/ 4818643 h 6782094"/>
              <a:gd name="connsiteX1126" fmla="*/ 6727991 w 12011240"/>
              <a:gd name="connsiteY1126" fmla="*/ 4836643 h 6782094"/>
              <a:gd name="connsiteX1127" fmla="*/ 6709991 w 12011240"/>
              <a:gd name="connsiteY1127" fmla="*/ 4854643 h 6782094"/>
              <a:gd name="connsiteX1128" fmla="*/ 6691991 w 12011240"/>
              <a:gd name="connsiteY1128" fmla="*/ 4836643 h 6782094"/>
              <a:gd name="connsiteX1129" fmla="*/ 6709991 w 12011240"/>
              <a:gd name="connsiteY1129" fmla="*/ 4818643 h 6782094"/>
              <a:gd name="connsiteX1130" fmla="*/ 6357775 w 12011240"/>
              <a:gd name="connsiteY1130" fmla="*/ 4818643 h 6782094"/>
              <a:gd name="connsiteX1131" fmla="*/ 6375775 w 12011240"/>
              <a:gd name="connsiteY1131" fmla="*/ 4836643 h 6782094"/>
              <a:gd name="connsiteX1132" fmla="*/ 6357775 w 12011240"/>
              <a:gd name="connsiteY1132" fmla="*/ 4854643 h 6782094"/>
              <a:gd name="connsiteX1133" fmla="*/ 6339775 w 12011240"/>
              <a:gd name="connsiteY1133" fmla="*/ 4836643 h 6782094"/>
              <a:gd name="connsiteX1134" fmla="*/ 6357775 w 12011240"/>
              <a:gd name="connsiteY1134" fmla="*/ 4818643 h 6782094"/>
              <a:gd name="connsiteX1135" fmla="*/ 6005562 w 12011240"/>
              <a:gd name="connsiteY1135" fmla="*/ 4818643 h 6782094"/>
              <a:gd name="connsiteX1136" fmla="*/ 6023559 w 12011240"/>
              <a:gd name="connsiteY1136" fmla="*/ 4836643 h 6782094"/>
              <a:gd name="connsiteX1137" fmla="*/ 6005562 w 12011240"/>
              <a:gd name="connsiteY1137" fmla="*/ 4854643 h 6782094"/>
              <a:gd name="connsiteX1138" fmla="*/ 5987561 w 12011240"/>
              <a:gd name="connsiteY1138" fmla="*/ 4836643 h 6782094"/>
              <a:gd name="connsiteX1139" fmla="*/ 6005562 w 12011240"/>
              <a:gd name="connsiteY1139" fmla="*/ 4818643 h 6782094"/>
              <a:gd name="connsiteX1140" fmla="*/ 5653360 w 12011240"/>
              <a:gd name="connsiteY1140" fmla="*/ 4818643 h 6782094"/>
              <a:gd name="connsiteX1141" fmla="*/ 5671359 w 12011240"/>
              <a:gd name="connsiteY1141" fmla="*/ 4836643 h 6782094"/>
              <a:gd name="connsiteX1142" fmla="*/ 5653360 w 12011240"/>
              <a:gd name="connsiteY1142" fmla="*/ 4854643 h 6782094"/>
              <a:gd name="connsiteX1143" fmla="*/ 5635361 w 12011240"/>
              <a:gd name="connsiteY1143" fmla="*/ 4836643 h 6782094"/>
              <a:gd name="connsiteX1144" fmla="*/ 5653360 w 12011240"/>
              <a:gd name="connsiteY1144" fmla="*/ 4818643 h 6782094"/>
              <a:gd name="connsiteX1145" fmla="*/ 5301162 w 12011240"/>
              <a:gd name="connsiteY1145" fmla="*/ 4818643 h 6782094"/>
              <a:gd name="connsiteX1146" fmla="*/ 5319162 w 12011240"/>
              <a:gd name="connsiteY1146" fmla="*/ 4836643 h 6782094"/>
              <a:gd name="connsiteX1147" fmla="*/ 5301162 w 12011240"/>
              <a:gd name="connsiteY1147" fmla="*/ 4854643 h 6782094"/>
              <a:gd name="connsiteX1148" fmla="*/ 5283159 w 12011240"/>
              <a:gd name="connsiteY1148" fmla="*/ 4836643 h 6782094"/>
              <a:gd name="connsiteX1149" fmla="*/ 5301162 w 12011240"/>
              <a:gd name="connsiteY1149" fmla="*/ 4818643 h 6782094"/>
              <a:gd name="connsiteX1150" fmla="*/ 4948953 w 12011240"/>
              <a:gd name="connsiteY1150" fmla="*/ 4818643 h 6782094"/>
              <a:gd name="connsiteX1151" fmla="*/ 4966948 w 12011240"/>
              <a:gd name="connsiteY1151" fmla="*/ 4836643 h 6782094"/>
              <a:gd name="connsiteX1152" fmla="*/ 4948953 w 12011240"/>
              <a:gd name="connsiteY1152" fmla="*/ 4854643 h 6782094"/>
              <a:gd name="connsiteX1153" fmla="*/ 4930958 w 12011240"/>
              <a:gd name="connsiteY1153" fmla="*/ 4836643 h 6782094"/>
              <a:gd name="connsiteX1154" fmla="*/ 4948953 w 12011240"/>
              <a:gd name="connsiteY1154" fmla="*/ 4818643 h 6782094"/>
              <a:gd name="connsiteX1155" fmla="*/ 4596735 w 12011240"/>
              <a:gd name="connsiteY1155" fmla="*/ 4818643 h 6782094"/>
              <a:gd name="connsiteX1156" fmla="*/ 4614734 w 12011240"/>
              <a:gd name="connsiteY1156" fmla="*/ 4836643 h 6782094"/>
              <a:gd name="connsiteX1157" fmla="*/ 4596735 w 12011240"/>
              <a:gd name="connsiteY1157" fmla="*/ 4854643 h 6782094"/>
              <a:gd name="connsiteX1158" fmla="*/ 4578731 w 12011240"/>
              <a:gd name="connsiteY1158" fmla="*/ 4836643 h 6782094"/>
              <a:gd name="connsiteX1159" fmla="*/ 4596735 w 12011240"/>
              <a:gd name="connsiteY1159" fmla="*/ 4818643 h 6782094"/>
              <a:gd name="connsiteX1160" fmla="*/ 4244510 w 12011240"/>
              <a:gd name="connsiteY1160" fmla="*/ 4818643 h 6782094"/>
              <a:gd name="connsiteX1161" fmla="*/ 4262512 w 12011240"/>
              <a:gd name="connsiteY1161" fmla="*/ 4836643 h 6782094"/>
              <a:gd name="connsiteX1162" fmla="*/ 4244510 w 12011240"/>
              <a:gd name="connsiteY1162" fmla="*/ 4854643 h 6782094"/>
              <a:gd name="connsiteX1163" fmla="*/ 4226508 w 12011240"/>
              <a:gd name="connsiteY1163" fmla="*/ 4836643 h 6782094"/>
              <a:gd name="connsiteX1164" fmla="*/ 4244510 w 12011240"/>
              <a:gd name="connsiteY1164" fmla="*/ 4818643 h 6782094"/>
              <a:gd name="connsiteX1165" fmla="*/ 3892357 w 12011240"/>
              <a:gd name="connsiteY1165" fmla="*/ 4818643 h 6782094"/>
              <a:gd name="connsiteX1166" fmla="*/ 3910359 w 12011240"/>
              <a:gd name="connsiteY1166" fmla="*/ 4836643 h 6782094"/>
              <a:gd name="connsiteX1167" fmla="*/ 3892357 w 12011240"/>
              <a:gd name="connsiteY1167" fmla="*/ 4854643 h 6782094"/>
              <a:gd name="connsiteX1168" fmla="*/ 3874356 w 12011240"/>
              <a:gd name="connsiteY1168" fmla="*/ 4836643 h 6782094"/>
              <a:gd name="connsiteX1169" fmla="*/ 3892357 w 12011240"/>
              <a:gd name="connsiteY1169" fmla="*/ 4818643 h 6782094"/>
              <a:gd name="connsiteX1170" fmla="*/ 3540108 w 12011240"/>
              <a:gd name="connsiteY1170" fmla="*/ 4818643 h 6782094"/>
              <a:gd name="connsiteX1171" fmla="*/ 3558107 w 12011240"/>
              <a:gd name="connsiteY1171" fmla="*/ 4836643 h 6782094"/>
              <a:gd name="connsiteX1172" fmla="*/ 3540108 w 12011240"/>
              <a:gd name="connsiteY1172" fmla="*/ 4854643 h 6782094"/>
              <a:gd name="connsiteX1173" fmla="*/ 3522111 w 12011240"/>
              <a:gd name="connsiteY1173" fmla="*/ 4836643 h 6782094"/>
              <a:gd name="connsiteX1174" fmla="*/ 3540108 w 12011240"/>
              <a:gd name="connsiteY1174" fmla="*/ 4818643 h 6782094"/>
              <a:gd name="connsiteX1175" fmla="*/ 3187941 w 12011240"/>
              <a:gd name="connsiteY1175" fmla="*/ 4818643 h 6782094"/>
              <a:gd name="connsiteX1176" fmla="*/ 3205938 w 12011240"/>
              <a:gd name="connsiteY1176" fmla="*/ 4836643 h 6782094"/>
              <a:gd name="connsiteX1177" fmla="*/ 3187941 w 12011240"/>
              <a:gd name="connsiteY1177" fmla="*/ 4854643 h 6782094"/>
              <a:gd name="connsiteX1178" fmla="*/ 3169942 w 12011240"/>
              <a:gd name="connsiteY1178" fmla="*/ 4836643 h 6782094"/>
              <a:gd name="connsiteX1179" fmla="*/ 3187941 w 12011240"/>
              <a:gd name="connsiteY1179" fmla="*/ 4818643 h 6782094"/>
              <a:gd name="connsiteX1180" fmla="*/ 2835722 w 12011240"/>
              <a:gd name="connsiteY1180" fmla="*/ 4818643 h 6782094"/>
              <a:gd name="connsiteX1181" fmla="*/ 2853724 w 12011240"/>
              <a:gd name="connsiteY1181" fmla="*/ 4836643 h 6782094"/>
              <a:gd name="connsiteX1182" fmla="*/ 2835722 w 12011240"/>
              <a:gd name="connsiteY1182" fmla="*/ 4854643 h 6782094"/>
              <a:gd name="connsiteX1183" fmla="*/ 2817722 w 12011240"/>
              <a:gd name="connsiteY1183" fmla="*/ 4836643 h 6782094"/>
              <a:gd name="connsiteX1184" fmla="*/ 2835722 w 12011240"/>
              <a:gd name="connsiteY1184" fmla="*/ 4818643 h 6782094"/>
              <a:gd name="connsiteX1185" fmla="*/ 2483514 w 12011240"/>
              <a:gd name="connsiteY1185" fmla="*/ 4818643 h 6782094"/>
              <a:gd name="connsiteX1186" fmla="*/ 2501513 w 12011240"/>
              <a:gd name="connsiteY1186" fmla="*/ 4836643 h 6782094"/>
              <a:gd name="connsiteX1187" fmla="*/ 2483514 w 12011240"/>
              <a:gd name="connsiteY1187" fmla="*/ 4854643 h 6782094"/>
              <a:gd name="connsiteX1188" fmla="*/ 2465511 w 12011240"/>
              <a:gd name="connsiteY1188" fmla="*/ 4836643 h 6782094"/>
              <a:gd name="connsiteX1189" fmla="*/ 2483514 w 12011240"/>
              <a:gd name="connsiteY1189" fmla="*/ 4818643 h 6782094"/>
              <a:gd name="connsiteX1190" fmla="*/ 2131304 w 12011240"/>
              <a:gd name="connsiteY1190" fmla="*/ 4818643 h 6782094"/>
              <a:gd name="connsiteX1191" fmla="*/ 2149302 w 12011240"/>
              <a:gd name="connsiteY1191" fmla="*/ 4836643 h 6782094"/>
              <a:gd name="connsiteX1192" fmla="*/ 2131304 w 12011240"/>
              <a:gd name="connsiteY1192" fmla="*/ 4854643 h 6782094"/>
              <a:gd name="connsiteX1193" fmla="*/ 2113306 w 12011240"/>
              <a:gd name="connsiteY1193" fmla="*/ 4836643 h 6782094"/>
              <a:gd name="connsiteX1194" fmla="*/ 2131304 w 12011240"/>
              <a:gd name="connsiteY1194" fmla="*/ 4818643 h 6782094"/>
              <a:gd name="connsiteX1195" fmla="*/ 1779085 w 12011240"/>
              <a:gd name="connsiteY1195" fmla="*/ 4818643 h 6782094"/>
              <a:gd name="connsiteX1196" fmla="*/ 1797084 w 12011240"/>
              <a:gd name="connsiteY1196" fmla="*/ 4836643 h 6782094"/>
              <a:gd name="connsiteX1197" fmla="*/ 1779085 w 12011240"/>
              <a:gd name="connsiteY1197" fmla="*/ 4854643 h 6782094"/>
              <a:gd name="connsiteX1198" fmla="*/ 1761084 w 12011240"/>
              <a:gd name="connsiteY1198" fmla="*/ 4836643 h 6782094"/>
              <a:gd name="connsiteX1199" fmla="*/ 1779085 w 12011240"/>
              <a:gd name="connsiteY1199" fmla="*/ 4818643 h 6782094"/>
              <a:gd name="connsiteX1200" fmla="*/ 1426867 w 12011240"/>
              <a:gd name="connsiteY1200" fmla="*/ 4818643 h 6782094"/>
              <a:gd name="connsiteX1201" fmla="*/ 1444867 w 12011240"/>
              <a:gd name="connsiteY1201" fmla="*/ 4836643 h 6782094"/>
              <a:gd name="connsiteX1202" fmla="*/ 1426867 w 12011240"/>
              <a:gd name="connsiteY1202" fmla="*/ 4854643 h 6782094"/>
              <a:gd name="connsiteX1203" fmla="*/ 1408867 w 12011240"/>
              <a:gd name="connsiteY1203" fmla="*/ 4836643 h 6782094"/>
              <a:gd name="connsiteX1204" fmla="*/ 1426867 w 12011240"/>
              <a:gd name="connsiteY1204" fmla="*/ 4818643 h 6782094"/>
              <a:gd name="connsiteX1205" fmla="*/ 1074651 w 12011240"/>
              <a:gd name="connsiteY1205" fmla="*/ 4818643 h 6782094"/>
              <a:gd name="connsiteX1206" fmla="*/ 1092651 w 12011240"/>
              <a:gd name="connsiteY1206" fmla="*/ 4836643 h 6782094"/>
              <a:gd name="connsiteX1207" fmla="*/ 1074651 w 12011240"/>
              <a:gd name="connsiteY1207" fmla="*/ 4854643 h 6782094"/>
              <a:gd name="connsiteX1208" fmla="*/ 1056651 w 12011240"/>
              <a:gd name="connsiteY1208" fmla="*/ 4836643 h 6782094"/>
              <a:gd name="connsiteX1209" fmla="*/ 1074651 w 12011240"/>
              <a:gd name="connsiteY1209" fmla="*/ 4818643 h 6782094"/>
              <a:gd name="connsiteX1210" fmla="*/ 722435 w 12011240"/>
              <a:gd name="connsiteY1210" fmla="*/ 4818643 h 6782094"/>
              <a:gd name="connsiteX1211" fmla="*/ 740435 w 12011240"/>
              <a:gd name="connsiteY1211" fmla="*/ 4836643 h 6782094"/>
              <a:gd name="connsiteX1212" fmla="*/ 722435 w 12011240"/>
              <a:gd name="connsiteY1212" fmla="*/ 4854643 h 6782094"/>
              <a:gd name="connsiteX1213" fmla="*/ 704435 w 12011240"/>
              <a:gd name="connsiteY1213" fmla="*/ 4836643 h 6782094"/>
              <a:gd name="connsiteX1214" fmla="*/ 722435 w 12011240"/>
              <a:gd name="connsiteY1214" fmla="*/ 4818643 h 6782094"/>
              <a:gd name="connsiteX1215" fmla="*/ 370218 w 12011240"/>
              <a:gd name="connsiteY1215" fmla="*/ 4818643 h 6782094"/>
              <a:gd name="connsiteX1216" fmla="*/ 388218 w 12011240"/>
              <a:gd name="connsiteY1216" fmla="*/ 4836643 h 6782094"/>
              <a:gd name="connsiteX1217" fmla="*/ 370218 w 12011240"/>
              <a:gd name="connsiteY1217" fmla="*/ 4854643 h 6782094"/>
              <a:gd name="connsiteX1218" fmla="*/ 352219 w 12011240"/>
              <a:gd name="connsiteY1218" fmla="*/ 4836643 h 6782094"/>
              <a:gd name="connsiteX1219" fmla="*/ 370218 w 12011240"/>
              <a:gd name="connsiteY1219" fmla="*/ 4818643 h 6782094"/>
              <a:gd name="connsiteX1220" fmla="*/ 18002 w 12011240"/>
              <a:gd name="connsiteY1220" fmla="*/ 4818643 h 6782094"/>
              <a:gd name="connsiteX1221" fmla="*/ 36002 w 12011240"/>
              <a:gd name="connsiteY1221" fmla="*/ 4836643 h 6782094"/>
              <a:gd name="connsiteX1222" fmla="*/ 18002 w 12011240"/>
              <a:gd name="connsiteY1222" fmla="*/ 4854643 h 6782094"/>
              <a:gd name="connsiteX1223" fmla="*/ 2 w 12011240"/>
              <a:gd name="connsiteY1223" fmla="*/ 4836643 h 6782094"/>
              <a:gd name="connsiteX1224" fmla="*/ 18002 w 12011240"/>
              <a:gd name="connsiteY1224" fmla="*/ 4818643 h 6782094"/>
              <a:gd name="connsiteX1225" fmla="*/ 11993240 w 12011240"/>
              <a:gd name="connsiteY1225" fmla="*/ 4497400 h 6782094"/>
              <a:gd name="connsiteX1226" fmla="*/ 12011240 w 12011240"/>
              <a:gd name="connsiteY1226" fmla="*/ 4515400 h 6782094"/>
              <a:gd name="connsiteX1227" fmla="*/ 11993240 w 12011240"/>
              <a:gd name="connsiteY1227" fmla="*/ 4533400 h 6782094"/>
              <a:gd name="connsiteX1228" fmla="*/ 11975240 w 12011240"/>
              <a:gd name="connsiteY1228" fmla="*/ 4515400 h 6782094"/>
              <a:gd name="connsiteX1229" fmla="*/ 11993240 w 12011240"/>
              <a:gd name="connsiteY1229" fmla="*/ 4497400 h 6782094"/>
              <a:gd name="connsiteX1230" fmla="*/ 11641015 w 12011240"/>
              <a:gd name="connsiteY1230" fmla="*/ 4497400 h 6782094"/>
              <a:gd name="connsiteX1231" fmla="*/ 11659015 w 12011240"/>
              <a:gd name="connsiteY1231" fmla="*/ 4515400 h 6782094"/>
              <a:gd name="connsiteX1232" fmla="*/ 11641015 w 12011240"/>
              <a:gd name="connsiteY1232" fmla="*/ 4533400 h 6782094"/>
              <a:gd name="connsiteX1233" fmla="*/ 11623015 w 12011240"/>
              <a:gd name="connsiteY1233" fmla="*/ 4515400 h 6782094"/>
              <a:gd name="connsiteX1234" fmla="*/ 11641015 w 12011240"/>
              <a:gd name="connsiteY1234" fmla="*/ 4497400 h 6782094"/>
              <a:gd name="connsiteX1235" fmla="*/ 11288799 w 12011240"/>
              <a:gd name="connsiteY1235" fmla="*/ 4497400 h 6782094"/>
              <a:gd name="connsiteX1236" fmla="*/ 11306799 w 12011240"/>
              <a:gd name="connsiteY1236" fmla="*/ 4515400 h 6782094"/>
              <a:gd name="connsiteX1237" fmla="*/ 11288799 w 12011240"/>
              <a:gd name="connsiteY1237" fmla="*/ 4533400 h 6782094"/>
              <a:gd name="connsiteX1238" fmla="*/ 11270799 w 12011240"/>
              <a:gd name="connsiteY1238" fmla="*/ 4515400 h 6782094"/>
              <a:gd name="connsiteX1239" fmla="*/ 11288799 w 12011240"/>
              <a:gd name="connsiteY1239" fmla="*/ 4497400 h 6782094"/>
              <a:gd name="connsiteX1240" fmla="*/ 10936583 w 12011240"/>
              <a:gd name="connsiteY1240" fmla="*/ 4497400 h 6782094"/>
              <a:gd name="connsiteX1241" fmla="*/ 10954583 w 12011240"/>
              <a:gd name="connsiteY1241" fmla="*/ 4515400 h 6782094"/>
              <a:gd name="connsiteX1242" fmla="*/ 10936583 w 12011240"/>
              <a:gd name="connsiteY1242" fmla="*/ 4533400 h 6782094"/>
              <a:gd name="connsiteX1243" fmla="*/ 10918583 w 12011240"/>
              <a:gd name="connsiteY1243" fmla="*/ 4515400 h 6782094"/>
              <a:gd name="connsiteX1244" fmla="*/ 10936583 w 12011240"/>
              <a:gd name="connsiteY1244" fmla="*/ 4497400 h 6782094"/>
              <a:gd name="connsiteX1245" fmla="*/ 10584367 w 12011240"/>
              <a:gd name="connsiteY1245" fmla="*/ 4497400 h 6782094"/>
              <a:gd name="connsiteX1246" fmla="*/ 10602367 w 12011240"/>
              <a:gd name="connsiteY1246" fmla="*/ 4515400 h 6782094"/>
              <a:gd name="connsiteX1247" fmla="*/ 10584367 w 12011240"/>
              <a:gd name="connsiteY1247" fmla="*/ 4533400 h 6782094"/>
              <a:gd name="connsiteX1248" fmla="*/ 10566367 w 12011240"/>
              <a:gd name="connsiteY1248" fmla="*/ 4515400 h 6782094"/>
              <a:gd name="connsiteX1249" fmla="*/ 10584367 w 12011240"/>
              <a:gd name="connsiteY1249" fmla="*/ 4497400 h 6782094"/>
              <a:gd name="connsiteX1250" fmla="*/ 10232151 w 12011240"/>
              <a:gd name="connsiteY1250" fmla="*/ 4497400 h 6782094"/>
              <a:gd name="connsiteX1251" fmla="*/ 10250151 w 12011240"/>
              <a:gd name="connsiteY1251" fmla="*/ 4515400 h 6782094"/>
              <a:gd name="connsiteX1252" fmla="*/ 10232151 w 12011240"/>
              <a:gd name="connsiteY1252" fmla="*/ 4533400 h 6782094"/>
              <a:gd name="connsiteX1253" fmla="*/ 10214151 w 12011240"/>
              <a:gd name="connsiteY1253" fmla="*/ 4515400 h 6782094"/>
              <a:gd name="connsiteX1254" fmla="*/ 10232151 w 12011240"/>
              <a:gd name="connsiteY1254" fmla="*/ 4497400 h 6782094"/>
              <a:gd name="connsiteX1255" fmla="*/ 9879935 w 12011240"/>
              <a:gd name="connsiteY1255" fmla="*/ 4497400 h 6782094"/>
              <a:gd name="connsiteX1256" fmla="*/ 9897935 w 12011240"/>
              <a:gd name="connsiteY1256" fmla="*/ 4515400 h 6782094"/>
              <a:gd name="connsiteX1257" fmla="*/ 9879935 w 12011240"/>
              <a:gd name="connsiteY1257" fmla="*/ 4533400 h 6782094"/>
              <a:gd name="connsiteX1258" fmla="*/ 9861935 w 12011240"/>
              <a:gd name="connsiteY1258" fmla="*/ 4515400 h 6782094"/>
              <a:gd name="connsiteX1259" fmla="*/ 9879935 w 12011240"/>
              <a:gd name="connsiteY1259" fmla="*/ 4497400 h 6782094"/>
              <a:gd name="connsiteX1260" fmla="*/ 9527719 w 12011240"/>
              <a:gd name="connsiteY1260" fmla="*/ 4497400 h 6782094"/>
              <a:gd name="connsiteX1261" fmla="*/ 9545719 w 12011240"/>
              <a:gd name="connsiteY1261" fmla="*/ 4515400 h 6782094"/>
              <a:gd name="connsiteX1262" fmla="*/ 9527719 w 12011240"/>
              <a:gd name="connsiteY1262" fmla="*/ 4533400 h 6782094"/>
              <a:gd name="connsiteX1263" fmla="*/ 9509719 w 12011240"/>
              <a:gd name="connsiteY1263" fmla="*/ 4515400 h 6782094"/>
              <a:gd name="connsiteX1264" fmla="*/ 9527719 w 12011240"/>
              <a:gd name="connsiteY1264" fmla="*/ 4497400 h 6782094"/>
              <a:gd name="connsiteX1265" fmla="*/ 9175503 w 12011240"/>
              <a:gd name="connsiteY1265" fmla="*/ 4497400 h 6782094"/>
              <a:gd name="connsiteX1266" fmla="*/ 9193503 w 12011240"/>
              <a:gd name="connsiteY1266" fmla="*/ 4515400 h 6782094"/>
              <a:gd name="connsiteX1267" fmla="*/ 9175503 w 12011240"/>
              <a:gd name="connsiteY1267" fmla="*/ 4533400 h 6782094"/>
              <a:gd name="connsiteX1268" fmla="*/ 9157503 w 12011240"/>
              <a:gd name="connsiteY1268" fmla="*/ 4515400 h 6782094"/>
              <a:gd name="connsiteX1269" fmla="*/ 9175503 w 12011240"/>
              <a:gd name="connsiteY1269" fmla="*/ 4497400 h 6782094"/>
              <a:gd name="connsiteX1270" fmla="*/ 8823287 w 12011240"/>
              <a:gd name="connsiteY1270" fmla="*/ 4497400 h 6782094"/>
              <a:gd name="connsiteX1271" fmla="*/ 8841287 w 12011240"/>
              <a:gd name="connsiteY1271" fmla="*/ 4515400 h 6782094"/>
              <a:gd name="connsiteX1272" fmla="*/ 8823287 w 12011240"/>
              <a:gd name="connsiteY1272" fmla="*/ 4533400 h 6782094"/>
              <a:gd name="connsiteX1273" fmla="*/ 8805287 w 12011240"/>
              <a:gd name="connsiteY1273" fmla="*/ 4515400 h 6782094"/>
              <a:gd name="connsiteX1274" fmla="*/ 8823287 w 12011240"/>
              <a:gd name="connsiteY1274" fmla="*/ 4497400 h 6782094"/>
              <a:gd name="connsiteX1275" fmla="*/ 8471071 w 12011240"/>
              <a:gd name="connsiteY1275" fmla="*/ 4497400 h 6782094"/>
              <a:gd name="connsiteX1276" fmla="*/ 8489071 w 12011240"/>
              <a:gd name="connsiteY1276" fmla="*/ 4515400 h 6782094"/>
              <a:gd name="connsiteX1277" fmla="*/ 8471071 w 12011240"/>
              <a:gd name="connsiteY1277" fmla="*/ 4533400 h 6782094"/>
              <a:gd name="connsiteX1278" fmla="*/ 8453071 w 12011240"/>
              <a:gd name="connsiteY1278" fmla="*/ 4515400 h 6782094"/>
              <a:gd name="connsiteX1279" fmla="*/ 8471071 w 12011240"/>
              <a:gd name="connsiteY1279" fmla="*/ 4497400 h 6782094"/>
              <a:gd name="connsiteX1280" fmla="*/ 8118855 w 12011240"/>
              <a:gd name="connsiteY1280" fmla="*/ 4497400 h 6782094"/>
              <a:gd name="connsiteX1281" fmla="*/ 8136855 w 12011240"/>
              <a:gd name="connsiteY1281" fmla="*/ 4515400 h 6782094"/>
              <a:gd name="connsiteX1282" fmla="*/ 8118855 w 12011240"/>
              <a:gd name="connsiteY1282" fmla="*/ 4533400 h 6782094"/>
              <a:gd name="connsiteX1283" fmla="*/ 8100855 w 12011240"/>
              <a:gd name="connsiteY1283" fmla="*/ 4515400 h 6782094"/>
              <a:gd name="connsiteX1284" fmla="*/ 8118855 w 12011240"/>
              <a:gd name="connsiteY1284" fmla="*/ 4497400 h 6782094"/>
              <a:gd name="connsiteX1285" fmla="*/ 7766639 w 12011240"/>
              <a:gd name="connsiteY1285" fmla="*/ 4497400 h 6782094"/>
              <a:gd name="connsiteX1286" fmla="*/ 7784639 w 12011240"/>
              <a:gd name="connsiteY1286" fmla="*/ 4515400 h 6782094"/>
              <a:gd name="connsiteX1287" fmla="*/ 7766639 w 12011240"/>
              <a:gd name="connsiteY1287" fmla="*/ 4533400 h 6782094"/>
              <a:gd name="connsiteX1288" fmla="*/ 7748639 w 12011240"/>
              <a:gd name="connsiteY1288" fmla="*/ 4515400 h 6782094"/>
              <a:gd name="connsiteX1289" fmla="*/ 7766639 w 12011240"/>
              <a:gd name="connsiteY1289" fmla="*/ 4497400 h 6782094"/>
              <a:gd name="connsiteX1290" fmla="*/ 7414423 w 12011240"/>
              <a:gd name="connsiteY1290" fmla="*/ 4497400 h 6782094"/>
              <a:gd name="connsiteX1291" fmla="*/ 7432423 w 12011240"/>
              <a:gd name="connsiteY1291" fmla="*/ 4515400 h 6782094"/>
              <a:gd name="connsiteX1292" fmla="*/ 7414423 w 12011240"/>
              <a:gd name="connsiteY1292" fmla="*/ 4533400 h 6782094"/>
              <a:gd name="connsiteX1293" fmla="*/ 7396423 w 12011240"/>
              <a:gd name="connsiteY1293" fmla="*/ 4515400 h 6782094"/>
              <a:gd name="connsiteX1294" fmla="*/ 7414423 w 12011240"/>
              <a:gd name="connsiteY1294" fmla="*/ 4497400 h 6782094"/>
              <a:gd name="connsiteX1295" fmla="*/ 7062207 w 12011240"/>
              <a:gd name="connsiteY1295" fmla="*/ 4497400 h 6782094"/>
              <a:gd name="connsiteX1296" fmla="*/ 7080207 w 12011240"/>
              <a:gd name="connsiteY1296" fmla="*/ 4515400 h 6782094"/>
              <a:gd name="connsiteX1297" fmla="*/ 7062207 w 12011240"/>
              <a:gd name="connsiteY1297" fmla="*/ 4533400 h 6782094"/>
              <a:gd name="connsiteX1298" fmla="*/ 7044207 w 12011240"/>
              <a:gd name="connsiteY1298" fmla="*/ 4515400 h 6782094"/>
              <a:gd name="connsiteX1299" fmla="*/ 7062207 w 12011240"/>
              <a:gd name="connsiteY1299" fmla="*/ 4497400 h 6782094"/>
              <a:gd name="connsiteX1300" fmla="*/ 6709991 w 12011240"/>
              <a:gd name="connsiteY1300" fmla="*/ 4497400 h 6782094"/>
              <a:gd name="connsiteX1301" fmla="*/ 6727991 w 12011240"/>
              <a:gd name="connsiteY1301" fmla="*/ 4515400 h 6782094"/>
              <a:gd name="connsiteX1302" fmla="*/ 6709991 w 12011240"/>
              <a:gd name="connsiteY1302" fmla="*/ 4533400 h 6782094"/>
              <a:gd name="connsiteX1303" fmla="*/ 6691991 w 12011240"/>
              <a:gd name="connsiteY1303" fmla="*/ 4515400 h 6782094"/>
              <a:gd name="connsiteX1304" fmla="*/ 6709991 w 12011240"/>
              <a:gd name="connsiteY1304" fmla="*/ 4497400 h 6782094"/>
              <a:gd name="connsiteX1305" fmla="*/ 6357775 w 12011240"/>
              <a:gd name="connsiteY1305" fmla="*/ 4497400 h 6782094"/>
              <a:gd name="connsiteX1306" fmla="*/ 6375775 w 12011240"/>
              <a:gd name="connsiteY1306" fmla="*/ 4515400 h 6782094"/>
              <a:gd name="connsiteX1307" fmla="*/ 6357775 w 12011240"/>
              <a:gd name="connsiteY1307" fmla="*/ 4533400 h 6782094"/>
              <a:gd name="connsiteX1308" fmla="*/ 6339775 w 12011240"/>
              <a:gd name="connsiteY1308" fmla="*/ 4515400 h 6782094"/>
              <a:gd name="connsiteX1309" fmla="*/ 6357775 w 12011240"/>
              <a:gd name="connsiteY1309" fmla="*/ 4497400 h 6782094"/>
              <a:gd name="connsiteX1310" fmla="*/ 6005562 w 12011240"/>
              <a:gd name="connsiteY1310" fmla="*/ 4497400 h 6782094"/>
              <a:gd name="connsiteX1311" fmla="*/ 6023559 w 12011240"/>
              <a:gd name="connsiteY1311" fmla="*/ 4515400 h 6782094"/>
              <a:gd name="connsiteX1312" fmla="*/ 6005562 w 12011240"/>
              <a:gd name="connsiteY1312" fmla="*/ 4533400 h 6782094"/>
              <a:gd name="connsiteX1313" fmla="*/ 5987561 w 12011240"/>
              <a:gd name="connsiteY1313" fmla="*/ 4515400 h 6782094"/>
              <a:gd name="connsiteX1314" fmla="*/ 6005562 w 12011240"/>
              <a:gd name="connsiteY1314" fmla="*/ 4497400 h 6782094"/>
              <a:gd name="connsiteX1315" fmla="*/ 5653360 w 12011240"/>
              <a:gd name="connsiteY1315" fmla="*/ 4497400 h 6782094"/>
              <a:gd name="connsiteX1316" fmla="*/ 5671359 w 12011240"/>
              <a:gd name="connsiteY1316" fmla="*/ 4515400 h 6782094"/>
              <a:gd name="connsiteX1317" fmla="*/ 5653360 w 12011240"/>
              <a:gd name="connsiteY1317" fmla="*/ 4533400 h 6782094"/>
              <a:gd name="connsiteX1318" fmla="*/ 5635361 w 12011240"/>
              <a:gd name="connsiteY1318" fmla="*/ 4515400 h 6782094"/>
              <a:gd name="connsiteX1319" fmla="*/ 5653360 w 12011240"/>
              <a:gd name="connsiteY1319" fmla="*/ 4497400 h 6782094"/>
              <a:gd name="connsiteX1320" fmla="*/ 5301162 w 12011240"/>
              <a:gd name="connsiteY1320" fmla="*/ 4497400 h 6782094"/>
              <a:gd name="connsiteX1321" fmla="*/ 5319162 w 12011240"/>
              <a:gd name="connsiteY1321" fmla="*/ 4515400 h 6782094"/>
              <a:gd name="connsiteX1322" fmla="*/ 5301162 w 12011240"/>
              <a:gd name="connsiteY1322" fmla="*/ 4533400 h 6782094"/>
              <a:gd name="connsiteX1323" fmla="*/ 5283159 w 12011240"/>
              <a:gd name="connsiteY1323" fmla="*/ 4515400 h 6782094"/>
              <a:gd name="connsiteX1324" fmla="*/ 5301162 w 12011240"/>
              <a:gd name="connsiteY1324" fmla="*/ 4497400 h 6782094"/>
              <a:gd name="connsiteX1325" fmla="*/ 4948953 w 12011240"/>
              <a:gd name="connsiteY1325" fmla="*/ 4497400 h 6782094"/>
              <a:gd name="connsiteX1326" fmla="*/ 4966948 w 12011240"/>
              <a:gd name="connsiteY1326" fmla="*/ 4515400 h 6782094"/>
              <a:gd name="connsiteX1327" fmla="*/ 4948953 w 12011240"/>
              <a:gd name="connsiteY1327" fmla="*/ 4533400 h 6782094"/>
              <a:gd name="connsiteX1328" fmla="*/ 4930958 w 12011240"/>
              <a:gd name="connsiteY1328" fmla="*/ 4515400 h 6782094"/>
              <a:gd name="connsiteX1329" fmla="*/ 4948953 w 12011240"/>
              <a:gd name="connsiteY1329" fmla="*/ 4497400 h 6782094"/>
              <a:gd name="connsiteX1330" fmla="*/ 4596735 w 12011240"/>
              <a:gd name="connsiteY1330" fmla="*/ 4497400 h 6782094"/>
              <a:gd name="connsiteX1331" fmla="*/ 4614736 w 12011240"/>
              <a:gd name="connsiteY1331" fmla="*/ 4515400 h 6782094"/>
              <a:gd name="connsiteX1332" fmla="*/ 4596735 w 12011240"/>
              <a:gd name="connsiteY1332" fmla="*/ 4533400 h 6782094"/>
              <a:gd name="connsiteX1333" fmla="*/ 4578731 w 12011240"/>
              <a:gd name="connsiteY1333" fmla="*/ 4515400 h 6782094"/>
              <a:gd name="connsiteX1334" fmla="*/ 4596735 w 12011240"/>
              <a:gd name="connsiteY1334" fmla="*/ 4497400 h 6782094"/>
              <a:gd name="connsiteX1335" fmla="*/ 4244510 w 12011240"/>
              <a:gd name="connsiteY1335" fmla="*/ 4497400 h 6782094"/>
              <a:gd name="connsiteX1336" fmla="*/ 4262512 w 12011240"/>
              <a:gd name="connsiteY1336" fmla="*/ 4515400 h 6782094"/>
              <a:gd name="connsiteX1337" fmla="*/ 4244510 w 12011240"/>
              <a:gd name="connsiteY1337" fmla="*/ 4533400 h 6782094"/>
              <a:gd name="connsiteX1338" fmla="*/ 4226508 w 12011240"/>
              <a:gd name="connsiteY1338" fmla="*/ 4515400 h 6782094"/>
              <a:gd name="connsiteX1339" fmla="*/ 4244510 w 12011240"/>
              <a:gd name="connsiteY1339" fmla="*/ 4497400 h 6782094"/>
              <a:gd name="connsiteX1340" fmla="*/ 3892358 w 12011240"/>
              <a:gd name="connsiteY1340" fmla="*/ 4497400 h 6782094"/>
              <a:gd name="connsiteX1341" fmla="*/ 3910359 w 12011240"/>
              <a:gd name="connsiteY1341" fmla="*/ 4515400 h 6782094"/>
              <a:gd name="connsiteX1342" fmla="*/ 3892358 w 12011240"/>
              <a:gd name="connsiteY1342" fmla="*/ 4533400 h 6782094"/>
              <a:gd name="connsiteX1343" fmla="*/ 3874356 w 12011240"/>
              <a:gd name="connsiteY1343" fmla="*/ 4515400 h 6782094"/>
              <a:gd name="connsiteX1344" fmla="*/ 3892358 w 12011240"/>
              <a:gd name="connsiteY1344" fmla="*/ 4497400 h 6782094"/>
              <a:gd name="connsiteX1345" fmla="*/ 3540108 w 12011240"/>
              <a:gd name="connsiteY1345" fmla="*/ 4497400 h 6782094"/>
              <a:gd name="connsiteX1346" fmla="*/ 3558107 w 12011240"/>
              <a:gd name="connsiteY1346" fmla="*/ 4515400 h 6782094"/>
              <a:gd name="connsiteX1347" fmla="*/ 3540108 w 12011240"/>
              <a:gd name="connsiteY1347" fmla="*/ 4533400 h 6782094"/>
              <a:gd name="connsiteX1348" fmla="*/ 3522111 w 12011240"/>
              <a:gd name="connsiteY1348" fmla="*/ 4515400 h 6782094"/>
              <a:gd name="connsiteX1349" fmla="*/ 3540108 w 12011240"/>
              <a:gd name="connsiteY1349" fmla="*/ 4497400 h 6782094"/>
              <a:gd name="connsiteX1350" fmla="*/ 3187941 w 12011240"/>
              <a:gd name="connsiteY1350" fmla="*/ 4497400 h 6782094"/>
              <a:gd name="connsiteX1351" fmla="*/ 3205939 w 12011240"/>
              <a:gd name="connsiteY1351" fmla="*/ 4515400 h 6782094"/>
              <a:gd name="connsiteX1352" fmla="*/ 3187941 w 12011240"/>
              <a:gd name="connsiteY1352" fmla="*/ 4533400 h 6782094"/>
              <a:gd name="connsiteX1353" fmla="*/ 3169942 w 12011240"/>
              <a:gd name="connsiteY1353" fmla="*/ 4515400 h 6782094"/>
              <a:gd name="connsiteX1354" fmla="*/ 3187941 w 12011240"/>
              <a:gd name="connsiteY1354" fmla="*/ 4497400 h 6782094"/>
              <a:gd name="connsiteX1355" fmla="*/ 2835722 w 12011240"/>
              <a:gd name="connsiteY1355" fmla="*/ 4497400 h 6782094"/>
              <a:gd name="connsiteX1356" fmla="*/ 2853724 w 12011240"/>
              <a:gd name="connsiteY1356" fmla="*/ 4515400 h 6782094"/>
              <a:gd name="connsiteX1357" fmla="*/ 2835722 w 12011240"/>
              <a:gd name="connsiteY1357" fmla="*/ 4533400 h 6782094"/>
              <a:gd name="connsiteX1358" fmla="*/ 2817722 w 12011240"/>
              <a:gd name="connsiteY1358" fmla="*/ 4515400 h 6782094"/>
              <a:gd name="connsiteX1359" fmla="*/ 2835722 w 12011240"/>
              <a:gd name="connsiteY1359" fmla="*/ 4497400 h 6782094"/>
              <a:gd name="connsiteX1360" fmla="*/ 2483515 w 12011240"/>
              <a:gd name="connsiteY1360" fmla="*/ 4497400 h 6782094"/>
              <a:gd name="connsiteX1361" fmla="*/ 2501513 w 12011240"/>
              <a:gd name="connsiteY1361" fmla="*/ 4515400 h 6782094"/>
              <a:gd name="connsiteX1362" fmla="*/ 2483515 w 12011240"/>
              <a:gd name="connsiteY1362" fmla="*/ 4533400 h 6782094"/>
              <a:gd name="connsiteX1363" fmla="*/ 2465511 w 12011240"/>
              <a:gd name="connsiteY1363" fmla="*/ 4515400 h 6782094"/>
              <a:gd name="connsiteX1364" fmla="*/ 2483515 w 12011240"/>
              <a:gd name="connsiteY1364" fmla="*/ 4497400 h 6782094"/>
              <a:gd name="connsiteX1365" fmla="*/ 2131304 w 12011240"/>
              <a:gd name="connsiteY1365" fmla="*/ 4497400 h 6782094"/>
              <a:gd name="connsiteX1366" fmla="*/ 2149302 w 12011240"/>
              <a:gd name="connsiteY1366" fmla="*/ 4515400 h 6782094"/>
              <a:gd name="connsiteX1367" fmla="*/ 2131304 w 12011240"/>
              <a:gd name="connsiteY1367" fmla="*/ 4533400 h 6782094"/>
              <a:gd name="connsiteX1368" fmla="*/ 2113306 w 12011240"/>
              <a:gd name="connsiteY1368" fmla="*/ 4515400 h 6782094"/>
              <a:gd name="connsiteX1369" fmla="*/ 2131304 w 12011240"/>
              <a:gd name="connsiteY1369" fmla="*/ 4497400 h 6782094"/>
              <a:gd name="connsiteX1370" fmla="*/ 1779085 w 12011240"/>
              <a:gd name="connsiteY1370" fmla="*/ 4497400 h 6782094"/>
              <a:gd name="connsiteX1371" fmla="*/ 1797084 w 12011240"/>
              <a:gd name="connsiteY1371" fmla="*/ 4515400 h 6782094"/>
              <a:gd name="connsiteX1372" fmla="*/ 1779085 w 12011240"/>
              <a:gd name="connsiteY1372" fmla="*/ 4533400 h 6782094"/>
              <a:gd name="connsiteX1373" fmla="*/ 1761084 w 12011240"/>
              <a:gd name="connsiteY1373" fmla="*/ 4515400 h 6782094"/>
              <a:gd name="connsiteX1374" fmla="*/ 1779085 w 12011240"/>
              <a:gd name="connsiteY1374" fmla="*/ 4497400 h 6782094"/>
              <a:gd name="connsiteX1375" fmla="*/ 1426867 w 12011240"/>
              <a:gd name="connsiteY1375" fmla="*/ 4497400 h 6782094"/>
              <a:gd name="connsiteX1376" fmla="*/ 1444867 w 12011240"/>
              <a:gd name="connsiteY1376" fmla="*/ 4515400 h 6782094"/>
              <a:gd name="connsiteX1377" fmla="*/ 1426867 w 12011240"/>
              <a:gd name="connsiteY1377" fmla="*/ 4533400 h 6782094"/>
              <a:gd name="connsiteX1378" fmla="*/ 1408868 w 12011240"/>
              <a:gd name="connsiteY1378" fmla="*/ 4515400 h 6782094"/>
              <a:gd name="connsiteX1379" fmla="*/ 1426867 w 12011240"/>
              <a:gd name="connsiteY1379" fmla="*/ 4497400 h 6782094"/>
              <a:gd name="connsiteX1380" fmla="*/ 1074651 w 12011240"/>
              <a:gd name="connsiteY1380" fmla="*/ 4497400 h 6782094"/>
              <a:gd name="connsiteX1381" fmla="*/ 1092651 w 12011240"/>
              <a:gd name="connsiteY1381" fmla="*/ 4515400 h 6782094"/>
              <a:gd name="connsiteX1382" fmla="*/ 1074651 w 12011240"/>
              <a:gd name="connsiteY1382" fmla="*/ 4533400 h 6782094"/>
              <a:gd name="connsiteX1383" fmla="*/ 1056652 w 12011240"/>
              <a:gd name="connsiteY1383" fmla="*/ 4515400 h 6782094"/>
              <a:gd name="connsiteX1384" fmla="*/ 1074651 w 12011240"/>
              <a:gd name="connsiteY1384" fmla="*/ 4497400 h 6782094"/>
              <a:gd name="connsiteX1385" fmla="*/ 722435 w 12011240"/>
              <a:gd name="connsiteY1385" fmla="*/ 4497400 h 6782094"/>
              <a:gd name="connsiteX1386" fmla="*/ 740435 w 12011240"/>
              <a:gd name="connsiteY1386" fmla="*/ 4515400 h 6782094"/>
              <a:gd name="connsiteX1387" fmla="*/ 722435 w 12011240"/>
              <a:gd name="connsiteY1387" fmla="*/ 4533400 h 6782094"/>
              <a:gd name="connsiteX1388" fmla="*/ 704435 w 12011240"/>
              <a:gd name="connsiteY1388" fmla="*/ 4515400 h 6782094"/>
              <a:gd name="connsiteX1389" fmla="*/ 722435 w 12011240"/>
              <a:gd name="connsiteY1389" fmla="*/ 4497400 h 6782094"/>
              <a:gd name="connsiteX1390" fmla="*/ 370218 w 12011240"/>
              <a:gd name="connsiteY1390" fmla="*/ 4497400 h 6782094"/>
              <a:gd name="connsiteX1391" fmla="*/ 388218 w 12011240"/>
              <a:gd name="connsiteY1391" fmla="*/ 4515400 h 6782094"/>
              <a:gd name="connsiteX1392" fmla="*/ 370218 w 12011240"/>
              <a:gd name="connsiteY1392" fmla="*/ 4533400 h 6782094"/>
              <a:gd name="connsiteX1393" fmla="*/ 352219 w 12011240"/>
              <a:gd name="connsiteY1393" fmla="*/ 4515400 h 6782094"/>
              <a:gd name="connsiteX1394" fmla="*/ 370218 w 12011240"/>
              <a:gd name="connsiteY1394" fmla="*/ 4497400 h 6782094"/>
              <a:gd name="connsiteX1395" fmla="*/ 18002 w 12011240"/>
              <a:gd name="connsiteY1395" fmla="*/ 4497400 h 6782094"/>
              <a:gd name="connsiteX1396" fmla="*/ 36002 w 12011240"/>
              <a:gd name="connsiteY1396" fmla="*/ 4515400 h 6782094"/>
              <a:gd name="connsiteX1397" fmla="*/ 18002 w 12011240"/>
              <a:gd name="connsiteY1397" fmla="*/ 4533400 h 6782094"/>
              <a:gd name="connsiteX1398" fmla="*/ 2 w 12011240"/>
              <a:gd name="connsiteY1398" fmla="*/ 4515400 h 6782094"/>
              <a:gd name="connsiteX1399" fmla="*/ 18002 w 12011240"/>
              <a:gd name="connsiteY1399" fmla="*/ 4497400 h 6782094"/>
              <a:gd name="connsiteX1400" fmla="*/ 11993240 w 12011240"/>
              <a:gd name="connsiteY1400" fmla="*/ 4176157 h 6782094"/>
              <a:gd name="connsiteX1401" fmla="*/ 12011240 w 12011240"/>
              <a:gd name="connsiteY1401" fmla="*/ 4194157 h 6782094"/>
              <a:gd name="connsiteX1402" fmla="*/ 11993240 w 12011240"/>
              <a:gd name="connsiteY1402" fmla="*/ 4212157 h 6782094"/>
              <a:gd name="connsiteX1403" fmla="*/ 11975240 w 12011240"/>
              <a:gd name="connsiteY1403" fmla="*/ 4194157 h 6782094"/>
              <a:gd name="connsiteX1404" fmla="*/ 11993240 w 12011240"/>
              <a:gd name="connsiteY1404" fmla="*/ 4176157 h 6782094"/>
              <a:gd name="connsiteX1405" fmla="*/ 11641015 w 12011240"/>
              <a:gd name="connsiteY1405" fmla="*/ 4176157 h 6782094"/>
              <a:gd name="connsiteX1406" fmla="*/ 11659015 w 12011240"/>
              <a:gd name="connsiteY1406" fmla="*/ 4194157 h 6782094"/>
              <a:gd name="connsiteX1407" fmla="*/ 11641015 w 12011240"/>
              <a:gd name="connsiteY1407" fmla="*/ 4212157 h 6782094"/>
              <a:gd name="connsiteX1408" fmla="*/ 11623015 w 12011240"/>
              <a:gd name="connsiteY1408" fmla="*/ 4194157 h 6782094"/>
              <a:gd name="connsiteX1409" fmla="*/ 11641015 w 12011240"/>
              <a:gd name="connsiteY1409" fmla="*/ 4176157 h 6782094"/>
              <a:gd name="connsiteX1410" fmla="*/ 11288799 w 12011240"/>
              <a:gd name="connsiteY1410" fmla="*/ 4176157 h 6782094"/>
              <a:gd name="connsiteX1411" fmla="*/ 11306799 w 12011240"/>
              <a:gd name="connsiteY1411" fmla="*/ 4194157 h 6782094"/>
              <a:gd name="connsiteX1412" fmla="*/ 11288799 w 12011240"/>
              <a:gd name="connsiteY1412" fmla="*/ 4212157 h 6782094"/>
              <a:gd name="connsiteX1413" fmla="*/ 11270799 w 12011240"/>
              <a:gd name="connsiteY1413" fmla="*/ 4194157 h 6782094"/>
              <a:gd name="connsiteX1414" fmla="*/ 11288799 w 12011240"/>
              <a:gd name="connsiteY1414" fmla="*/ 4176157 h 6782094"/>
              <a:gd name="connsiteX1415" fmla="*/ 10936583 w 12011240"/>
              <a:gd name="connsiteY1415" fmla="*/ 4176157 h 6782094"/>
              <a:gd name="connsiteX1416" fmla="*/ 10954583 w 12011240"/>
              <a:gd name="connsiteY1416" fmla="*/ 4194157 h 6782094"/>
              <a:gd name="connsiteX1417" fmla="*/ 10936583 w 12011240"/>
              <a:gd name="connsiteY1417" fmla="*/ 4212157 h 6782094"/>
              <a:gd name="connsiteX1418" fmla="*/ 10918583 w 12011240"/>
              <a:gd name="connsiteY1418" fmla="*/ 4194157 h 6782094"/>
              <a:gd name="connsiteX1419" fmla="*/ 10936583 w 12011240"/>
              <a:gd name="connsiteY1419" fmla="*/ 4176157 h 6782094"/>
              <a:gd name="connsiteX1420" fmla="*/ 10584367 w 12011240"/>
              <a:gd name="connsiteY1420" fmla="*/ 4176157 h 6782094"/>
              <a:gd name="connsiteX1421" fmla="*/ 10602367 w 12011240"/>
              <a:gd name="connsiteY1421" fmla="*/ 4194157 h 6782094"/>
              <a:gd name="connsiteX1422" fmla="*/ 10584367 w 12011240"/>
              <a:gd name="connsiteY1422" fmla="*/ 4212157 h 6782094"/>
              <a:gd name="connsiteX1423" fmla="*/ 10566367 w 12011240"/>
              <a:gd name="connsiteY1423" fmla="*/ 4194157 h 6782094"/>
              <a:gd name="connsiteX1424" fmla="*/ 10584367 w 12011240"/>
              <a:gd name="connsiteY1424" fmla="*/ 4176157 h 6782094"/>
              <a:gd name="connsiteX1425" fmla="*/ 10232151 w 12011240"/>
              <a:gd name="connsiteY1425" fmla="*/ 4176157 h 6782094"/>
              <a:gd name="connsiteX1426" fmla="*/ 10250151 w 12011240"/>
              <a:gd name="connsiteY1426" fmla="*/ 4194157 h 6782094"/>
              <a:gd name="connsiteX1427" fmla="*/ 10232151 w 12011240"/>
              <a:gd name="connsiteY1427" fmla="*/ 4212157 h 6782094"/>
              <a:gd name="connsiteX1428" fmla="*/ 10214151 w 12011240"/>
              <a:gd name="connsiteY1428" fmla="*/ 4194157 h 6782094"/>
              <a:gd name="connsiteX1429" fmla="*/ 10232151 w 12011240"/>
              <a:gd name="connsiteY1429" fmla="*/ 4176157 h 6782094"/>
              <a:gd name="connsiteX1430" fmla="*/ 9879935 w 12011240"/>
              <a:gd name="connsiteY1430" fmla="*/ 4176157 h 6782094"/>
              <a:gd name="connsiteX1431" fmla="*/ 9897935 w 12011240"/>
              <a:gd name="connsiteY1431" fmla="*/ 4194157 h 6782094"/>
              <a:gd name="connsiteX1432" fmla="*/ 9879935 w 12011240"/>
              <a:gd name="connsiteY1432" fmla="*/ 4212157 h 6782094"/>
              <a:gd name="connsiteX1433" fmla="*/ 9861935 w 12011240"/>
              <a:gd name="connsiteY1433" fmla="*/ 4194157 h 6782094"/>
              <a:gd name="connsiteX1434" fmla="*/ 9879935 w 12011240"/>
              <a:gd name="connsiteY1434" fmla="*/ 4176157 h 6782094"/>
              <a:gd name="connsiteX1435" fmla="*/ 9527719 w 12011240"/>
              <a:gd name="connsiteY1435" fmla="*/ 4176157 h 6782094"/>
              <a:gd name="connsiteX1436" fmla="*/ 9545719 w 12011240"/>
              <a:gd name="connsiteY1436" fmla="*/ 4194157 h 6782094"/>
              <a:gd name="connsiteX1437" fmla="*/ 9527719 w 12011240"/>
              <a:gd name="connsiteY1437" fmla="*/ 4212157 h 6782094"/>
              <a:gd name="connsiteX1438" fmla="*/ 9509719 w 12011240"/>
              <a:gd name="connsiteY1438" fmla="*/ 4194157 h 6782094"/>
              <a:gd name="connsiteX1439" fmla="*/ 9527719 w 12011240"/>
              <a:gd name="connsiteY1439" fmla="*/ 4176157 h 6782094"/>
              <a:gd name="connsiteX1440" fmla="*/ 9175503 w 12011240"/>
              <a:gd name="connsiteY1440" fmla="*/ 4176157 h 6782094"/>
              <a:gd name="connsiteX1441" fmla="*/ 9193503 w 12011240"/>
              <a:gd name="connsiteY1441" fmla="*/ 4194157 h 6782094"/>
              <a:gd name="connsiteX1442" fmla="*/ 9175503 w 12011240"/>
              <a:gd name="connsiteY1442" fmla="*/ 4212157 h 6782094"/>
              <a:gd name="connsiteX1443" fmla="*/ 9157503 w 12011240"/>
              <a:gd name="connsiteY1443" fmla="*/ 4194157 h 6782094"/>
              <a:gd name="connsiteX1444" fmla="*/ 9175503 w 12011240"/>
              <a:gd name="connsiteY1444" fmla="*/ 4176157 h 6782094"/>
              <a:gd name="connsiteX1445" fmla="*/ 8823287 w 12011240"/>
              <a:gd name="connsiteY1445" fmla="*/ 4176157 h 6782094"/>
              <a:gd name="connsiteX1446" fmla="*/ 8841287 w 12011240"/>
              <a:gd name="connsiteY1446" fmla="*/ 4194157 h 6782094"/>
              <a:gd name="connsiteX1447" fmla="*/ 8823287 w 12011240"/>
              <a:gd name="connsiteY1447" fmla="*/ 4212157 h 6782094"/>
              <a:gd name="connsiteX1448" fmla="*/ 8805287 w 12011240"/>
              <a:gd name="connsiteY1448" fmla="*/ 4194157 h 6782094"/>
              <a:gd name="connsiteX1449" fmla="*/ 8823287 w 12011240"/>
              <a:gd name="connsiteY1449" fmla="*/ 4176157 h 6782094"/>
              <a:gd name="connsiteX1450" fmla="*/ 8471071 w 12011240"/>
              <a:gd name="connsiteY1450" fmla="*/ 4176157 h 6782094"/>
              <a:gd name="connsiteX1451" fmla="*/ 8489071 w 12011240"/>
              <a:gd name="connsiteY1451" fmla="*/ 4194157 h 6782094"/>
              <a:gd name="connsiteX1452" fmla="*/ 8471071 w 12011240"/>
              <a:gd name="connsiteY1452" fmla="*/ 4212157 h 6782094"/>
              <a:gd name="connsiteX1453" fmla="*/ 8453071 w 12011240"/>
              <a:gd name="connsiteY1453" fmla="*/ 4194157 h 6782094"/>
              <a:gd name="connsiteX1454" fmla="*/ 8471071 w 12011240"/>
              <a:gd name="connsiteY1454" fmla="*/ 4176157 h 6782094"/>
              <a:gd name="connsiteX1455" fmla="*/ 8118855 w 12011240"/>
              <a:gd name="connsiteY1455" fmla="*/ 4176157 h 6782094"/>
              <a:gd name="connsiteX1456" fmla="*/ 8136855 w 12011240"/>
              <a:gd name="connsiteY1456" fmla="*/ 4194157 h 6782094"/>
              <a:gd name="connsiteX1457" fmla="*/ 8118855 w 12011240"/>
              <a:gd name="connsiteY1457" fmla="*/ 4212157 h 6782094"/>
              <a:gd name="connsiteX1458" fmla="*/ 8100855 w 12011240"/>
              <a:gd name="connsiteY1458" fmla="*/ 4194157 h 6782094"/>
              <a:gd name="connsiteX1459" fmla="*/ 8118855 w 12011240"/>
              <a:gd name="connsiteY1459" fmla="*/ 4176157 h 6782094"/>
              <a:gd name="connsiteX1460" fmla="*/ 7766639 w 12011240"/>
              <a:gd name="connsiteY1460" fmla="*/ 4176157 h 6782094"/>
              <a:gd name="connsiteX1461" fmla="*/ 7784639 w 12011240"/>
              <a:gd name="connsiteY1461" fmla="*/ 4194157 h 6782094"/>
              <a:gd name="connsiteX1462" fmla="*/ 7766639 w 12011240"/>
              <a:gd name="connsiteY1462" fmla="*/ 4212157 h 6782094"/>
              <a:gd name="connsiteX1463" fmla="*/ 7748639 w 12011240"/>
              <a:gd name="connsiteY1463" fmla="*/ 4194157 h 6782094"/>
              <a:gd name="connsiteX1464" fmla="*/ 7766639 w 12011240"/>
              <a:gd name="connsiteY1464" fmla="*/ 4176157 h 6782094"/>
              <a:gd name="connsiteX1465" fmla="*/ 7414423 w 12011240"/>
              <a:gd name="connsiteY1465" fmla="*/ 4176157 h 6782094"/>
              <a:gd name="connsiteX1466" fmla="*/ 7432423 w 12011240"/>
              <a:gd name="connsiteY1466" fmla="*/ 4194157 h 6782094"/>
              <a:gd name="connsiteX1467" fmla="*/ 7414423 w 12011240"/>
              <a:gd name="connsiteY1467" fmla="*/ 4212157 h 6782094"/>
              <a:gd name="connsiteX1468" fmla="*/ 7396423 w 12011240"/>
              <a:gd name="connsiteY1468" fmla="*/ 4194157 h 6782094"/>
              <a:gd name="connsiteX1469" fmla="*/ 7414423 w 12011240"/>
              <a:gd name="connsiteY1469" fmla="*/ 4176157 h 6782094"/>
              <a:gd name="connsiteX1470" fmla="*/ 7062207 w 12011240"/>
              <a:gd name="connsiteY1470" fmla="*/ 4176157 h 6782094"/>
              <a:gd name="connsiteX1471" fmla="*/ 7080207 w 12011240"/>
              <a:gd name="connsiteY1471" fmla="*/ 4194157 h 6782094"/>
              <a:gd name="connsiteX1472" fmla="*/ 7062207 w 12011240"/>
              <a:gd name="connsiteY1472" fmla="*/ 4212157 h 6782094"/>
              <a:gd name="connsiteX1473" fmla="*/ 7044207 w 12011240"/>
              <a:gd name="connsiteY1473" fmla="*/ 4194157 h 6782094"/>
              <a:gd name="connsiteX1474" fmla="*/ 7062207 w 12011240"/>
              <a:gd name="connsiteY1474" fmla="*/ 4176157 h 6782094"/>
              <a:gd name="connsiteX1475" fmla="*/ 6709991 w 12011240"/>
              <a:gd name="connsiteY1475" fmla="*/ 4176157 h 6782094"/>
              <a:gd name="connsiteX1476" fmla="*/ 6727991 w 12011240"/>
              <a:gd name="connsiteY1476" fmla="*/ 4194157 h 6782094"/>
              <a:gd name="connsiteX1477" fmla="*/ 6709991 w 12011240"/>
              <a:gd name="connsiteY1477" fmla="*/ 4212157 h 6782094"/>
              <a:gd name="connsiteX1478" fmla="*/ 6691991 w 12011240"/>
              <a:gd name="connsiteY1478" fmla="*/ 4194157 h 6782094"/>
              <a:gd name="connsiteX1479" fmla="*/ 6709991 w 12011240"/>
              <a:gd name="connsiteY1479" fmla="*/ 4176157 h 6782094"/>
              <a:gd name="connsiteX1480" fmla="*/ 6357775 w 12011240"/>
              <a:gd name="connsiteY1480" fmla="*/ 4176157 h 6782094"/>
              <a:gd name="connsiteX1481" fmla="*/ 6375775 w 12011240"/>
              <a:gd name="connsiteY1481" fmla="*/ 4194157 h 6782094"/>
              <a:gd name="connsiteX1482" fmla="*/ 6357775 w 12011240"/>
              <a:gd name="connsiteY1482" fmla="*/ 4212157 h 6782094"/>
              <a:gd name="connsiteX1483" fmla="*/ 6339775 w 12011240"/>
              <a:gd name="connsiteY1483" fmla="*/ 4194157 h 6782094"/>
              <a:gd name="connsiteX1484" fmla="*/ 6357775 w 12011240"/>
              <a:gd name="connsiteY1484" fmla="*/ 4176157 h 6782094"/>
              <a:gd name="connsiteX1485" fmla="*/ 6005562 w 12011240"/>
              <a:gd name="connsiteY1485" fmla="*/ 4176157 h 6782094"/>
              <a:gd name="connsiteX1486" fmla="*/ 6023559 w 12011240"/>
              <a:gd name="connsiteY1486" fmla="*/ 4194157 h 6782094"/>
              <a:gd name="connsiteX1487" fmla="*/ 6005562 w 12011240"/>
              <a:gd name="connsiteY1487" fmla="*/ 4212157 h 6782094"/>
              <a:gd name="connsiteX1488" fmla="*/ 5987561 w 12011240"/>
              <a:gd name="connsiteY1488" fmla="*/ 4194157 h 6782094"/>
              <a:gd name="connsiteX1489" fmla="*/ 6005562 w 12011240"/>
              <a:gd name="connsiteY1489" fmla="*/ 4176157 h 6782094"/>
              <a:gd name="connsiteX1490" fmla="*/ 5653360 w 12011240"/>
              <a:gd name="connsiteY1490" fmla="*/ 4176157 h 6782094"/>
              <a:gd name="connsiteX1491" fmla="*/ 5671359 w 12011240"/>
              <a:gd name="connsiteY1491" fmla="*/ 4194157 h 6782094"/>
              <a:gd name="connsiteX1492" fmla="*/ 5653360 w 12011240"/>
              <a:gd name="connsiteY1492" fmla="*/ 4212157 h 6782094"/>
              <a:gd name="connsiteX1493" fmla="*/ 5635361 w 12011240"/>
              <a:gd name="connsiteY1493" fmla="*/ 4194157 h 6782094"/>
              <a:gd name="connsiteX1494" fmla="*/ 5653360 w 12011240"/>
              <a:gd name="connsiteY1494" fmla="*/ 4176157 h 6782094"/>
              <a:gd name="connsiteX1495" fmla="*/ 5301162 w 12011240"/>
              <a:gd name="connsiteY1495" fmla="*/ 4176157 h 6782094"/>
              <a:gd name="connsiteX1496" fmla="*/ 5319162 w 12011240"/>
              <a:gd name="connsiteY1496" fmla="*/ 4194157 h 6782094"/>
              <a:gd name="connsiteX1497" fmla="*/ 5301162 w 12011240"/>
              <a:gd name="connsiteY1497" fmla="*/ 4212157 h 6782094"/>
              <a:gd name="connsiteX1498" fmla="*/ 5283159 w 12011240"/>
              <a:gd name="connsiteY1498" fmla="*/ 4194157 h 6782094"/>
              <a:gd name="connsiteX1499" fmla="*/ 5301162 w 12011240"/>
              <a:gd name="connsiteY1499" fmla="*/ 4176157 h 6782094"/>
              <a:gd name="connsiteX1500" fmla="*/ 4948953 w 12011240"/>
              <a:gd name="connsiteY1500" fmla="*/ 4176157 h 6782094"/>
              <a:gd name="connsiteX1501" fmla="*/ 4966948 w 12011240"/>
              <a:gd name="connsiteY1501" fmla="*/ 4194157 h 6782094"/>
              <a:gd name="connsiteX1502" fmla="*/ 4948953 w 12011240"/>
              <a:gd name="connsiteY1502" fmla="*/ 4212157 h 6782094"/>
              <a:gd name="connsiteX1503" fmla="*/ 4930958 w 12011240"/>
              <a:gd name="connsiteY1503" fmla="*/ 4194157 h 6782094"/>
              <a:gd name="connsiteX1504" fmla="*/ 4948953 w 12011240"/>
              <a:gd name="connsiteY1504" fmla="*/ 4176157 h 6782094"/>
              <a:gd name="connsiteX1505" fmla="*/ 4596735 w 12011240"/>
              <a:gd name="connsiteY1505" fmla="*/ 4176157 h 6782094"/>
              <a:gd name="connsiteX1506" fmla="*/ 4614736 w 12011240"/>
              <a:gd name="connsiteY1506" fmla="*/ 4194157 h 6782094"/>
              <a:gd name="connsiteX1507" fmla="*/ 4596735 w 12011240"/>
              <a:gd name="connsiteY1507" fmla="*/ 4212157 h 6782094"/>
              <a:gd name="connsiteX1508" fmla="*/ 4578732 w 12011240"/>
              <a:gd name="connsiteY1508" fmla="*/ 4194157 h 6782094"/>
              <a:gd name="connsiteX1509" fmla="*/ 4596735 w 12011240"/>
              <a:gd name="connsiteY1509" fmla="*/ 4176157 h 6782094"/>
              <a:gd name="connsiteX1510" fmla="*/ 4244510 w 12011240"/>
              <a:gd name="connsiteY1510" fmla="*/ 4176157 h 6782094"/>
              <a:gd name="connsiteX1511" fmla="*/ 4262512 w 12011240"/>
              <a:gd name="connsiteY1511" fmla="*/ 4194157 h 6782094"/>
              <a:gd name="connsiteX1512" fmla="*/ 4244510 w 12011240"/>
              <a:gd name="connsiteY1512" fmla="*/ 4212157 h 6782094"/>
              <a:gd name="connsiteX1513" fmla="*/ 4226508 w 12011240"/>
              <a:gd name="connsiteY1513" fmla="*/ 4194157 h 6782094"/>
              <a:gd name="connsiteX1514" fmla="*/ 4244510 w 12011240"/>
              <a:gd name="connsiteY1514" fmla="*/ 4176157 h 6782094"/>
              <a:gd name="connsiteX1515" fmla="*/ 3892358 w 12011240"/>
              <a:gd name="connsiteY1515" fmla="*/ 4176157 h 6782094"/>
              <a:gd name="connsiteX1516" fmla="*/ 3910360 w 12011240"/>
              <a:gd name="connsiteY1516" fmla="*/ 4194157 h 6782094"/>
              <a:gd name="connsiteX1517" fmla="*/ 3892358 w 12011240"/>
              <a:gd name="connsiteY1517" fmla="*/ 4212157 h 6782094"/>
              <a:gd name="connsiteX1518" fmla="*/ 3874356 w 12011240"/>
              <a:gd name="connsiteY1518" fmla="*/ 4194157 h 6782094"/>
              <a:gd name="connsiteX1519" fmla="*/ 3892358 w 12011240"/>
              <a:gd name="connsiteY1519" fmla="*/ 4176157 h 6782094"/>
              <a:gd name="connsiteX1520" fmla="*/ 3540109 w 12011240"/>
              <a:gd name="connsiteY1520" fmla="*/ 4176157 h 6782094"/>
              <a:gd name="connsiteX1521" fmla="*/ 3558107 w 12011240"/>
              <a:gd name="connsiteY1521" fmla="*/ 4194157 h 6782094"/>
              <a:gd name="connsiteX1522" fmla="*/ 3540109 w 12011240"/>
              <a:gd name="connsiteY1522" fmla="*/ 4212157 h 6782094"/>
              <a:gd name="connsiteX1523" fmla="*/ 3522111 w 12011240"/>
              <a:gd name="connsiteY1523" fmla="*/ 4194157 h 6782094"/>
              <a:gd name="connsiteX1524" fmla="*/ 3540109 w 12011240"/>
              <a:gd name="connsiteY1524" fmla="*/ 4176157 h 6782094"/>
              <a:gd name="connsiteX1525" fmla="*/ 3187941 w 12011240"/>
              <a:gd name="connsiteY1525" fmla="*/ 4176157 h 6782094"/>
              <a:gd name="connsiteX1526" fmla="*/ 3205939 w 12011240"/>
              <a:gd name="connsiteY1526" fmla="*/ 4194157 h 6782094"/>
              <a:gd name="connsiteX1527" fmla="*/ 3187941 w 12011240"/>
              <a:gd name="connsiteY1527" fmla="*/ 4212157 h 6782094"/>
              <a:gd name="connsiteX1528" fmla="*/ 3169942 w 12011240"/>
              <a:gd name="connsiteY1528" fmla="*/ 4194157 h 6782094"/>
              <a:gd name="connsiteX1529" fmla="*/ 3187941 w 12011240"/>
              <a:gd name="connsiteY1529" fmla="*/ 4176157 h 6782094"/>
              <a:gd name="connsiteX1530" fmla="*/ 2835722 w 12011240"/>
              <a:gd name="connsiteY1530" fmla="*/ 4176157 h 6782094"/>
              <a:gd name="connsiteX1531" fmla="*/ 2853724 w 12011240"/>
              <a:gd name="connsiteY1531" fmla="*/ 4194157 h 6782094"/>
              <a:gd name="connsiteX1532" fmla="*/ 2835722 w 12011240"/>
              <a:gd name="connsiteY1532" fmla="*/ 4212157 h 6782094"/>
              <a:gd name="connsiteX1533" fmla="*/ 2817722 w 12011240"/>
              <a:gd name="connsiteY1533" fmla="*/ 4194157 h 6782094"/>
              <a:gd name="connsiteX1534" fmla="*/ 2835722 w 12011240"/>
              <a:gd name="connsiteY1534" fmla="*/ 4176157 h 6782094"/>
              <a:gd name="connsiteX1535" fmla="*/ 2483515 w 12011240"/>
              <a:gd name="connsiteY1535" fmla="*/ 4176157 h 6782094"/>
              <a:gd name="connsiteX1536" fmla="*/ 2501513 w 12011240"/>
              <a:gd name="connsiteY1536" fmla="*/ 4194157 h 6782094"/>
              <a:gd name="connsiteX1537" fmla="*/ 2483515 w 12011240"/>
              <a:gd name="connsiteY1537" fmla="*/ 4212157 h 6782094"/>
              <a:gd name="connsiteX1538" fmla="*/ 2465511 w 12011240"/>
              <a:gd name="connsiteY1538" fmla="*/ 4194157 h 6782094"/>
              <a:gd name="connsiteX1539" fmla="*/ 2483515 w 12011240"/>
              <a:gd name="connsiteY1539" fmla="*/ 4176157 h 6782094"/>
              <a:gd name="connsiteX1540" fmla="*/ 2131304 w 12011240"/>
              <a:gd name="connsiteY1540" fmla="*/ 4176157 h 6782094"/>
              <a:gd name="connsiteX1541" fmla="*/ 2149302 w 12011240"/>
              <a:gd name="connsiteY1541" fmla="*/ 4194157 h 6782094"/>
              <a:gd name="connsiteX1542" fmla="*/ 2131304 w 12011240"/>
              <a:gd name="connsiteY1542" fmla="*/ 4212157 h 6782094"/>
              <a:gd name="connsiteX1543" fmla="*/ 2113306 w 12011240"/>
              <a:gd name="connsiteY1543" fmla="*/ 4194157 h 6782094"/>
              <a:gd name="connsiteX1544" fmla="*/ 2131304 w 12011240"/>
              <a:gd name="connsiteY1544" fmla="*/ 4176157 h 6782094"/>
              <a:gd name="connsiteX1545" fmla="*/ 1779085 w 12011240"/>
              <a:gd name="connsiteY1545" fmla="*/ 4176157 h 6782094"/>
              <a:gd name="connsiteX1546" fmla="*/ 1797084 w 12011240"/>
              <a:gd name="connsiteY1546" fmla="*/ 4194157 h 6782094"/>
              <a:gd name="connsiteX1547" fmla="*/ 1779085 w 12011240"/>
              <a:gd name="connsiteY1547" fmla="*/ 4212157 h 6782094"/>
              <a:gd name="connsiteX1548" fmla="*/ 1761084 w 12011240"/>
              <a:gd name="connsiteY1548" fmla="*/ 4194157 h 6782094"/>
              <a:gd name="connsiteX1549" fmla="*/ 1779085 w 12011240"/>
              <a:gd name="connsiteY1549" fmla="*/ 4176157 h 6782094"/>
              <a:gd name="connsiteX1550" fmla="*/ 1426868 w 12011240"/>
              <a:gd name="connsiteY1550" fmla="*/ 4176157 h 6782094"/>
              <a:gd name="connsiteX1551" fmla="*/ 1444867 w 12011240"/>
              <a:gd name="connsiteY1551" fmla="*/ 4194157 h 6782094"/>
              <a:gd name="connsiteX1552" fmla="*/ 1426868 w 12011240"/>
              <a:gd name="connsiteY1552" fmla="*/ 4212157 h 6782094"/>
              <a:gd name="connsiteX1553" fmla="*/ 1408868 w 12011240"/>
              <a:gd name="connsiteY1553" fmla="*/ 4194157 h 6782094"/>
              <a:gd name="connsiteX1554" fmla="*/ 1426868 w 12011240"/>
              <a:gd name="connsiteY1554" fmla="*/ 4176157 h 6782094"/>
              <a:gd name="connsiteX1555" fmla="*/ 1074651 w 12011240"/>
              <a:gd name="connsiteY1555" fmla="*/ 4176157 h 6782094"/>
              <a:gd name="connsiteX1556" fmla="*/ 1092651 w 12011240"/>
              <a:gd name="connsiteY1556" fmla="*/ 4194157 h 6782094"/>
              <a:gd name="connsiteX1557" fmla="*/ 1074651 w 12011240"/>
              <a:gd name="connsiteY1557" fmla="*/ 4212157 h 6782094"/>
              <a:gd name="connsiteX1558" fmla="*/ 1056652 w 12011240"/>
              <a:gd name="connsiteY1558" fmla="*/ 4194157 h 6782094"/>
              <a:gd name="connsiteX1559" fmla="*/ 1074651 w 12011240"/>
              <a:gd name="connsiteY1559" fmla="*/ 4176157 h 6782094"/>
              <a:gd name="connsiteX1560" fmla="*/ 722435 w 12011240"/>
              <a:gd name="connsiteY1560" fmla="*/ 4176157 h 6782094"/>
              <a:gd name="connsiteX1561" fmla="*/ 740435 w 12011240"/>
              <a:gd name="connsiteY1561" fmla="*/ 4194157 h 6782094"/>
              <a:gd name="connsiteX1562" fmla="*/ 722435 w 12011240"/>
              <a:gd name="connsiteY1562" fmla="*/ 4212157 h 6782094"/>
              <a:gd name="connsiteX1563" fmla="*/ 704435 w 12011240"/>
              <a:gd name="connsiteY1563" fmla="*/ 4194157 h 6782094"/>
              <a:gd name="connsiteX1564" fmla="*/ 722435 w 12011240"/>
              <a:gd name="connsiteY1564" fmla="*/ 4176157 h 6782094"/>
              <a:gd name="connsiteX1565" fmla="*/ 370219 w 12011240"/>
              <a:gd name="connsiteY1565" fmla="*/ 4176157 h 6782094"/>
              <a:gd name="connsiteX1566" fmla="*/ 388218 w 12011240"/>
              <a:gd name="connsiteY1566" fmla="*/ 4194157 h 6782094"/>
              <a:gd name="connsiteX1567" fmla="*/ 370219 w 12011240"/>
              <a:gd name="connsiteY1567" fmla="*/ 4212157 h 6782094"/>
              <a:gd name="connsiteX1568" fmla="*/ 352219 w 12011240"/>
              <a:gd name="connsiteY1568" fmla="*/ 4194157 h 6782094"/>
              <a:gd name="connsiteX1569" fmla="*/ 370219 w 12011240"/>
              <a:gd name="connsiteY1569" fmla="*/ 4176157 h 6782094"/>
              <a:gd name="connsiteX1570" fmla="*/ 18002 w 12011240"/>
              <a:gd name="connsiteY1570" fmla="*/ 4176157 h 6782094"/>
              <a:gd name="connsiteX1571" fmla="*/ 36002 w 12011240"/>
              <a:gd name="connsiteY1571" fmla="*/ 4194157 h 6782094"/>
              <a:gd name="connsiteX1572" fmla="*/ 18002 w 12011240"/>
              <a:gd name="connsiteY1572" fmla="*/ 4212157 h 6782094"/>
              <a:gd name="connsiteX1573" fmla="*/ 2 w 12011240"/>
              <a:gd name="connsiteY1573" fmla="*/ 4194157 h 6782094"/>
              <a:gd name="connsiteX1574" fmla="*/ 18002 w 12011240"/>
              <a:gd name="connsiteY1574" fmla="*/ 4176157 h 6782094"/>
              <a:gd name="connsiteX1575" fmla="*/ 11993240 w 12011240"/>
              <a:gd name="connsiteY1575" fmla="*/ 3854914 h 6782094"/>
              <a:gd name="connsiteX1576" fmla="*/ 12011240 w 12011240"/>
              <a:gd name="connsiteY1576" fmla="*/ 3872914 h 6782094"/>
              <a:gd name="connsiteX1577" fmla="*/ 11993240 w 12011240"/>
              <a:gd name="connsiteY1577" fmla="*/ 3890914 h 6782094"/>
              <a:gd name="connsiteX1578" fmla="*/ 11975240 w 12011240"/>
              <a:gd name="connsiteY1578" fmla="*/ 3872914 h 6782094"/>
              <a:gd name="connsiteX1579" fmla="*/ 11993240 w 12011240"/>
              <a:gd name="connsiteY1579" fmla="*/ 3854914 h 6782094"/>
              <a:gd name="connsiteX1580" fmla="*/ 11641015 w 12011240"/>
              <a:gd name="connsiteY1580" fmla="*/ 3854914 h 6782094"/>
              <a:gd name="connsiteX1581" fmla="*/ 11659015 w 12011240"/>
              <a:gd name="connsiteY1581" fmla="*/ 3872914 h 6782094"/>
              <a:gd name="connsiteX1582" fmla="*/ 11641015 w 12011240"/>
              <a:gd name="connsiteY1582" fmla="*/ 3890914 h 6782094"/>
              <a:gd name="connsiteX1583" fmla="*/ 11623015 w 12011240"/>
              <a:gd name="connsiteY1583" fmla="*/ 3872914 h 6782094"/>
              <a:gd name="connsiteX1584" fmla="*/ 11641015 w 12011240"/>
              <a:gd name="connsiteY1584" fmla="*/ 3854914 h 6782094"/>
              <a:gd name="connsiteX1585" fmla="*/ 11288799 w 12011240"/>
              <a:gd name="connsiteY1585" fmla="*/ 3854914 h 6782094"/>
              <a:gd name="connsiteX1586" fmla="*/ 11306799 w 12011240"/>
              <a:gd name="connsiteY1586" fmla="*/ 3872914 h 6782094"/>
              <a:gd name="connsiteX1587" fmla="*/ 11288799 w 12011240"/>
              <a:gd name="connsiteY1587" fmla="*/ 3890914 h 6782094"/>
              <a:gd name="connsiteX1588" fmla="*/ 11270799 w 12011240"/>
              <a:gd name="connsiteY1588" fmla="*/ 3872914 h 6782094"/>
              <a:gd name="connsiteX1589" fmla="*/ 11288799 w 12011240"/>
              <a:gd name="connsiteY1589" fmla="*/ 3854914 h 6782094"/>
              <a:gd name="connsiteX1590" fmla="*/ 10936583 w 12011240"/>
              <a:gd name="connsiteY1590" fmla="*/ 3854914 h 6782094"/>
              <a:gd name="connsiteX1591" fmla="*/ 10954583 w 12011240"/>
              <a:gd name="connsiteY1591" fmla="*/ 3872914 h 6782094"/>
              <a:gd name="connsiteX1592" fmla="*/ 10936583 w 12011240"/>
              <a:gd name="connsiteY1592" fmla="*/ 3890914 h 6782094"/>
              <a:gd name="connsiteX1593" fmla="*/ 10918583 w 12011240"/>
              <a:gd name="connsiteY1593" fmla="*/ 3872914 h 6782094"/>
              <a:gd name="connsiteX1594" fmla="*/ 10936583 w 12011240"/>
              <a:gd name="connsiteY1594" fmla="*/ 3854914 h 6782094"/>
              <a:gd name="connsiteX1595" fmla="*/ 10584367 w 12011240"/>
              <a:gd name="connsiteY1595" fmla="*/ 3854914 h 6782094"/>
              <a:gd name="connsiteX1596" fmla="*/ 10602367 w 12011240"/>
              <a:gd name="connsiteY1596" fmla="*/ 3872914 h 6782094"/>
              <a:gd name="connsiteX1597" fmla="*/ 10584367 w 12011240"/>
              <a:gd name="connsiteY1597" fmla="*/ 3890914 h 6782094"/>
              <a:gd name="connsiteX1598" fmla="*/ 10566367 w 12011240"/>
              <a:gd name="connsiteY1598" fmla="*/ 3872914 h 6782094"/>
              <a:gd name="connsiteX1599" fmla="*/ 10584367 w 12011240"/>
              <a:gd name="connsiteY1599" fmla="*/ 3854914 h 6782094"/>
              <a:gd name="connsiteX1600" fmla="*/ 10232151 w 12011240"/>
              <a:gd name="connsiteY1600" fmla="*/ 3854914 h 6782094"/>
              <a:gd name="connsiteX1601" fmla="*/ 10250151 w 12011240"/>
              <a:gd name="connsiteY1601" fmla="*/ 3872914 h 6782094"/>
              <a:gd name="connsiteX1602" fmla="*/ 10232151 w 12011240"/>
              <a:gd name="connsiteY1602" fmla="*/ 3890914 h 6782094"/>
              <a:gd name="connsiteX1603" fmla="*/ 10214151 w 12011240"/>
              <a:gd name="connsiteY1603" fmla="*/ 3872914 h 6782094"/>
              <a:gd name="connsiteX1604" fmla="*/ 10232151 w 12011240"/>
              <a:gd name="connsiteY1604" fmla="*/ 3854914 h 6782094"/>
              <a:gd name="connsiteX1605" fmla="*/ 9879935 w 12011240"/>
              <a:gd name="connsiteY1605" fmla="*/ 3854914 h 6782094"/>
              <a:gd name="connsiteX1606" fmla="*/ 9897935 w 12011240"/>
              <a:gd name="connsiteY1606" fmla="*/ 3872914 h 6782094"/>
              <a:gd name="connsiteX1607" fmla="*/ 9879935 w 12011240"/>
              <a:gd name="connsiteY1607" fmla="*/ 3890914 h 6782094"/>
              <a:gd name="connsiteX1608" fmla="*/ 9861935 w 12011240"/>
              <a:gd name="connsiteY1608" fmla="*/ 3872914 h 6782094"/>
              <a:gd name="connsiteX1609" fmla="*/ 9879935 w 12011240"/>
              <a:gd name="connsiteY1609" fmla="*/ 3854914 h 6782094"/>
              <a:gd name="connsiteX1610" fmla="*/ 9527719 w 12011240"/>
              <a:gd name="connsiteY1610" fmla="*/ 3854914 h 6782094"/>
              <a:gd name="connsiteX1611" fmla="*/ 9545719 w 12011240"/>
              <a:gd name="connsiteY1611" fmla="*/ 3872914 h 6782094"/>
              <a:gd name="connsiteX1612" fmla="*/ 9527719 w 12011240"/>
              <a:gd name="connsiteY1612" fmla="*/ 3890914 h 6782094"/>
              <a:gd name="connsiteX1613" fmla="*/ 9509719 w 12011240"/>
              <a:gd name="connsiteY1613" fmla="*/ 3872914 h 6782094"/>
              <a:gd name="connsiteX1614" fmla="*/ 9527719 w 12011240"/>
              <a:gd name="connsiteY1614" fmla="*/ 3854914 h 6782094"/>
              <a:gd name="connsiteX1615" fmla="*/ 9175503 w 12011240"/>
              <a:gd name="connsiteY1615" fmla="*/ 3854914 h 6782094"/>
              <a:gd name="connsiteX1616" fmla="*/ 9193503 w 12011240"/>
              <a:gd name="connsiteY1616" fmla="*/ 3872914 h 6782094"/>
              <a:gd name="connsiteX1617" fmla="*/ 9175503 w 12011240"/>
              <a:gd name="connsiteY1617" fmla="*/ 3890914 h 6782094"/>
              <a:gd name="connsiteX1618" fmla="*/ 9157503 w 12011240"/>
              <a:gd name="connsiteY1618" fmla="*/ 3872914 h 6782094"/>
              <a:gd name="connsiteX1619" fmla="*/ 9175503 w 12011240"/>
              <a:gd name="connsiteY1619" fmla="*/ 3854914 h 6782094"/>
              <a:gd name="connsiteX1620" fmla="*/ 8823287 w 12011240"/>
              <a:gd name="connsiteY1620" fmla="*/ 3854914 h 6782094"/>
              <a:gd name="connsiteX1621" fmla="*/ 8841287 w 12011240"/>
              <a:gd name="connsiteY1621" fmla="*/ 3872914 h 6782094"/>
              <a:gd name="connsiteX1622" fmla="*/ 8823287 w 12011240"/>
              <a:gd name="connsiteY1622" fmla="*/ 3890914 h 6782094"/>
              <a:gd name="connsiteX1623" fmla="*/ 8805287 w 12011240"/>
              <a:gd name="connsiteY1623" fmla="*/ 3872914 h 6782094"/>
              <a:gd name="connsiteX1624" fmla="*/ 8823287 w 12011240"/>
              <a:gd name="connsiteY1624" fmla="*/ 3854914 h 6782094"/>
              <a:gd name="connsiteX1625" fmla="*/ 8471071 w 12011240"/>
              <a:gd name="connsiteY1625" fmla="*/ 3854914 h 6782094"/>
              <a:gd name="connsiteX1626" fmla="*/ 8489071 w 12011240"/>
              <a:gd name="connsiteY1626" fmla="*/ 3872914 h 6782094"/>
              <a:gd name="connsiteX1627" fmla="*/ 8471071 w 12011240"/>
              <a:gd name="connsiteY1627" fmla="*/ 3890914 h 6782094"/>
              <a:gd name="connsiteX1628" fmla="*/ 8453071 w 12011240"/>
              <a:gd name="connsiteY1628" fmla="*/ 3872914 h 6782094"/>
              <a:gd name="connsiteX1629" fmla="*/ 8471071 w 12011240"/>
              <a:gd name="connsiteY1629" fmla="*/ 3854914 h 6782094"/>
              <a:gd name="connsiteX1630" fmla="*/ 8118855 w 12011240"/>
              <a:gd name="connsiteY1630" fmla="*/ 3854914 h 6782094"/>
              <a:gd name="connsiteX1631" fmla="*/ 8136855 w 12011240"/>
              <a:gd name="connsiteY1631" fmla="*/ 3872914 h 6782094"/>
              <a:gd name="connsiteX1632" fmla="*/ 8118855 w 12011240"/>
              <a:gd name="connsiteY1632" fmla="*/ 3890914 h 6782094"/>
              <a:gd name="connsiteX1633" fmla="*/ 8100855 w 12011240"/>
              <a:gd name="connsiteY1633" fmla="*/ 3872914 h 6782094"/>
              <a:gd name="connsiteX1634" fmla="*/ 8118855 w 12011240"/>
              <a:gd name="connsiteY1634" fmla="*/ 3854914 h 6782094"/>
              <a:gd name="connsiteX1635" fmla="*/ 7766639 w 12011240"/>
              <a:gd name="connsiteY1635" fmla="*/ 3854914 h 6782094"/>
              <a:gd name="connsiteX1636" fmla="*/ 7784639 w 12011240"/>
              <a:gd name="connsiteY1636" fmla="*/ 3872914 h 6782094"/>
              <a:gd name="connsiteX1637" fmla="*/ 7766639 w 12011240"/>
              <a:gd name="connsiteY1637" fmla="*/ 3890914 h 6782094"/>
              <a:gd name="connsiteX1638" fmla="*/ 7748639 w 12011240"/>
              <a:gd name="connsiteY1638" fmla="*/ 3872914 h 6782094"/>
              <a:gd name="connsiteX1639" fmla="*/ 7766639 w 12011240"/>
              <a:gd name="connsiteY1639" fmla="*/ 3854914 h 6782094"/>
              <a:gd name="connsiteX1640" fmla="*/ 7414423 w 12011240"/>
              <a:gd name="connsiteY1640" fmla="*/ 3854914 h 6782094"/>
              <a:gd name="connsiteX1641" fmla="*/ 7432423 w 12011240"/>
              <a:gd name="connsiteY1641" fmla="*/ 3872914 h 6782094"/>
              <a:gd name="connsiteX1642" fmla="*/ 7414423 w 12011240"/>
              <a:gd name="connsiteY1642" fmla="*/ 3890914 h 6782094"/>
              <a:gd name="connsiteX1643" fmla="*/ 7396423 w 12011240"/>
              <a:gd name="connsiteY1643" fmla="*/ 3872914 h 6782094"/>
              <a:gd name="connsiteX1644" fmla="*/ 7414423 w 12011240"/>
              <a:gd name="connsiteY1644" fmla="*/ 3854914 h 6782094"/>
              <a:gd name="connsiteX1645" fmla="*/ 7062207 w 12011240"/>
              <a:gd name="connsiteY1645" fmla="*/ 3854914 h 6782094"/>
              <a:gd name="connsiteX1646" fmla="*/ 7080207 w 12011240"/>
              <a:gd name="connsiteY1646" fmla="*/ 3872914 h 6782094"/>
              <a:gd name="connsiteX1647" fmla="*/ 7062207 w 12011240"/>
              <a:gd name="connsiteY1647" fmla="*/ 3890914 h 6782094"/>
              <a:gd name="connsiteX1648" fmla="*/ 7044207 w 12011240"/>
              <a:gd name="connsiteY1648" fmla="*/ 3872914 h 6782094"/>
              <a:gd name="connsiteX1649" fmla="*/ 7062207 w 12011240"/>
              <a:gd name="connsiteY1649" fmla="*/ 3854914 h 6782094"/>
              <a:gd name="connsiteX1650" fmla="*/ 6709991 w 12011240"/>
              <a:gd name="connsiteY1650" fmla="*/ 3854914 h 6782094"/>
              <a:gd name="connsiteX1651" fmla="*/ 6727991 w 12011240"/>
              <a:gd name="connsiteY1651" fmla="*/ 3872914 h 6782094"/>
              <a:gd name="connsiteX1652" fmla="*/ 6709991 w 12011240"/>
              <a:gd name="connsiteY1652" fmla="*/ 3890914 h 6782094"/>
              <a:gd name="connsiteX1653" fmla="*/ 6691991 w 12011240"/>
              <a:gd name="connsiteY1653" fmla="*/ 3872914 h 6782094"/>
              <a:gd name="connsiteX1654" fmla="*/ 6709991 w 12011240"/>
              <a:gd name="connsiteY1654" fmla="*/ 3854914 h 6782094"/>
              <a:gd name="connsiteX1655" fmla="*/ 6357775 w 12011240"/>
              <a:gd name="connsiteY1655" fmla="*/ 3854914 h 6782094"/>
              <a:gd name="connsiteX1656" fmla="*/ 6375775 w 12011240"/>
              <a:gd name="connsiteY1656" fmla="*/ 3872914 h 6782094"/>
              <a:gd name="connsiteX1657" fmla="*/ 6357775 w 12011240"/>
              <a:gd name="connsiteY1657" fmla="*/ 3890914 h 6782094"/>
              <a:gd name="connsiteX1658" fmla="*/ 6339775 w 12011240"/>
              <a:gd name="connsiteY1658" fmla="*/ 3872914 h 6782094"/>
              <a:gd name="connsiteX1659" fmla="*/ 6357775 w 12011240"/>
              <a:gd name="connsiteY1659" fmla="*/ 3854914 h 6782094"/>
              <a:gd name="connsiteX1660" fmla="*/ 6005562 w 12011240"/>
              <a:gd name="connsiteY1660" fmla="*/ 3854914 h 6782094"/>
              <a:gd name="connsiteX1661" fmla="*/ 6023559 w 12011240"/>
              <a:gd name="connsiteY1661" fmla="*/ 3872914 h 6782094"/>
              <a:gd name="connsiteX1662" fmla="*/ 6005562 w 12011240"/>
              <a:gd name="connsiteY1662" fmla="*/ 3890914 h 6782094"/>
              <a:gd name="connsiteX1663" fmla="*/ 5987561 w 12011240"/>
              <a:gd name="connsiteY1663" fmla="*/ 3872914 h 6782094"/>
              <a:gd name="connsiteX1664" fmla="*/ 6005562 w 12011240"/>
              <a:gd name="connsiteY1664" fmla="*/ 3854914 h 6782094"/>
              <a:gd name="connsiteX1665" fmla="*/ 5653360 w 12011240"/>
              <a:gd name="connsiteY1665" fmla="*/ 3854914 h 6782094"/>
              <a:gd name="connsiteX1666" fmla="*/ 5671359 w 12011240"/>
              <a:gd name="connsiteY1666" fmla="*/ 3872914 h 6782094"/>
              <a:gd name="connsiteX1667" fmla="*/ 5653360 w 12011240"/>
              <a:gd name="connsiteY1667" fmla="*/ 3890914 h 6782094"/>
              <a:gd name="connsiteX1668" fmla="*/ 5635361 w 12011240"/>
              <a:gd name="connsiteY1668" fmla="*/ 3872914 h 6782094"/>
              <a:gd name="connsiteX1669" fmla="*/ 5653360 w 12011240"/>
              <a:gd name="connsiteY1669" fmla="*/ 3854914 h 6782094"/>
              <a:gd name="connsiteX1670" fmla="*/ 5301162 w 12011240"/>
              <a:gd name="connsiteY1670" fmla="*/ 3854914 h 6782094"/>
              <a:gd name="connsiteX1671" fmla="*/ 5319162 w 12011240"/>
              <a:gd name="connsiteY1671" fmla="*/ 3872914 h 6782094"/>
              <a:gd name="connsiteX1672" fmla="*/ 5301162 w 12011240"/>
              <a:gd name="connsiteY1672" fmla="*/ 3890914 h 6782094"/>
              <a:gd name="connsiteX1673" fmla="*/ 5283159 w 12011240"/>
              <a:gd name="connsiteY1673" fmla="*/ 3872914 h 6782094"/>
              <a:gd name="connsiteX1674" fmla="*/ 5301162 w 12011240"/>
              <a:gd name="connsiteY1674" fmla="*/ 3854914 h 6782094"/>
              <a:gd name="connsiteX1675" fmla="*/ 4948953 w 12011240"/>
              <a:gd name="connsiteY1675" fmla="*/ 3854914 h 6782094"/>
              <a:gd name="connsiteX1676" fmla="*/ 4966948 w 12011240"/>
              <a:gd name="connsiteY1676" fmla="*/ 3872914 h 6782094"/>
              <a:gd name="connsiteX1677" fmla="*/ 4948953 w 12011240"/>
              <a:gd name="connsiteY1677" fmla="*/ 3890914 h 6782094"/>
              <a:gd name="connsiteX1678" fmla="*/ 4930958 w 12011240"/>
              <a:gd name="connsiteY1678" fmla="*/ 3872914 h 6782094"/>
              <a:gd name="connsiteX1679" fmla="*/ 4948953 w 12011240"/>
              <a:gd name="connsiteY1679" fmla="*/ 3854914 h 6782094"/>
              <a:gd name="connsiteX1680" fmla="*/ 4596736 w 12011240"/>
              <a:gd name="connsiteY1680" fmla="*/ 3854914 h 6782094"/>
              <a:gd name="connsiteX1681" fmla="*/ 4614736 w 12011240"/>
              <a:gd name="connsiteY1681" fmla="*/ 3872914 h 6782094"/>
              <a:gd name="connsiteX1682" fmla="*/ 4596736 w 12011240"/>
              <a:gd name="connsiteY1682" fmla="*/ 3890914 h 6782094"/>
              <a:gd name="connsiteX1683" fmla="*/ 4578732 w 12011240"/>
              <a:gd name="connsiteY1683" fmla="*/ 3872914 h 6782094"/>
              <a:gd name="connsiteX1684" fmla="*/ 4596736 w 12011240"/>
              <a:gd name="connsiteY1684" fmla="*/ 3854914 h 6782094"/>
              <a:gd name="connsiteX1685" fmla="*/ 4244510 w 12011240"/>
              <a:gd name="connsiteY1685" fmla="*/ 3854914 h 6782094"/>
              <a:gd name="connsiteX1686" fmla="*/ 4262512 w 12011240"/>
              <a:gd name="connsiteY1686" fmla="*/ 3872914 h 6782094"/>
              <a:gd name="connsiteX1687" fmla="*/ 4244510 w 12011240"/>
              <a:gd name="connsiteY1687" fmla="*/ 3890914 h 6782094"/>
              <a:gd name="connsiteX1688" fmla="*/ 4226508 w 12011240"/>
              <a:gd name="connsiteY1688" fmla="*/ 3872914 h 6782094"/>
              <a:gd name="connsiteX1689" fmla="*/ 4244510 w 12011240"/>
              <a:gd name="connsiteY1689" fmla="*/ 3854914 h 6782094"/>
              <a:gd name="connsiteX1690" fmla="*/ 3892358 w 12011240"/>
              <a:gd name="connsiteY1690" fmla="*/ 3854914 h 6782094"/>
              <a:gd name="connsiteX1691" fmla="*/ 3910360 w 12011240"/>
              <a:gd name="connsiteY1691" fmla="*/ 3872914 h 6782094"/>
              <a:gd name="connsiteX1692" fmla="*/ 3892358 w 12011240"/>
              <a:gd name="connsiteY1692" fmla="*/ 3890914 h 6782094"/>
              <a:gd name="connsiteX1693" fmla="*/ 3874356 w 12011240"/>
              <a:gd name="connsiteY1693" fmla="*/ 3872914 h 6782094"/>
              <a:gd name="connsiteX1694" fmla="*/ 3892358 w 12011240"/>
              <a:gd name="connsiteY1694" fmla="*/ 3854914 h 6782094"/>
              <a:gd name="connsiteX1695" fmla="*/ 3540109 w 12011240"/>
              <a:gd name="connsiteY1695" fmla="*/ 3854914 h 6782094"/>
              <a:gd name="connsiteX1696" fmla="*/ 3558107 w 12011240"/>
              <a:gd name="connsiteY1696" fmla="*/ 3872914 h 6782094"/>
              <a:gd name="connsiteX1697" fmla="*/ 3540109 w 12011240"/>
              <a:gd name="connsiteY1697" fmla="*/ 3890914 h 6782094"/>
              <a:gd name="connsiteX1698" fmla="*/ 3522112 w 12011240"/>
              <a:gd name="connsiteY1698" fmla="*/ 3872914 h 6782094"/>
              <a:gd name="connsiteX1699" fmla="*/ 3540109 w 12011240"/>
              <a:gd name="connsiteY1699" fmla="*/ 3854914 h 6782094"/>
              <a:gd name="connsiteX1700" fmla="*/ 3187942 w 12011240"/>
              <a:gd name="connsiteY1700" fmla="*/ 3854914 h 6782094"/>
              <a:gd name="connsiteX1701" fmla="*/ 3205939 w 12011240"/>
              <a:gd name="connsiteY1701" fmla="*/ 3872914 h 6782094"/>
              <a:gd name="connsiteX1702" fmla="*/ 3187942 w 12011240"/>
              <a:gd name="connsiteY1702" fmla="*/ 3890914 h 6782094"/>
              <a:gd name="connsiteX1703" fmla="*/ 3169942 w 12011240"/>
              <a:gd name="connsiteY1703" fmla="*/ 3872914 h 6782094"/>
              <a:gd name="connsiteX1704" fmla="*/ 3187942 w 12011240"/>
              <a:gd name="connsiteY1704" fmla="*/ 3854914 h 6782094"/>
              <a:gd name="connsiteX1705" fmla="*/ 2835722 w 12011240"/>
              <a:gd name="connsiteY1705" fmla="*/ 3854914 h 6782094"/>
              <a:gd name="connsiteX1706" fmla="*/ 2853724 w 12011240"/>
              <a:gd name="connsiteY1706" fmla="*/ 3872914 h 6782094"/>
              <a:gd name="connsiteX1707" fmla="*/ 2835722 w 12011240"/>
              <a:gd name="connsiteY1707" fmla="*/ 3890914 h 6782094"/>
              <a:gd name="connsiteX1708" fmla="*/ 2817722 w 12011240"/>
              <a:gd name="connsiteY1708" fmla="*/ 3872914 h 6782094"/>
              <a:gd name="connsiteX1709" fmla="*/ 2835722 w 12011240"/>
              <a:gd name="connsiteY1709" fmla="*/ 3854914 h 6782094"/>
              <a:gd name="connsiteX1710" fmla="*/ 2483515 w 12011240"/>
              <a:gd name="connsiteY1710" fmla="*/ 3854914 h 6782094"/>
              <a:gd name="connsiteX1711" fmla="*/ 2501513 w 12011240"/>
              <a:gd name="connsiteY1711" fmla="*/ 3872914 h 6782094"/>
              <a:gd name="connsiteX1712" fmla="*/ 2483515 w 12011240"/>
              <a:gd name="connsiteY1712" fmla="*/ 3890914 h 6782094"/>
              <a:gd name="connsiteX1713" fmla="*/ 2465511 w 12011240"/>
              <a:gd name="connsiteY1713" fmla="*/ 3872914 h 6782094"/>
              <a:gd name="connsiteX1714" fmla="*/ 2483515 w 12011240"/>
              <a:gd name="connsiteY1714" fmla="*/ 3854914 h 6782094"/>
              <a:gd name="connsiteX1715" fmla="*/ 2131304 w 12011240"/>
              <a:gd name="connsiteY1715" fmla="*/ 3854914 h 6782094"/>
              <a:gd name="connsiteX1716" fmla="*/ 2149303 w 12011240"/>
              <a:gd name="connsiteY1716" fmla="*/ 3872914 h 6782094"/>
              <a:gd name="connsiteX1717" fmla="*/ 2131304 w 12011240"/>
              <a:gd name="connsiteY1717" fmla="*/ 3890914 h 6782094"/>
              <a:gd name="connsiteX1718" fmla="*/ 2113307 w 12011240"/>
              <a:gd name="connsiteY1718" fmla="*/ 3872914 h 6782094"/>
              <a:gd name="connsiteX1719" fmla="*/ 2131304 w 12011240"/>
              <a:gd name="connsiteY1719" fmla="*/ 3854914 h 6782094"/>
              <a:gd name="connsiteX1720" fmla="*/ 1779085 w 12011240"/>
              <a:gd name="connsiteY1720" fmla="*/ 3854914 h 6782094"/>
              <a:gd name="connsiteX1721" fmla="*/ 1797084 w 12011240"/>
              <a:gd name="connsiteY1721" fmla="*/ 3872914 h 6782094"/>
              <a:gd name="connsiteX1722" fmla="*/ 1779085 w 12011240"/>
              <a:gd name="connsiteY1722" fmla="*/ 3890914 h 6782094"/>
              <a:gd name="connsiteX1723" fmla="*/ 1761084 w 12011240"/>
              <a:gd name="connsiteY1723" fmla="*/ 3872914 h 6782094"/>
              <a:gd name="connsiteX1724" fmla="*/ 1779085 w 12011240"/>
              <a:gd name="connsiteY1724" fmla="*/ 3854914 h 6782094"/>
              <a:gd name="connsiteX1725" fmla="*/ 1426868 w 12011240"/>
              <a:gd name="connsiteY1725" fmla="*/ 3854914 h 6782094"/>
              <a:gd name="connsiteX1726" fmla="*/ 1444867 w 12011240"/>
              <a:gd name="connsiteY1726" fmla="*/ 3872914 h 6782094"/>
              <a:gd name="connsiteX1727" fmla="*/ 1426868 w 12011240"/>
              <a:gd name="connsiteY1727" fmla="*/ 3890914 h 6782094"/>
              <a:gd name="connsiteX1728" fmla="*/ 1408868 w 12011240"/>
              <a:gd name="connsiteY1728" fmla="*/ 3872914 h 6782094"/>
              <a:gd name="connsiteX1729" fmla="*/ 1426868 w 12011240"/>
              <a:gd name="connsiteY1729" fmla="*/ 3854914 h 6782094"/>
              <a:gd name="connsiteX1730" fmla="*/ 1074652 w 12011240"/>
              <a:gd name="connsiteY1730" fmla="*/ 3854914 h 6782094"/>
              <a:gd name="connsiteX1731" fmla="*/ 1092651 w 12011240"/>
              <a:gd name="connsiteY1731" fmla="*/ 3872914 h 6782094"/>
              <a:gd name="connsiteX1732" fmla="*/ 1074652 w 12011240"/>
              <a:gd name="connsiteY1732" fmla="*/ 3890914 h 6782094"/>
              <a:gd name="connsiteX1733" fmla="*/ 1056652 w 12011240"/>
              <a:gd name="connsiteY1733" fmla="*/ 3872914 h 6782094"/>
              <a:gd name="connsiteX1734" fmla="*/ 1074652 w 12011240"/>
              <a:gd name="connsiteY1734" fmla="*/ 3854914 h 6782094"/>
              <a:gd name="connsiteX1735" fmla="*/ 722435 w 12011240"/>
              <a:gd name="connsiteY1735" fmla="*/ 3854914 h 6782094"/>
              <a:gd name="connsiteX1736" fmla="*/ 740435 w 12011240"/>
              <a:gd name="connsiteY1736" fmla="*/ 3872914 h 6782094"/>
              <a:gd name="connsiteX1737" fmla="*/ 722435 w 12011240"/>
              <a:gd name="connsiteY1737" fmla="*/ 3890914 h 6782094"/>
              <a:gd name="connsiteX1738" fmla="*/ 704435 w 12011240"/>
              <a:gd name="connsiteY1738" fmla="*/ 3872914 h 6782094"/>
              <a:gd name="connsiteX1739" fmla="*/ 722435 w 12011240"/>
              <a:gd name="connsiteY1739" fmla="*/ 3854914 h 6782094"/>
              <a:gd name="connsiteX1740" fmla="*/ 370219 w 12011240"/>
              <a:gd name="connsiteY1740" fmla="*/ 3854914 h 6782094"/>
              <a:gd name="connsiteX1741" fmla="*/ 388219 w 12011240"/>
              <a:gd name="connsiteY1741" fmla="*/ 3872914 h 6782094"/>
              <a:gd name="connsiteX1742" fmla="*/ 370219 w 12011240"/>
              <a:gd name="connsiteY1742" fmla="*/ 3890914 h 6782094"/>
              <a:gd name="connsiteX1743" fmla="*/ 352219 w 12011240"/>
              <a:gd name="connsiteY1743" fmla="*/ 3872914 h 6782094"/>
              <a:gd name="connsiteX1744" fmla="*/ 370219 w 12011240"/>
              <a:gd name="connsiteY1744" fmla="*/ 3854914 h 6782094"/>
              <a:gd name="connsiteX1745" fmla="*/ 18002 w 12011240"/>
              <a:gd name="connsiteY1745" fmla="*/ 3854914 h 6782094"/>
              <a:gd name="connsiteX1746" fmla="*/ 36002 w 12011240"/>
              <a:gd name="connsiteY1746" fmla="*/ 3872914 h 6782094"/>
              <a:gd name="connsiteX1747" fmla="*/ 18002 w 12011240"/>
              <a:gd name="connsiteY1747" fmla="*/ 3890914 h 6782094"/>
              <a:gd name="connsiteX1748" fmla="*/ 2 w 12011240"/>
              <a:gd name="connsiteY1748" fmla="*/ 3872914 h 6782094"/>
              <a:gd name="connsiteX1749" fmla="*/ 18002 w 12011240"/>
              <a:gd name="connsiteY1749" fmla="*/ 3854914 h 6782094"/>
              <a:gd name="connsiteX1750" fmla="*/ 11993240 w 12011240"/>
              <a:gd name="connsiteY1750" fmla="*/ 3533671 h 6782094"/>
              <a:gd name="connsiteX1751" fmla="*/ 12011240 w 12011240"/>
              <a:gd name="connsiteY1751" fmla="*/ 3551671 h 6782094"/>
              <a:gd name="connsiteX1752" fmla="*/ 11993240 w 12011240"/>
              <a:gd name="connsiteY1752" fmla="*/ 3569671 h 6782094"/>
              <a:gd name="connsiteX1753" fmla="*/ 11975240 w 12011240"/>
              <a:gd name="connsiteY1753" fmla="*/ 3551671 h 6782094"/>
              <a:gd name="connsiteX1754" fmla="*/ 11993240 w 12011240"/>
              <a:gd name="connsiteY1754" fmla="*/ 3533671 h 6782094"/>
              <a:gd name="connsiteX1755" fmla="*/ 11641015 w 12011240"/>
              <a:gd name="connsiteY1755" fmla="*/ 3533671 h 6782094"/>
              <a:gd name="connsiteX1756" fmla="*/ 11659015 w 12011240"/>
              <a:gd name="connsiteY1756" fmla="*/ 3551671 h 6782094"/>
              <a:gd name="connsiteX1757" fmla="*/ 11641015 w 12011240"/>
              <a:gd name="connsiteY1757" fmla="*/ 3569671 h 6782094"/>
              <a:gd name="connsiteX1758" fmla="*/ 11623015 w 12011240"/>
              <a:gd name="connsiteY1758" fmla="*/ 3551671 h 6782094"/>
              <a:gd name="connsiteX1759" fmla="*/ 11641015 w 12011240"/>
              <a:gd name="connsiteY1759" fmla="*/ 3533671 h 6782094"/>
              <a:gd name="connsiteX1760" fmla="*/ 11288799 w 12011240"/>
              <a:gd name="connsiteY1760" fmla="*/ 3533671 h 6782094"/>
              <a:gd name="connsiteX1761" fmla="*/ 11306799 w 12011240"/>
              <a:gd name="connsiteY1761" fmla="*/ 3551671 h 6782094"/>
              <a:gd name="connsiteX1762" fmla="*/ 11288799 w 12011240"/>
              <a:gd name="connsiteY1762" fmla="*/ 3569671 h 6782094"/>
              <a:gd name="connsiteX1763" fmla="*/ 11270799 w 12011240"/>
              <a:gd name="connsiteY1763" fmla="*/ 3551671 h 6782094"/>
              <a:gd name="connsiteX1764" fmla="*/ 11288799 w 12011240"/>
              <a:gd name="connsiteY1764" fmla="*/ 3533671 h 6782094"/>
              <a:gd name="connsiteX1765" fmla="*/ 10936583 w 12011240"/>
              <a:gd name="connsiteY1765" fmla="*/ 3533671 h 6782094"/>
              <a:gd name="connsiteX1766" fmla="*/ 10954583 w 12011240"/>
              <a:gd name="connsiteY1766" fmla="*/ 3551671 h 6782094"/>
              <a:gd name="connsiteX1767" fmla="*/ 10936583 w 12011240"/>
              <a:gd name="connsiteY1767" fmla="*/ 3569671 h 6782094"/>
              <a:gd name="connsiteX1768" fmla="*/ 10918583 w 12011240"/>
              <a:gd name="connsiteY1768" fmla="*/ 3551671 h 6782094"/>
              <a:gd name="connsiteX1769" fmla="*/ 10936583 w 12011240"/>
              <a:gd name="connsiteY1769" fmla="*/ 3533671 h 6782094"/>
              <a:gd name="connsiteX1770" fmla="*/ 10584367 w 12011240"/>
              <a:gd name="connsiteY1770" fmla="*/ 3533671 h 6782094"/>
              <a:gd name="connsiteX1771" fmla="*/ 10602367 w 12011240"/>
              <a:gd name="connsiteY1771" fmla="*/ 3551671 h 6782094"/>
              <a:gd name="connsiteX1772" fmla="*/ 10584367 w 12011240"/>
              <a:gd name="connsiteY1772" fmla="*/ 3569671 h 6782094"/>
              <a:gd name="connsiteX1773" fmla="*/ 10566367 w 12011240"/>
              <a:gd name="connsiteY1773" fmla="*/ 3551671 h 6782094"/>
              <a:gd name="connsiteX1774" fmla="*/ 10584367 w 12011240"/>
              <a:gd name="connsiteY1774" fmla="*/ 3533671 h 6782094"/>
              <a:gd name="connsiteX1775" fmla="*/ 10232151 w 12011240"/>
              <a:gd name="connsiteY1775" fmla="*/ 3533671 h 6782094"/>
              <a:gd name="connsiteX1776" fmla="*/ 10250151 w 12011240"/>
              <a:gd name="connsiteY1776" fmla="*/ 3551671 h 6782094"/>
              <a:gd name="connsiteX1777" fmla="*/ 10232151 w 12011240"/>
              <a:gd name="connsiteY1777" fmla="*/ 3569671 h 6782094"/>
              <a:gd name="connsiteX1778" fmla="*/ 10214151 w 12011240"/>
              <a:gd name="connsiteY1778" fmla="*/ 3551671 h 6782094"/>
              <a:gd name="connsiteX1779" fmla="*/ 10232151 w 12011240"/>
              <a:gd name="connsiteY1779" fmla="*/ 3533671 h 6782094"/>
              <a:gd name="connsiteX1780" fmla="*/ 9879935 w 12011240"/>
              <a:gd name="connsiteY1780" fmla="*/ 3533671 h 6782094"/>
              <a:gd name="connsiteX1781" fmla="*/ 9897935 w 12011240"/>
              <a:gd name="connsiteY1781" fmla="*/ 3551671 h 6782094"/>
              <a:gd name="connsiteX1782" fmla="*/ 9879935 w 12011240"/>
              <a:gd name="connsiteY1782" fmla="*/ 3569671 h 6782094"/>
              <a:gd name="connsiteX1783" fmla="*/ 9861935 w 12011240"/>
              <a:gd name="connsiteY1783" fmla="*/ 3551671 h 6782094"/>
              <a:gd name="connsiteX1784" fmla="*/ 9879935 w 12011240"/>
              <a:gd name="connsiteY1784" fmla="*/ 3533671 h 6782094"/>
              <a:gd name="connsiteX1785" fmla="*/ 9527719 w 12011240"/>
              <a:gd name="connsiteY1785" fmla="*/ 3533671 h 6782094"/>
              <a:gd name="connsiteX1786" fmla="*/ 9545719 w 12011240"/>
              <a:gd name="connsiteY1786" fmla="*/ 3551671 h 6782094"/>
              <a:gd name="connsiteX1787" fmla="*/ 9527719 w 12011240"/>
              <a:gd name="connsiteY1787" fmla="*/ 3569671 h 6782094"/>
              <a:gd name="connsiteX1788" fmla="*/ 9509719 w 12011240"/>
              <a:gd name="connsiteY1788" fmla="*/ 3551671 h 6782094"/>
              <a:gd name="connsiteX1789" fmla="*/ 9527719 w 12011240"/>
              <a:gd name="connsiteY1789" fmla="*/ 3533671 h 6782094"/>
              <a:gd name="connsiteX1790" fmla="*/ 9175503 w 12011240"/>
              <a:gd name="connsiteY1790" fmla="*/ 3533671 h 6782094"/>
              <a:gd name="connsiteX1791" fmla="*/ 9193503 w 12011240"/>
              <a:gd name="connsiteY1791" fmla="*/ 3551671 h 6782094"/>
              <a:gd name="connsiteX1792" fmla="*/ 9175503 w 12011240"/>
              <a:gd name="connsiteY1792" fmla="*/ 3569671 h 6782094"/>
              <a:gd name="connsiteX1793" fmla="*/ 9157503 w 12011240"/>
              <a:gd name="connsiteY1793" fmla="*/ 3551671 h 6782094"/>
              <a:gd name="connsiteX1794" fmla="*/ 9175503 w 12011240"/>
              <a:gd name="connsiteY1794" fmla="*/ 3533671 h 6782094"/>
              <a:gd name="connsiteX1795" fmla="*/ 8823287 w 12011240"/>
              <a:gd name="connsiteY1795" fmla="*/ 3533671 h 6782094"/>
              <a:gd name="connsiteX1796" fmla="*/ 8841287 w 12011240"/>
              <a:gd name="connsiteY1796" fmla="*/ 3551671 h 6782094"/>
              <a:gd name="connsiteX1797" fmla="*/ 8823287 w 12011240"/>
              <a:gd name="connsiteY1797" fmla="*/ 3569671 h 6782094"/>
              <a:gd name="connsiteX1798" fmla="*/ 8805287 w 12011240"/>
              <a:gd name="connsiteY1798" fmla="*/ 3551671 h 6782094"/>
              <a:gd name="connsiteX1799" fmla="*/ 8823287 w 12011240"/>
              <a:gd name="connsiteY1799" fmla="*/ 3533671 h 6782094"/>
              <a:gd name="connsiteX1800" fmla="*/ 8471071 w 12011240"/>
              <a:gd name="connsiteY1800" fmla="*/ 3533671 h 6782094"/>
              <a:gd name="connsiteX1801" fmla="*/ 8489071 w 12011240"/>
              <a:gd name="connsiteY1801" fmla="*/ 3551671 h 6782094"/>
              <a:gd name="connsiteX1802" fmla="*/ 8471071 w 12011240"/>
              <a:gd name="connsiteY1802" fmla="*/ 3569671 h 6782094"/>
              <a:gd name="connsiteX1803" fmla="*/ 8453071 w 12011240"/>
              <a:gd name="connsiteY1803" fmla="*/ 3551671 h 6782094"/>
              <a:gd name="connsiteX1804" fmla="*/ 8471071 w 12011240"/>
              <a:gd name="connsiteY1804" fmla="*/ 3533671 h 6782094"/>
              <a:gd name="connsiteX1805" fmla="*/ 8118855 w 12011240"/>
              <a:gd name="connsiteY1805" fmla="*/ 3533671 h 6782094"/>
              <a:gd name="connsiteX1806" fmla="*/ 8136855 w 12011240"/>
              <a:gd name="connsiteY1806" fmla="*/ 3551671 h 6782094"/>
              <a:gd name="connsiteX1807" fmla="*/ 8118855 w 12011240"/>
              <a:gd name="connsiteY1807" fmla="*/ 3569671 h 6782094"/>
              <a:gd name="connsiteX1808" fmla="*/ 8100855 w 12011240"/>
              <a:gd name="connsiteY1808" fmla="*/ 3551671 h 6782094"/>
              <a:gd name="connsiteX1809" fmla="*/ 8118855 w 12011240"/>
              <a:gd name="connsiteY1809" fmla="*/ 3533671 h 6782094"/>
              <a:gd name="connsiteX1810" fmla="*/ 7766639 w 12011240"/>
              <a:gd name="connsiteY1810" fmla="*/ 3533671 h 6782094"/>
              <a:gd name="connsiteX1811" fmla="*/ 7784639 w 12011240"/>
              <a:gd name="connsiteY1811" fmla="*/ 3551671 h 6782094"/>
              <a:gd name="connsiteX1812" fmla="*/ 7766639 w 12011240"/>
              <a:gd name="connsiteY1812" fmla="*/ 3569671 h 6782094"/>
              <a:gd name="connsiteX1813" fmla="*/ 7748639 w 12011240"/>
              <a:gd name="connsiteY1813" fmla="*/ 3551671 h 6782094"/>
              <a:gd name="connsiteX1814" fmla="*/ 7766639 w 12011240"/>
              <a:gd name="connsiteY1814" fmla="*/ 3533671 h 6782094"/>
              <a:gd name="connsiteX1815" fmla="*/ 7414423 w 12011240"/>
              <a:gd name="connsiteY1815" fmla="*/ 3533671 h 6782094"/>
              <a:gd name="connsiteX1816" fmla="*/ 7432423 w 12011240"/>
              <a:gd name="connsiteY1816" fmla="*/ 3551671 h 6782094"/>
              <a:gd name="connsiteX1817" fmla="*/ 7414423 w 12011240"/>
              <a:gd name="connsiteY1817" fmla="*/ 3569671 h 6782094"/>
              <a:gd name="connsiteX1818" fmla="*/ 7396423 w 12011240"/>
              <a:gd name="connsiteY1818" fmla="*/ 3551671 h 6782094"/>
              <a:gd name="connsiteX1819" fmla="*/ 7414423 w 12011240"/>
              <a:gd name="connsiteY1819" fmla="*/ 3533671 h 6782094"/>
              <a:gd name="connsiteX1820" fmla="*/ 7062207 w 12011240"/>
              <a:gd name="connsiteY1820" fmla="*/ 3533671 h 6782094"/>
              <a:gd name="connsiteX1821" fmla="*/ 7080207 w 12011240"/>
              <a:gd name="connsiteY1821" fmla="*/ 3551671 h 6782094"/>
              <a:gd name="connsiteX1822" fmla="*/ 7062207 w 12011240"/>
              <a:gd name="connsiteY1822" fmla="*/ 3569671 h 6782094"/>
              <a:gd name="connsiteX1823" fmla="*/ 7044207 w 12011240"/>
              <a:gd name="connsiteY1823" fmla="*/ 3551671 h 6782094"/>
              <a:gd name="connsiteX1824" fmla="*/ 7062207 w 12011240"/>
              <a:gd name="connsiteY1824" fmla="*/ 3533671 h 6782094"/>
              <a:gd name="connsiteX1825" fmla="*/ 6709991 w 12011240"/>
              <a:gd name="connsiteY1825" fmla="*/ 3533671 h 6782094"/>
              <a:gd name="connsiteX1826" fmla="*/ 6727991 w 12011240"/>
              <a:gd name="connsiteY1826" fmla="*/ 3551671 h 6782094"/>
              <a:gd name="connsiteX1827" fmla="*/ 6709991 w 12011240"/>
              <a:gd name="connsiteY1827" fmla="*/ 3569671 h 6782094"/>
              <a:gd name="connsiteX1828" fmla="*/ 6691991 w 12011240"/>
              <a:gd name="connsiteY1828" fmla="*/ 3551671 h 6782094"/>
              <a:gd name="connsiteX1829" fmla="*/ 6709991 w 12011240"/>
              <a:gd name="connsiteY1829" fmla="*/ 3533671 h 6782094"/>
              <a:gd name="connsiteX1830" fmla="*/ 6357775 w 12011240"/>
              <a:gd name="connsiteY1830" fmla="*/ 3533671 h 6782094"/>
              <a:gd name="connsiteX1831" fmla="*/ 6375775 w 12011240"/>
              <a:gd name="connsiteY1831" fmla="*/ 3551671 h 6782094"/>
              <a:gd name="connsiteX1832" fmla="*/ 6357775 w 12011240"/>
              <a:gd name="connsiteY1832" fmla="*/ 3569671 h 6782094"/>
              <a:gd name="connsiteX1833" fmla="*/ 6339775 w 12011240"/>
              <a:gd name="connsiteY1833" fmla="*/ 3551671 h 6782094"/>
              <a:gd name="connsiteX1834" fmla="*/ 6357775 w 12011240"/>
              <a:gd name="connsiteY1834" fmla="*/ 3533671 h 6782094"/>
              <a:gd name="connsiteX1835" fmla="*/ 6005562 w 12011240"/>
              <a:gd name="connsiteY1835" fmla="*/ 3533671 h 6782094"/>
              <a:gd name="connsiteX1836" fmla="*/ 6023559 w 12011240"/>
              <a:gd name="connsiteY1836" fmla="*/ 3551671 h 6782094"/>
              <a:gd name="connsiteX1837" fmla="*/ 6005562 w 12011240"/>
              <a:gd name="connsiteY1837" fmla="*/ 3569671 h 6782094"/>
              <a:gd name="connsiteX1838" fmla="*/ 5987561 w 12011240"/>
              <a:gd name="connsiteY1838" fmla="*/ 3551671 h 6782094"/>
              <a:gd name="connsiteX1839" fmla="*/ 6005562 w 12011240"/>
              <a:gd name="connsiteY1839" fmla="*/ 3533671 h 6782094"/>
              <a:gd name="connsiteX1840" fmla="*/ 5653360 w 12011240"/>
              <a:gd name="connsiteY1840" fmla="*/ 3533671 h 6782094"/>
              <a:gd name="connsiteX1841" fmla="*/ 5671359 w 12011240"/>
              <a:gd name="connsiteY1841" fmla="*/ 3551671 h 6782094"/>
              <a:gd name="connsiteX1842" fmla="*/ 5653360 w 12011240"/>
              <a:gd name="connsiteY1842" fmla="*/ 3569671 h 6782094"/>
              <a:gd name="connsiteX1843" fmla="*/ 5635361 w 12011240"/>
              <a:gd name="connsiteY1843" fmla="*/ 3551671 h 6782094"/>
              <a:gd name="connsiteX1844" fmla="*/ 5653360 w 12011240"/>
              <a:gd name="connsiteY1844" fmla="*/ 3533671 h 6782094"/>
              <a:gd name="connsiteX1845" fmla="*/ 5301162 w 12011240"/>
              <a:gd name="connsiteY1845" fmla="*/ 3533671 h 6782094"/>
              <a:gd name="connsiteX1846" fmla="*/ 5319162 w 12011240"/>
              <a:gd name="connsiteY1846" fmla="*/ 3551671 h 6782094"/>
              <a:gd name="connsiteX1847" fmla="*/ 5301162 w 12011240"/>
              <a:gd name="connsiteY1847" fmla="*/ 3569671 h 6782094"/>
              <a:gd name="connsiteX1848" fmla="*/ 5283159 w 12011240"/>
              <a:gd name="connsiteY1848" fmla="*/ 3551671 h 6782094"/>
              <a:gd name="connsiteX1849" fmla="*/ 5301162 w 12011240"/>
              <a:gd name="connsiteY1849" fmla="*/ 3533671 h 6782094"/>
              <a:gd name="connsiteX1850" fmla="*/ 4948953 w 12011240"/>
              <a:gd name="connsiteY1850" fmla="*/ 3533671 h 6782094"/>
              <a:gd name="connsiteX1851" fmla="*/ 4966948 w 12011240"/>
              <a:gd name="connsiteY1851" fmla="*/ 3551671 h 6782094"/>
              <a:gd name="connsiteX1852" fmla="*/ 4948953 w 12011240"/>
              <a:gd name="connsiteY1852" fmla="*/ 3569671 h 6782094"/>
              <a:gd name="connsiteX1853" fmla="*/ 4930958 w 12011240"/>
              <a:gd name="connsiteY1853" fmla="*/ 3551671 h 6782094"/>
              <a:gd name="connsiteX1854" fmla="*/ 4948953 w 12011240"/>
              <a:gd name="connsiteY1854" fmla="*/ 3533671 h 6782094"/>
              <a:gd name="connsiteX1855" fmla="*/ 4596736 w 12011240"/>
              <a:gd name="connsiteY1855" fmla="*/ 3533671 h 6782094"/>
              <a:gd name="connsiteX1856" fmla="*/ 4614736 w 12011240"/>
              <a:gd name="connsiteY1856" fmla="*/ 3551671 h 6782094"/>
              <a:gd name="connsiteX1857" fmla="*/ 4596736 w 12011240"/>
              <a:gd name="connsiteY1857" fmla="*/ 3569671 h 6782094"/>
              <a:gd name="connsiteX1858" fmla="*/ 4578732 w 12011240"/>
              <a:gd name="connsiteY1858" fmla="*/ 3551671 h 6782094"/>
              <a:gd name="connsiteX1859" fmla="*/ 4596736 w 12011240"/>
              <a:gd name="connsiteY1859" fmla="*/ 3533671 h 6782094"/>
              <a:gd name="connsiteX1860" fmla="*/ 4244510 w 12011240"/>
              <a:gd name="connsiteY1860" fmla="*/ 3533671 h 6782094"/>
              <a:gd name="connsiteX1861" fmla="*/ 4262512 w 12011240"/>
              <a:gd name="connsiteY1861" fmla="*/ 3551671 h 6782094"/>
              <a:gd name="connsiteX1862" fmla="*/ 4244510 w 12011240"/>
              <a:gd name="connsiteY1862" fmla="*/ 3569671 h 6782094"/>
              <a:gd name="connsiteX1863" fmla="*/ 4226508 w 12011240"/>
              <a:gd name="connsiteY1863" fmla="*/ 3551671 h 6782094"/>
              <a:gd name="connsiteX1864" fmla="*/ 4244510 w 12011240"/>
              <a:gd name="connsiteY1864" fmla="*/ 3533671 h 6782094"/>
              <a:gd name="connsiteX1865" fmla="*/ 3892358 w 12011240"/>
              <a:gd name="connsiteY1865" fmla="*/ 3533671 h 6782094"/>
              <a:gd name="connsiteX1866" fmla="*/ 3910360 w 12011240"/>
              <a:gd name="connsiteY1866" fmla="*/ 3551671 h 6782094"/>
              <a:gd name="connsiteX1867" fmla="*/ 3892358 w 12011240"/>
              <a:gd name="connsiteY1867" fmla="*/ 3569671 h 6782094"/>
              <a:gd name="connsiteX1868" fmla="*/ 3874356 w 12011240"/>
              <a:gd name="connsiteY1868" fmla="*/ 3551671 h 6782094"/>
              <a:gd name="connsiteX1869" fmla="*/ 3892358 w 12011240"/>
              <a:gd name="connsiteY1869" fmla="*/ 3533671 h 6782094"/>
              <a:gd name="connsiteX1870" fmla="*/ 3540109 w 12011240"/>
              <a:gd name="connsiteY1870" fmla="*/ 3533671 h 6782094"/>
              <a:gd name="connsiteX1871" fmla="*/ 3558107 w 12011240"/>
              <a:gd name="connsiteY1871" fmla="*/ 3551671 h 6782094"/>
              <a:gd name="connsiteX1872" fmla="*/ 3540109 w 12011240"/>
              <a:gd name="connsiteY1872" fmla="*/ 3569671 h 6782094"/>
              <a:gd name="connsiteX1873" fmla="*/ 3522112 w 12011240"/>
              <a:gd name="connsiteY1873" fmla="*/ 3551671 h 6782094"/>
              <a:gd name="connsiteX1874" fmla="*/ 3540109 w 12011240"/>
              <a:gd name="connsiteY1874" fmla="*/ 3533671 h 6782094"/>
              <a:gd name="connsiteX1875" fmla="*/ 3187942 w 12011240"/>
              <a:gd name="connsiteY1875" fmla="*/ 3533671 h 6782094"/>
              <a:gd name="connsiteX1876" fmla="*/ 3205939 w 12011240"/>
              <a:gd name="connsiteY1876" fmla="*/ 3551671 h 6782094"/>
              <a:gd name="connsiteX1877" fmla="*/ 3187942 w 12011240"/>
              <a:gd name="connsiteY1877" fmla="*/ 3569671 h 6782094"/>
              <a:gd name="connsiteX1878" fmla="*/ 3169942 w 12011240"/>
              <a:gd name="connsiteY1878" fmla="*/ 3551671 h 6782094"/>
              <a:gd name="connsiteX1879" fmla="*/ 3187942 w 12011240"/>
              <a:gd name="connsiteY1879" fmla="*/ 3533671 h 6782094"/>
              <a:gd name="connsiteX1880" fmla="*/ 2835722 w 12011240"/>
              <a:gd name="connsiteY1880" fmla="*/ 3533671 h 6782094"/>
              <a:gd name="connsiteX1881" fmla="*/ 2853724 w 12011240"/>
              <a:gd name="connsiteY1881" fmla="*/ 3551671 h 6782094"/>
              <a:gd name="connsiteX1882" fmla="*/ 2835722 w 12011240"/>
              <a:gd name="connsiteY1882" fmla="*/ 3569671 h 6782094"/>
              <a:gd name="connsiteX1883" fmla="*/ 2817722 w 12011240"/>
              <a:gd name="connsiteY1883" fmla="*/ 3551671 h 6782094"/>
              <a:gd name="connsiteX1884" fmla="*/ 2835722 w 12011240"/>
              <a:gd name="connsiteY1884" fmla="*/ 3533671 h 6782094"/>
              <a:gd name="connsiteX1885" fmla="*/ 2483515 w 12011240"/>
              <a:gd name="connsiteY1885" fmla="*/ 3533671 h 6782094"/>
              <a:gd name="connsiteX1886" fmla="*/ 2501514 w 12011240"/>
              <a:gd name="connsiteY1886" fmla="*/ 3551671 h 6782094"/>
              <a:gd name="connsiteX1887" fmla="*/ 2483515 w 12011240"/>
              <a:gd name="connsiteY1887" fmla="*/ 3569671 h 6782094"/>
              <a:gd name="connsiteX1888" fmla="*/ 2465511 w 12011240"/>
              <a:gd name="connsiteY1888" fmla="*/ 3551671 h 6782094"/>
              <a:gd name="connsiteX1889" fmla="*/ 2483515 w 12011240"/>
              <a:gd name="connsiteY1889" fmla="*/ 3533671 h 6782094"/>
              <a:gd name="connsiteX1890" fmla="*/ 2131304 w 12011240"/>
              <a:gd name="connsiteY1890" fmla="*/ 3533671 h 6782094"/>
              <a:gd name="connsiteX1891" fmla="*/ 2149303 w 12011240"/>
              <a:gd name="connsiteY1891" fmla="*/ 3551671 h 6782094"/>
              <a:gd name="connsiteX1892" fmla="*/ 2131304 w 12011240"/>
              <a:gd name="connsiteY1892" fmla="*/ 3569671 h 6782094"/>
              <a:gd name="connsiteX1893" fmla="*/ 2113307 w 12011240"/>
              <a:gd name="connsiteY1893" fmla="*/ 3551671 h 6782094"/>
              <a:gd name="connsiteX1894" fmla="*/ 2131304 w 12011240"/>
              <a:gd name="connsiteY1894" fmla="*/ 3533671 h 6782094"/>
              <a:gd name="connsiteX1895" fmla="*/ 1779086 w 12011240"/>
              <a:gd name="connsiteY1895" fmla="*/ 3533671 h 6782094"/>
              <a:gd name="connsiteX1896" fmla="*/ 1797085 w 12011240"/>
              <a:gd name="connsiteY1896" fmla="*/ 3551671 h 6782094"/>
              <a:gd name="connsiteX1897" fmla="*/ 1779086 w 12011240"/>
              <a:gd name="connsiteY1897" fmla="*/ 3569671 h 6782094"/>
              <a:gd name="connsiteX1898" fmla="*/ 1761085 w 12011240"/>
              <a:gd name="connsiteY1898" fmla="*/ 3551671 h 6782094"/>
              <a:gd name="connsiteX1899" fmla="*/ 1779086 w 12011240"/>
              <a:gd name="connsiteY1899" fmla="*/ 3533671 h 6782094"/>
              <a:gd name="connsiteX1900" fmla="*/ 1426868 w 12011240"/>
              <a:gd name="connsiteY1900" fmla="*/ 3533671 h 6782094"/>
              <a:gd name="connsiteX1901" fmla="*/ 1444868 w 12011240"/>
              <a:gd name="connsiteY1901" fmla="*/ 3551671 h 6782094"/>
              <a:gd name="connsiteX1902" fmla="*/ 1426868 w 12011240"/>
              <a:gd name="connsiteY1902" fmla="*/ 3569671 h 6782094"/>
              <a:gd name="connsiteX1903" fmla="*/ 1408868 w 12011240"/>
              <a:gd name="connsiteY1903" fmla="*/ 3551671 h 6782094"/>
              <a:gd name="connsiteX1904" fmla="*/ 1426868 w 12011240"/>
              <a:gd name="connsiteY1904" fmla="*/ 3533671 h 6782094"/>
              <a:gd name="connsiteX1905" fmla="*/ 1074652 w 12011240"/>
              <a:gd name="connsiteY1905" fmla="*/ 3533671 h 6782094"/>
              <a:gd name="connsiteX1906" fmla="*/ 1092652 w 12011240"/>
              <a:gd name="connsiteY1906" fmla="*/ 3551671 h 6782094"/>
              <a:gd name="connsiteX1907" fmla="*/ 1074652 w 12011240"/>
              <a:gd name="connsiteY1907" fmla="*/ 3569671 h 6782094"/>
              <a:gd name="connsiteX1908" fmla="*/ 1056652 w 12011240"/>
              <a:gd name="connsiteY1908" fmla="*/ 3551671 h 6782094"/>
              <a:gd name="connsiteX1909" fmla="*/ 1074652 w 12011240"/>
              <a:gd name="connsiteY1909" fmla="*/ 3533671 h 6782094"/>
              <a:gd name="connsiteX1910" fmla="*/ 722435 w 12011240"/>
              <a:gd name="connsiteY1910" fmla="*/ 3533671 h 6782094"/>
              <a:gd name="connsiteX1911" fmla="*/ 740435 w 12011240"/>
              <a:gd name="connsiteY1911" fmla="*/ 3551671 h 6782094"/>
              <a:gd name="connsiteX1912" fmla="*/ 722435 w 12011240"/>
              <a:gd name="connsiteY1912" fmla="*/ 3569671 h 6782094"/>
              <a:gd name="connsiteX1913" fmla="*/ 704436 w 12011240"/>
              <a:gd name="connsiteY1913" fmla="*/ 3551671 h 6782094"/>
              <a:gd name="connsiteX1914" fmla="*/ 722435 w 12011240"/>
              <a:gd name="connsiteY1914" fmla="*/ 3533671 h 6782094"/>
              <a:gd name="connsiteX1915" fmla="*/ 370219 w 12011240"/>
              <a:gd name="connsiteY1915" fmla="*/ 3533671 h 6782094"/>
              <a:gd name="connsiteX1916" fmla="*/ 388219 w 12011240"/>
              <a:gd name="connsiteY1916" fmla="*/ 3551671 h 6782094"/>
              <a:gd name="connsiteX1917" fmla="*/ 370219 w 12011240"/>
              <a:gd name="connsiteY1917" fmla="*/ 3569671 h 6782094"/>
              <a:gd name="connsiteX1918" fmla="*/ 352219 w 12011240"/>
              <a:gd name="connsiteY1918" fmla="*/ 3551671 h 6782094"/>
              <a:gd name="connsiteX1919" fmla="*/ 370219 w 12011240"/>
              <a:gd name="connsiteY1919" fmla="*/ 3533671 h 6782094"/>
              <a:gd name="connsiteX1920" fmla="*/ 18002 w 12011240"/>
              <a:gd name="connsiteY1920" fmla="*/ 3533671 h 6782094"/>
              <a:gd name="connsiteX1921" fmla="*/ 36002 w 12011240"/>
              <a:gd name="connsiteY1921" fmla="*/ 3551671 h 6782094"/>
              <a:gd name="connsiteX1922" fmla="*/ 18002 w 12011240"/>
              <a:gd name="connsiteY1922" fmla="*/ 3569671 h 6782094"/>
              <a:gd name="connsiteX1923" fmla="*/ 3 w 12011240"/>
              <a:gd name="connsiteY1923" fmla="*/ 3551671 h 6782094"/>
              <a:gd name="connsiteX1924" fmla="*/ 18002 w 12011240"/>
              <a:gd name="connsiteY1924" fmla="*/ 3533671 h 6782094"/>
              <a:gd name="connsiteX1925" fmla="*/ 1779086 w 12011240"/>
              <a:gd name="connsiteY1925" fmla="*/ 3212494 h 6782094"/>
              <a:gd name="connsiteX1926" fmla="*/ 1797085 w 12011240"/>
              <a:gd name="connsiteY1926" fmla="*/ 3230494 h 6782094"/>
              <a:gd name="connsiteX1927" fmla="*/ 1779086 w 12011240"/>
              <a:gd name="connsiteY1927" fmla="*/ 3248488 h 6782094"/>
              <a:gd name="connsiteX1928" fmla="*/ 1761085 w 12011240"/>
              <a:gd name="connsiteY1928" fmla="*/ 3230494 h 6782094"/>
              <a:gd name="connsiteX1929" fmla="*/ 1779086 w 12011240"/>
              <a:gd name="connsiteY1929" fmla="*/ 3212494 h 6782094"/>
              <a:gd name="connsiteX1930" fmla="*/ 1426868 w 12011240"/>
              <a:gd name="connsiteY1930" fmla="*/ 3212494 h 6782094"/>
              <a:gd name="connsiteX1931" fmla="*/ 1444868 w 12011240"/>
              <a:gd name="connsiteY1931" fmla="*/ 3230493 h 6782094"/>
              <a:gd name="connsiteX1932" fmla="*/ 1426868 w 12011240"/>
              <a:gd name="connsiteY1932" fmla="*/ 3248487 h 6782094"/>
              <a:gd name="connsiteX1933" fmla="*/ 1408868 w 12011240"/>
              <a:gd name="connsiteY1933" fmla="*/ 3230493 h 6782094"/>
              <a:gd name="connsiteX1934" fmla="*/ 1426868 w 12011240"/>
              <a:gd name="connsiteY1934" fmla="*/ 3212494 h 6782094"/>
              <a:gd name="connsiteX1935" fmla="*/ 1074652 w 12011240"/>
              <a:gd name="connsiteY1935" fmla="*/ 3212491 h 6782094"/>
              <a:gd name="connsiteX1936" fmla="*/ 1092652 w 12011240"/>
              <a:gd name="connsiteY1936" fmla="*/ 3230491 h 6782094"/>
              <a:gd name="connsiteX1937" fmla="*/ 1074652 w 12011240"/>
              <a:gd name="connsiteY1937" fmla="*/ 3248485 h 6782094"/>
              <a:gd name="connsiteX1938" fmla="*/ 1056652 w 12011240"/>
              <a:gd name="connsiteY1938" fmla="*/ 3230491 h 6782094"/>
              <a:gd name="connsiteX1939" fmla="*/ 1074652 w 12011240"/>
              <a:gd name="connsiteY1939" fmla="*/ 3212491 h 6782094"/>
              <a:gd name="connsiteX1940" fmla="*/ 722435 w 12011240"/>
              <a:gd name="connsiteY1940" fmla="*/ 3212489 h 6782094"/>
              <a:gd name="connsiteX1941" fmla="*/ 740435 w 12011240"/>
              <a:gd name="connsiteY1941" fmla="*/ 3230489 h 6782094"/>
              <a:gd name="connsiteX1942" fmla="*/ 722435 w 12011240"/>
              <a:gd name="connsiteY1942" fmla="*/ 3248484 h 6782094"/>
              <a:gd name="connsiteX1943" fmla="*/ 704436 w 12011240"/>
              <a:gd name="connsiteY1943" fmla="*/ 3230489 h 6782094"/>
              <a:gd name="connsiteX1944" fmla="*/ 722435 w 12011240"/>
              <a:gd name="connsiteY1944" fmla="*/ 3212489 h 6782094"/>
              <a:gd name="connsiteX1945" fmla="*/ 370219 w 12011240"/>
              <a:gd name="connsiteY1945" fmla="*/ 3212487 h 6782094"/>
              <a:gd name="connsiteX1946" fmla="*/ 388219 w 12011240"/>
              <a:gd name="connsiteY1946" fmla="*/ 3230487 h 6782094"/>
              <a:gd name="connsiteX1947" fmla="*/ 370219 w 12011240"/>
              <a:gd name="connsiteY1947" fmla="*/ 3248482 h 6782094"/>
              <a:gd name="connsiteX1948" fmla="*/ 352219 w 12011240"/>
              <a:gd name="connsiteY1948" fmla="*/ 3230487 h 6782094"/>
              <a:gd name="connsiteX1949" fmla="*/ 370219 w 12011240"/>
              <a:gd name="connsiteY1949" fmla="*/ 3212487 h 6782094"/>
              <a:gd name="connsiteX1950" fmla="*/ 18003 w 12011240"/>
              <a:gd name="connsiteY1950" fmla="*/ 3212486 h 6782094"/>
              <a:gd name="connsiteX1951" fmla="*/ 36003 w 12011240"/>
              <a:gd name="connsiteY1951" fmla="*/ 3230485 h 6782094"/>
              <a:gd name="connsiteX1952" fmla="*/ 18003 w 12011240"/>
              <a:gd name="connsiteY1952" fmla="*/ 3248480 h 6782094"/>
              <a:gd name="connsiteX1953" fmla="*/ 3 w 12011240"/>
              <a:gd name="connsiteY1953" fmla="*/ 3230485 h 6782094"/>
              <a:gd name="connsiteX1954" fmla="*/ 18003 w 12011240"/>
              <a:gd name="connsiteY1954" fmla="*/ 3212486 h 6782094"/>
              <a:gd name="connsiteX1955" fmla="*/ 2131304 w 12011240"/>
              <a:gd name="connsiteY1955" fmla="*/ 3212484 h 6782094"/>
              <a:gd name="connsiteX1956" fmla="*/ 2149303 w 12011240"/>
              <a:gd name="connsiteY1956" fmla="*/ 3230483 h 6782094"/>
              <a:gd name="connsiteX1957" fmla="*/ 2131304 w 12011240"/>
              <a:gd name="connsiteY1957" fmla="*/ 3248479 h 6782094"/>
              <a:gd name="connsiteX1958" fmla="*/ 2113307 w 12011240"/>
              <a:gd name="connsiteY1958" fmla="*/ 3230483 h 6782094"/>
              <a:gd name="connsiteX1959" fmla="*/ 2131304 w 12011240"/>
              <a:gd name="connsiteY1959" fmla="*/ 3212484 h 6782094"/>
              <a:gd name="connsiteX1960" fmla="*/ 2483515 w 12011240"/>
              <a:gd name="connsiteY1960" fmla="*/ 3212482 h 6782094"/>
              <a:gd name="connsiteX1961" fmla="*/ 2501514 w 12011240"/>
              <a:gd name="connsiteY1961" fmla="*/ 3230482 h 6782094"/>
              <a:gd name="connsiteX1962" fmla="*/ 2483515 w 12011240"/>
              <a:gd name="connsiteY1962" fmla="*/ 3248477 h 6782094"/>
              <a:gd name="connsiteX1963" fmla="*/ 2465511 w 12011240"/>
              <a:gd name="connsiteY1963" fmla="*/ 3230482 h 6782094"/>
              <a:gd name="connsiteX1964" fmla="*/ 2483515 w 12011240"/>
              <a:gd name="connsiteY1964" fmla="*/ 3212482 h 6782094"/>
              <a:gd name="connsiteX1965" fmla="*/ 2835722 w 12011240"/>
              <a:gd name="connsiteY1965" fmla="*/ 3212480 h 6782094"/>
              <a:gd name="connsiteX1966" fmla="*/ 2853724 w 12011240"/>
              <a:gd name="connsiteY1966" fmla="*/ 3230479 h 6782094"/>
              <a:gd name="connsiteX1967" fmla="*/ 2835722 w 12011240"/>
              <a:gd name="connsiteY1967" fmla="*/ 3248476 h 6782094"/>
              <a:gd name="connsiteX1968" fmla="*/ 2817723 w 12011240"/>
              <a:gd name="connsiteY1968" fmla="*/ 3230479 h 6782094"/>
              <a:gd name="connsiteX1969" fmla="*/ 2835722 w 12011240"/>
              <a:gd name="connsiteY1969" fmla="*/ 3212480 h 6782094"/>
              <a:gd name="connsiteX1970" fmla="*/ 4948953 w 12011240"/>
              <a:gd name="connsiteY1970" fmla="*/ 3212478 h 6782094"/>
              <a:gd name="connsiteX1971" fmla="*/ 4966948 w 12011240"/>
              <a:gd name="connsiteY1971" fmla="*/ 3230478 h 6782094"/>
              <a:gd name="connsiteX1972" fmla="*/ 4948953 w 12011240"/>
              <a:gd name="connsiteY1972" fmla="*/ 3248474 h 6782094"/>
              <a:gd name="connsiteX1973" fmla="*/ 4930958 w 12011240"/>
              <a:gd name="connsiteY1973" fmla="*/ 3230478 h 6782094"/>
              <a:gd name="connsiteX1974" fmla="*/ 4948953 w 12011240"/>
              <a:gd name="connsiteY1974" fmla="*/ 3212478 h 6782094"/>
              <a:gd name="connsiteX1975" fmla="*/ 4596736 w 12011240"/>
              <a:gd name="connsiteY1975" fmla="*/ 3212476 h 6782094"/>
              <a:gd name="connsiteX1976" fmla="*/ 4614736 w 12011240"/>
              <a:gd name="connsiteY1976" fmla="*/ 3230476 h 6782094"/>
              <a:gd name="connsiteX1977" fmla="*/ 4596736 w 12011240"/>
              <a:gd name="connsiteY1977" fmla="*/ 3248472 h 6782094"/>
              <a:gd name="connsiteX1978" fmla="*/ 4578732 w 12011240"/>
              <a:gd name="connsiteY1978" fmla="*/ 3230476 h 6782094"/>
              <a:gd name="connsiteX1979" fmla="*/ 4596736 w 12011240"/>
              <a:gd name="connsiteY1979" fmla="*/ 3212476 h 6782094"/>
              <a:gd name="connsiteX1980" fmla="*/ 4244510 w 12011240"/>
              <a:gd name="connsiteY1980" fmla="*/ 3212473 h 6782094"/>
              <a:gd name="connsiteX1981" fmla="*/ 4262512 w 12011240"/>
              <a:gd name="connsiteY1981" fmla="*/ 3230474 h 6782094"/>
              <a:gd name="connsiteX1982" fmla="*/ 4244510 w 12011240"/>
              <a:gd name="connsiteY1982" fmla="*/ 3248470 h 6782094"/>
              <a:gd name="connsiteX1983" fmla="*/ 4226508 w 12011240"/>
              <a:gd name="connsiteY1983" fmla="*/ 3230474 h 6782094"/>
              <a:gd name="connsiteX1984" fmla="*/ 4244510 w 12011240"/>
              <a:gd name="connsiteY1984" fmla="*/ 3212473 h 6782094"/>
              <a:gd name="connsiteX1985" fmla="*/ 3892358 w 12011240"/>
              <a:gd name="connsiteY1985" fmla="*/ 3212472 h 6782094"/>
              <a:gd name="connsiteX1986" fmla="*/ 3910360 w 12011240"/>
              <a:gd name="connsiteY1986" fmla="*/ 3230472 h 6782094"/>
              <a:gd name="connsiteX1987" fmla="*/ 3892358 w 12011240"/>
              <a:gd name="connsiteY1987" fmla="*/ 3248469 h 6782094"/>
              <a:gd name="connsiteX1988" fmla="*/ 3874357 w 12011240"/>
              <a:gd name="connsiteY1988" fmla="*/ 3230472 h 6782094"/>
              <a:gd name="connsiteX1989" fmla="*/ 3892358 w 12011240"/>
              <a:gd name="connsiteY1989" fmla="*/ 3212472 h 6782094"/>
              <a:gd name="connsiteX1990" fmla="*/ 3540109 w 12011240"/>
              <a:gd name="connsiteY1990" fmla="*/ 3212470 h 6782094"/>
              <a:gd name="connsiteX1991" fmla="*/ 3558107 w 12011240"/>
              <a:gd name="connsiteY1991" fmla="*/ 3230470 h 6782094"/>
              <a:gd name="connsiteX1992" fmla="*/ 3540109 w 12011240"/>
              <a:gd name="connsiteY1992" fmla="*/ 3248467 h 6782094"/>
              <a:gd name="connsiteX1993" fmla="*/ 3522112 w 12011240"/>
              <a:gd name="connsiteY1993" fmla="*/ 3230470 h 6782094"/>
              <a:gd name="connsiteX1994" fmla="*/ 3540109 w 12011240"/>
              <a:gd name="connsiteY1994" fmla="*/ 3212470 h 6782094"/>
              <a:gd name="connsiteX1995" fmla="*/ 3187942 w 12011240"/>
              <a:gd name="connsiteY1995" fmla="*/ 3212468 h 6782094"/>
              <a:gd name="connsiteX1996" fmla="*/ 3205939 w 12011240"/>
              <a:gd name="connsiteY1996" fmla="*/ 3230468 h 6782094"/>
              <a:gd name="connsiteX1997" fmla="*/ 3187942 w 12011240"/>
              <a:gd name="connsiteY1997" fmla="*/ 3248465 h 6782094"/>
              <a:gd name="connsiteX1998" fmla="*/ 3169943 w 12011240"/>
              <a:gd name="connsiteY1998" fmla="*/ 3230468 h 6782094"/>
              <a:gd name="connsiteX1999" fmla="*/ 3187942 w 12011240"/>
              <a:gd name="connsiteY1999" fmla="*/ 3212468 h 6782094"/>
              <a:gd name="connsiteX2000" fmla="*/ 5301162 w 12011240"/>
              <a:gd name="connsiteY2000" fmla="*/ 3212467 h 6782094"/>
              <a:gd name="connsiteX2001" fmla="*/ 5319162 w 12011240"/>
              <a:gd name="connsiteY2001" fmla="*/ 3230467 h 6782094"/>
              <a:gd name="connsiteX2002" fmla="*/ 5301162 w 12011240"/>
              <a:gd name="connsiteY2002" fmla="*/ 3248463 h 6782094"/>
              <a:gd name="connsiteX2003" fmla="*/ 5283159 w 12011240"/>
              <a:gd name="connsiteY2003" fmla="*/ 3230467 h 6782094"/>
              <a:gd name="connsiteX2004" fmla="*/ 5301162 w 12011240"/>
              <a:gd name="connsiteY2004" fmla="*/ 3212467 h 6782094"/>
              <a:gd name="connsiteX2005" fmla="*/ 5653360 w 12011240"/>
              <a:gd name="connsiteY2005" fmla="*/ 3212464 h 6782094"/>
              <a:gd name="connsiteX2006" fmla="*/ 5671359 w 12011240"/>
              <a:gd name="connsiteY2006" fmla="*/ 3230464 h 6782094"/>
              <a:gd name="connsiteX2007" fmla="*/ 5653360 w 12011240"/>
              <a:gd name="connsiteY2007" fmla="*/ 3248461 h 6782094"/>
              <a:gd name="connsiteX2008" fmla="*/ 5635361 w 12011240"/>
              <a:gd name="connsiteY2008" fmla="*/ 3230464 h 6782094"/>
              <a:gd name="connsiteX2009" fmla="*/ 5653360 w 12011240"/>
              <a:gd name="connsiteY2009" fmla="*/ 3212464 h 6782094"/>
              <a:gd name="connsiteX2010" fmla="*/ 6005562 w 12011240"/>
              <a:gd name="connsiteY2010" fmla="*/ 3212462 h 6782094"/>
              <a:gd name="connsiteX2011" fmla="*/ 6023559 w 12011240"/>
              <a:gd name="connsiteY2011" fmla="*/ 3230463 h 6782094"/>
              <a:gd name="connsiteX2012" fmla="*/ 6005562 w 12011240"/>
              <a:gd name="connsiteY2012" fmla="*/ 3248459 h 6782094"/>
              <a:gd name="connsiteX2013" fmla="*/ 5987561 w 12011240"/>
              <a:gd name="connsiteY2013" fmla="*/ 3230463 h 6782094"/>
              <a:gd name="connsiteX2014" fmla="*/ 6005562 w 12011240"/>
              <a:gd name="connsiteY2014" fmla="*/ 3212462 h 6782094"/>
              <a:gd name="connsiteX2015" fmla="*/ 8118855 w 12011240"/>
              <a:gd name="connsiteY2015" fmla="*/ 3212460 h 6782094"/>
              <a:gd name="connsiteX2016" fmla="*/ 8136855 w 12011240"/>
              <a:gd name="connsiteY2016" fmla="*/ 3230460 h 6782094"/>
              <a:gd name="connsiteX2017" fmla="*/ 8118855 w 12011240"/>
              <a:gd name="connsiteY2017" fmla="*/ 3248457 h 6782094"/>
              <a:gd name="connsiteX2018" fmla="*/ 8100855 w 12011240"/>
              <a:gd name="connsiteY2018" fmla="*/ 3230460 h 6782094"/>
              <a:gd name="connsiteX2019" fmla="*/ 8118855 w 12011240"/>
              <a:gd name="connsiteY2019" fmla="*/ 3212460 h 6782094"/>
              <a:gd name="connsiteX2020" fmla="*/ 7766639 w 12011240"/>
              <a:gd name="connsiteY2020" fmla="*/ 3212458 h 6782094"/>
              <a:gd name="connsiteX2021" fmla="*/ 7784639 w 12011240"/>
              <a:gd name="connsiteY2021" fmla="*/ 3230459 h 6782094"/>
              <a:gd name="connsiteX2022" fmla="*/ 7766639 w 12011240"/>
              <a:gd name="connsiteY2022" fmla="*/ 3248455 h 6782094"/>
              <a:gd name="connsiteX2023" fmla="*/ 7748639 w 12011240"/>
              <a:gd name="connsiteY2023" fmla="*/ 3230459 h 6782094"/>
              <a:gd name="connsiteX2024" fmla="*/ 7766639 w 12011240"/>
              <a:gd name="connsiteY2024" fmla="*/ 3212458 h 6782094"/>
              <a:gd name="connsiteX2025" fmla="*/ 7414423 w 12011240"/>
              <a:gd name="connsiteY2025" fmla="*/ 3212457 h 6782094"/>
              <a:gd name="connsiteX2026" fmla="*/ 7432423 w 12011240"/>
              <a:gd name="connsiteY2026" fmla="*/ 3230456 h 6782094"/>
              <a:gd name="connsiteX2027" fmla="*/ 7414423 w 12011240"/>
              <a:gd name="connsiteY2027" fmla="*/ 3248454 h 6782094"/>
              <a:gd name="connsiteX2028" fmla="*/ 7396423 w 12011240"/>
              <a:gd name="connsiteY2028" fmla="*/ 3230456 h 6782094"/>
              <a:gd name="connsiteX2029" fmla="*/ 7414423 w 12011240"/>
              <a:gd name="connsiteY2029" fmla="*/ 3212457 h 6782094"/>
              <a:gd name="connsiteX2030" fmla="*/ 7062207 w 12011240"/>
              <a:gd name="connsiteY2030" fmla="*/ 3212454 h 6782094"/>
              <a:gd name="connsiteX2031" fmla="*/ 7080207 w 12011240"/>
              <a:gd name="connsiteY2031" fmla="*/ 3230454 h 6782094"/>
              <a:gd name="connsiteX2032" fmla="*/ 7062207 w 12011240"/>
              <a:gd name="connsiteY2032" fmla="*/ 3248452 h 6782094"/>
              <a:gd name="connsiteX2033" fmla="*/ 7044207 w 12011240"/>
              <a:gd name="connsiteY2033" fmla="*/ 3230454 h 6782094"/>
              <a:gd name="connsiteX2034" fmla="*/ 7062207 w 12011240"/>
              <a:gd name="connsiteY2034" fmla="*/ 3212454 h 6782094"/>
              <a:gd name="connsiteX2035" fmla="*/ 6709991 w 12011240"/>
              <a:gd name="connsiteY2035" fmla="*/ 3212453 h 6782094"/>
              <a:gd name="connsiteX2036" fmla="*/ 6727991 w 12011240"/>
              <a:gd name="connsiteY2036" fmla="*/ 3230453 h 6782094"/>
              <a:gd name="connsiteX2037" fmla="*/ 6709991 w 12011240"/>
              <a:gd name="connsiteY2037" fmla="*/ 3248450 h 6782094"/>
              <a:gd name="connsiteX2038" fmla="*/ 6691991 w 12011240"/>
              <a:gd name="connsiteY2038" fmla="*/ 3230453 h 6782094"/>
              <a:gd name="connsiteX2039" fmla="*/ 6709991 w 12011240"/>
              <a:gd name="connsiteY2039" fmla="*/ 3212453 h 6782094"/>
              <a:gd name="connsiteX2040" fmla="*/ 6357775 w 12011240"/>
              <a:gd name="connsiteY2040" fmla="*/ 3212451 h 6782094"/>
              <a:gd name="connsiteX2041" fmla="*/ 6375775 w 12011240"/>
              <a:gd name="connsiteY2041" fmla="*/ 3230450 h 6782094"/>
              <a:gd name="connsiteX2042" fmla="*/ 6357775 w 12011240"/>
              <a:gd name="connsiteY2042" fmla="*/ 3248449 h 6782094"/>
              <a:gd name="connsiteX2043" fmla="*/ 6339775 w 12011240"/>
              <a:gd name="connsiteY2043" fmla="*/ 3230450 h 6782094"/>
              <a:gd name="connsiteX2044" fmla="*/ 6357775 w 12011240"/>
              <a:gd name="connsiteY2044" fmla="*/ 3212451 h 6782094"/>
              <a:gd name="connsiteX2045" fmla="*/ 8471071 w 12011240"/>
              <a:gd name="connsiteY2045" fmla="*/ 3212449 h 6782094"/>
              <a:gd name="connsiteX2046" fmla="*/ 8489071 w 12011240"/>
              <a:gd name="connsiteY2046" fmla="*/ 3230449 h 6782094"/>
              <a:gd name="connsiteX2047" fmla="*/ 8471071 w 12011240"/>
              <a:gd name="connsiteY2047" fmla="*/ 3248447 h 6782094"/>
              <a:gd name="connsiteX2048" fmla="*/ 8453071 w 12011240"/>
              <a:gd name="connsiteY2048" fmla="*/ 3230449 h 6782094"/>
              <a:gd name="connsiteX2049" fmla="*/ 8471071 w 12011240"/>
              <a:gd name="connsiteY2049" fmla="*/ 3212449 h 6782094"/>
              <a:gd name="connsiteX2050" fmla="*/ 8823287 w 12011240"/>
              <a:gd name="connsiteY2050" fmla="*/ 3212448 h 6782094"/>
              <a:gd name="connsiteX2051" fmla="*/ 8841287 w 12011240"/>
              <a:gd name="connsiteY2051" fmla="*/ 3230446 h 6782094"/>
              <a:gd name="connsiteX2052" fmla="*/ 8823287 w 12011240"/>
              <a:gd name="connsiteY2052" fmla="*/ 3248445 h 6782094"/>
              <a:gd name="connsiteX2053" fmla="*/ 8805287 w 12011240"/>
              <a:gd name="connsiteY2053" fmla="*/ 3230446 h 6782094"/>
              <a:gd name="connsiteX2054" fmla="*/ 8823287 w 12011240"/>
              <a:gd name="connsiteY2054" fmla="*/ 3212448 h 6782094"/>
              <a:gd name="connsiteX2055" fmla="*/ 9175503 w 12011240"/>
              <a:gd name="connsiteY2055" fmla="*/ 3212445 h 6782094"/>
              <a:gd name="connsiteX2056" fmla="*/ 9193503 w 12011240"/>
              <a:gd name="connsiteY2056" fmla="*/ 3230444 h 6782094"/>
              <a:gd name="connsiteX2057" fmla="*/ 9175503 w 12011240"/>
              <a:gd name="connsiteY2057" fmla="*/ 3248443 h 6782094"/>
              <a:gd name="connsiteX2058" fmla="*/ 9157503 w 12011240"/>
              <a:gd name="connsiteY2058" fmla="*/ 3230444 h 6782094"/>
              <a:gd name="connsiteX2059" fmla="*/ 9175503 w 12011240"/>
              <a:gd name="connsiteY2059" fmla="*/ 3212445 h 6782094"/>
              <a:gd name="connsiteX2060" fmla="*/ 11288799 w 12011240"/>
              <a:gd name="connsiteY2060" fmla="*/ 3212443 h 6782094"/>
              <a:gd name="connsiteX2061" fmla="*/ 11306799 w 12011240"/>
              <a:gd name="connsiteY2061" fmla="*/ 3230442 h 6782094"/>
              <a:gd name="connsiteX2062" fmla="*/ 11288799 w 12011240"/>
              <a:gd name="connsiteY2062" fmla="*/ 3248441 h 6782094"/>
              <a:gd name="connsiteX2063" fmla="*/ 11270799 w 12011240"/>
              <a:gd name="connsiteY2063" fmla="*/ 3230442 h 6782094"/>
              <a:gd name="connsiteX2064" fmla="*/ 11288799 w 12011240"/>
              <a:gd name="connsiteY2064" fmla="*/ 3212443 h 6782094"/>
              <a:gd name="connsiteX2065" fmla="*/ 10936583 w 12011240"/>
              <a:gd name="connsiteY2065" fmla="*/ 3212441 h 6782094"/>
              <a:gd name="connsiteX2066" fmla="*/ 10954583 w 12011240"/>
              <a:gd name="connsiteY2066" fmla="*/ 3230440 h 6782094"/>
              <a:gd name="connsiteX2067" fmla="*/ 10936583 w 12011240"/>
              <a:gd name="connsiteY2067" fmla="*/ 3248440 h 6782094"/>
              <a:gd name="connsiteX2068" fmla="*/ 10918583 w 12011240"/>
              <a:gd name="connsiteY2068" fmla="*/ 3230440 h 6782094"/>
              <a:gd name="connsiteX2069" fmla="*/ 10936583 w 12011240"/>
              <a:gd name="connsiteY2069" fmla="*/ 3212441 h 6782094"/>
              <a:gd name="connsiteX2070" fmla="*/ 10584367 w 12011240"/>
              <a:gd name="connsiteY2070" fmla="*/ 3212439 h 6782094"/>
              <a:gd name="connsiteX2071" fmla="*/ 10602367 w 12011240"/>
              <a:gd name="connsiteY2071" fmla="*/ 3230439 h 6782094"/>
              <a:gd name="connsiteX2072" fmla="*/ 10584367 w 12011240"/>
              <a:gd name="connsiteY2072" fmla="*/ 3248438 h 6782094"/>
              <a:gd name="connsiteX2073" fmla="*/ 10566367 w 12011240"/>
              <a:gd name="connsiteY2073" fmla="*/ 3230439 h 6782094"/>
              <a:gd name="connsiteX2074" fmla="*/ 10584367 w 12011240"/>
              <a:gd name="connsiteY2074" fmla="*/ 3212439 h 6782094"/>
              <a:gd name="connsiteX2075" fmla="*/ 10232151 w 12011240"/>
              <a:gd name="connsiteY2075" fmla="*/ 3212438 h 6782094"/>
              <a:gd name="connsiteX2076" fmla="*/ 10250151 w 12011240"/>
              <a:gd name="connsiteY2076" fmla="*/ 3230436 h 6782094"/>
              <a:gd name="connsiteX2077" fmla="*/ 10232151 w 12011240"/>
              <a:gd name="connsiteY2077" fmla="*/ 3248436 h 6782094"/>
              <a:gd name="connsiteX2078" fmla="*/ 10214151 w 12011240"/>
              <a:gd name="connsiteY2078" fmla="*/ 3230436 h 6782094"/>
              <a:gd name="connsiteX2079" fmla="*/ 10232151 w 12011240"/>
              <a:gd name="connsiteY2079" fmla="*/ 3212438 h 6782094"/>
              <a:gd name="connsiteX2080" fmla="*/ 9879935 w 12011240"/>
              <a:gd name="connsiteY2080" fmla="*/ 3212436 h 6782094"/>
              <a:gd name="connsiteX2081" fmla="*/ 9897935 w 12011240"/>
              <a:gd name="connsiteY2081" fmla="*/ 3230434 h 6782094"/>
              <a:gd name="connsiteX2082" fmla="*/ 9879935 w 12011240"/>
              <a:gd name="connsiteY2082" fmla="*/ 3248434 h 6782094"/>
              <a:gd name="connsiteX2083" fmla="*/ 9861935 w 12011240"/>
              <a:gd name="connsiteY2083" fmla="*/ 3230434 h 6782094"/>
              <a:gd name="connsiteX2084" fmla="*/ 9879935 w 12011240"/>
              <a:gd name="connsiteY2084" fmla="*/ 3212436 h 6782094"/>
              <a:gd name="connsiteX2085" fmla="*/ 9527719 w 12011240"/>
              <a:gd name="connsiteY2085" fmla="*/ 3212434 h 6782094"/>
              <a:gd name="connsiteX2086" fmla="*/ 9545719 w 12011240"/>
              <a:gd name="connsiteY2086" fmla="*/ 3230432 h 6782094"/>
              <a:gd name="connsiteX2087" fmla="*/ 9527719 w 12011240"/>
              <a:gd name="connsiteY2087" fmla="*/ 3248432 h 6782094"/>
              <a:gd name="connsiteX2088" fmla="*/ 9509719 w 12011240"/>
              <a:gd name="connsiteY2088" fmla="*/ 3230432 h 6782094"/>
              <a:gd name="connsiteX2089" fmla="*/ 9527719 w 12011240"/>
              <a:gd name="connsiteY2089" fmla="*/ 3212434 h 6782094"/>
              <a:gd name="connsiteX2090" fmla="*/ 11641015 w 12011240"/>
              <a:gd name="connsiteY2090" fmla="*/ 3212432 h 6782094"/>
              <a:gd name="connsiteX2091" fmla="*/ 11659015 w 12011240"/>
              <a:gd name="connsiteY2091" fmla="*/ 3230431 h 6782094"/>
              <a:gd name="connsiteX2092" fmla="*/ 11641015 w 12011240"/>
              <a:gd name="connsiteY2092" fmla="*/ 3248430 h 6782094"/>
              <a:gd name="connsiteX2093" fmla="*/ 11623015 w 12011240"/>
              <a:gd name="connsiteY2093" fmla="*/ 3230431 h 6782094"/>
              <a:gd name="connsiteX2094" fmla="*/ 11641015 w 12011240"/>
              <a:gd name="connsiteY2094" fmla="*/ 3212432 h 6782094"/>
              <a:gd name="connsiteX2095" fmla="*/ 11993240 w 12011240"/>
              <a:gd name="connsiteY2095" fmla="*/ 3212430 h 6782094"/>
              <a:gd name="connsiteX2096" fmla="*/ 12011240 w 12011240"/>
              <a:gd name="connsiteY2096" fmla="*/ 3230429 h 6782094"/>
              <a:gd name="connsiteX2097" fmla="*/ 11993240 w 12011240"/>
              <a:gd name="connsiteY2097" fmla="*/ 3248428 h 6782094"/>
              <a:gd name="connsiteX2098" fmla="*/ 11975240 w 12011240"/>
              <a:gd name="connsiteY2098" fmla="*/ 3230429 h 6782094"/>
              <a:gd name="connsiteX2099" fmla="*/ 11993240 w 12011240"/>
              <a:gd name="connsiteY2099" fmla="*/ 3212430 h 6782094"/>
              <a:gd name="connsiteX2100" fmla="*/ 1779086 w 12011240"/>
              <a:gd name="connsiteY2100" fmla="*/ 2891267 h 6782094"/>
              <a:gd name="connsiteX2101" fmla="*/ 1797085 w 12011240"/>
              <a:gd name="connsiteY2101" fmla="*/ 2909266 h 6782094"/>
              <a:gd name="connsiteX2102" fmla="*/ 1779086 w 12011240"/>
              <a:gd name="connsiteY2102" fmla="*/ 2927260 h 6782094"/>
              <a:gd name="connsiteX2103" fmla="*/ 1761085 w 12011240"/>
              <a:gd name="connsiteY2103" fmla="*/ 2909266 h 6782094"/>
              <a:gd name="connsiteX2104" fmla="*/ 1779086 w 12011240"/>
              <a:gd name="connsiteY2104" fmla="*/ 2891267 h 6782094"/>
              <a:gd name="connsiteX2105" fmla="*/ 1426868 w 12011240"/>
              <a:gd name="connsiteY2105" fmla="*/ 2891265 h 6782094"/>
              <a:gd name="connsiteX2106" fmla="*/ 1444868 w 12011240"/>
              <a:gd name="connsiteY2106" fmla="*/ 2909266 h 6782094"/>
              <a:gd name="connsiteX2107" fmla="*/ 1426868 w 12011240"/>
              <a:gd name="connsiteY2107" fmla="*/ 2927260 h 6782094"/>
              <a:gd name="connsiteX2108" fmla="*/ 1408868 w 12011240"/>
              <a:gd name="connsiteY2108" fmla="*/ 2909266 h 6782094"/>
              <a:gd name="connsiteX2109" fmla="*/ 1426868 w 12011240"/>
              <a:gd name="connsiteY2109" fmla="*/ 2891265 h 6782094"/>
              <a:gd name="connsiteX2110" fmla="*/ 1074652 w 12011240"/>
              <a:gd name="connsiteY2110" fmla="*/ 2891263 h 6782094"/>
              <a:gd name="connsiteX2111" fmla="*/ 1092652 w 12011240"/>
              <a:gd name="connsiteY2111" fmla="*/ 2909264 h 6782094"/>
              <a:gd name="connsiteX2112" fmla="*/ 1074652 w 12011240"/>
              <a:gd name="connsiteY2112" fmla="*/ 2927258 h 6782094"/>
              <a:gd name="connsiteX2113" fmla="*/ 1056652 w 12011240"/>
              <a:gd name="connsiteY2113" fmla="*/ 2909264 h 6782094"/>
              <a:gd name="connsiteX2114" fmla="*/ 1074652 w 12011240"/>
              <a:gd name="connsiteY2114" fmla="*/ 2891263 h 6782094"/>
              <a:gd name="connsiteX2115" fmla="*/ 722436 w 12011240"/>
              <a:gd name="connsiteY2115" fmla="*/ 2891260 h 6782094"/>
              <a:gd name="connsiteX2116" fmla="*/ 740436 w 12011240"/>
              <a:gd name="connsiteY2116" fmla="*/ 2909261 h 6782094"/>
              <a:gd name="connsiteX2117" fmla="*/ 722436 w 12011240"/>
              <a:gd name="connsiteY2117" fmla="*/ 2927255 h 6782094"/>
              <a:gd name="connsiteX2118" fmla="*/ 704436 w 12011240"/>
              <a:gd name="connsiteY2118" fmla="*/ 2909261 h 6782094"/>
              <a:gd name="connsiteX2119" fmla="*/ 722436 w 12011240"/>
              <a:gd name="connsiteY2119" fmla="*/ 2891260 h 6782094"/>
              <a:gd name="connsiteX2120" fmla="*/ 370219 w 12011240"/>
              <a:gd name="connsiteY2120" fmla="*/ 2891258 h 6782094"/>
              <a:gd name="connsiteX2121" fmla="*/ 388219 w 12011240"/>
              <a:gd name="connsiteY2121" fmla="*/ 2909259 h 6782094"/>
              <a:gd name="connsiteX2122" fmla="*/ 370219 w 12011240"/>
              <a:gd name="connsiteY2122" fmla="*/ 2927253 h 6782094"/>
              <a:gd name="connsiteX2123" fmla="*/ 352220 w 12011240"/>
              <a:gd name="connsiteY2123" fmla="*/ 2909259 h 6782094"/>
              <a:gd name="connsiteX2124" fmla="*/ 370219 w 12011240"/>
              <a:gd name="connsiteY2124" fmla="*/ 2891258 h 6782094"/>
              <a:gd name="connsiteX2125" fmla="*/ 18003 w 12011240"/>
              <a:gd name="connsiteY2125" fmla="*/ 2891256 h 6782094"/>
              <a:gd name="connsiteX2126" fmla="*/ 36003 w 12011240"/>
              <a:gd name="connsiteY2126" fmla="*/ 2909257 h 6782094"/>
              <a:gd name="connsiteX2127" fmla="*/ 18003 w 12011240"/>
              <a:gd name="connsiteY2127" fmla="*/ 2927251 h 6782094"/>
              <a:gd name="connsiteX2128" fmla="*/ 3 w 12011240"/>
              <a:gd name="connsiteY2128" fmla="*/ 2909257 h 6782094"/>
              <a:gd name="connsiteX2129" fmla="*/ 18003 w 12011240"/>
              <a:gd name="connsiteY2129" fmla="*/ 2891256 h 6782094"/>
              <a:gd name="connsiteX2130" fmla="*/ 2131304 w 12011240"/>
              <a:gd name="connsiteY2130" fmla="*/ 2891253 h 6782094"/>
              <a:gd name="connsiteX2131" fmla="*/ 2149303 w 12011240"/>
              <a:gd name="connsiteY2131" fmla="*/ 2909254 h 6782094"/>
              <a:gd name="connsiteX2132" fmla="*/ 2131304 w 12011240"/>
              <a:gd name="connsiteY2132" fmla="*/ 2927248 h 6782094"/>
              <a:gd name="connsiteX2133" fmla="*/ 2113307 w 12011240"/>
              <a:gd name="connsiteY2133" fmla="*/ 2909254 h 6782094"/>
              <a:gd name="connsiteX2134" fmla="*/ 2131304 w 12011240"/>
              <a:gd name="connsiteY2134" fmla="*/ 2891253 h 6782094"/>
              <a:gd name="connsiteX2135" fmla="*/ 2483515 w 12011240"/>
              <a:gd name="connsiteY2135" fmla="*/ 2891251 h 6782094"/>
              <a:gd name="connsiteX2136" fmla="*/ 2501514 w 12011240"/>
              <a:gd name="connsiteY2136" fmla="*/ 2909252 h 6782094"/>
              <a:gd name="connsiteX2137" fmla="*/ 2483515 w 12011240"/>
              <a:gd name="connsiteY2137" fmla="*/ 2927246 h 6782094"/>
              <a:gd name="connsiteX2138" fmla="*/ 2465511 w 12011240"/>
              <a:gd name="connsiteY2138" fmla="*/ 2909252 h 6782094"/>
              <a:gd name="connsiteX2139" fmla="*/ 2483515 w 12011240"/>
              <a:gd name="connsiteY2139" fmla="*/ 2891251 h 6782094"/>
              <a:gd name="connsiteX2140" fmla="*/ 2835723 w 12011240"/>
              <a:gd name="connsiteY2140" fmla="*/ 2891248 h 6782094"/>
              <a:gd name="connsiteX2141" fmla="*/ 2853724 w 12011240"/>
              <a:gd name="connsiteY2141" fmla="*/ 2909249 h 6782094"/>
              <a:gd name="connsiteX2142" fmla="*/ 2835723 w 12011240"/>
              <a:gd name="connsiteY2142" fmla="*/ 2927243 h 6782094"/>
              <a:gd name="connsiteX2143" fmla="*/ 2817723 w 12011240"/>
              <a:gd name="connsiteY2143" fmla="*/ 2909249 h 6782094"/>
              <a:gd name="connsiteX2144" fmla="*/ 2835723 w 12011240"/>
              <a:gd name="connsiteY2144" fmla="*/ 2891248 h 6782094"/>
              <a:gd name="connsiteX2145" fmla="*/ 4948953 w 12011240"/>
              <a:gd name="connsiteY2145" fmla="*/ 2891246 h 6782094"/>
              <a:gd name="connsiteX2146" fmla="*/ 4966948 w 12011240"/>
              <a:gd name="connsiteY2146" fmla="*/ 2909247 h 6782094"/>
              <a:gd name="connsiteX2147" fmla="*/ 4948953 w 12011240"/>
              <a:gd name="connsiteY2147" fmla="*/ 2927241 h 6782094"/>
              <a:gd name="connsiteX2148" fmla="*/ 4930959 w 12011240"/>
              <a:gd name="connsiteY2148" fmla="*/ 2909247 h 6782094"/>
              <a:gd name="connsiteX2149" fmla="*/ 4948953 w 12011240"/>
              <a:gd name="connsiteY2149" fmla="*/ 2891246 h 6782094"/>
              <a:gd name="connsiteX2150" fmla="*/ 4596736 w 12011240"/>
              <a:gd name="connsiteY2150" fmla="*/ 2891244 h 6782094"/>
              <a:gd name="connsiteX2151" fmla="*/ 4614736 w 12011240"/>
              <a:gd name="connsiteY2151" fmla="*/ 2909245 h 6782094"/>
              <a:gd name="connsiteX2152" fmla="*/ 4596736 w 12011240"/>
              <a:gd name="connsiteY2152" fmla="*/ 2927239 h 6782094"/>
              <a:gd name="connsiteX2153" fmla="*/ 4578732 w 12011240"/>
              <a:gd name="connsiteY2153" fmla="*/ 2909245 h 6782094"/>
              <a:gd name="connsiteX2154" fmla="*/ 4596736 w 12011240"/>
              <a:gd name="connsiteY2154" fmla="*/ 2891244 h 6782094"/>
              <a:gd name="connsiteX2155" fmla="*/ 4244510 w 12011240"/>
              <a:gd name="connsiteY2155" fmla="*/ 2891241 h 6782094"/>
              <a:gd name="connsiteX2156" fmla="*/ 4262512 w 12011240"/>
              <a:gd name="connsiteY2156" fmla="*/ 2909242 h 6782094"/>
              <a:gd name="connsiteX2157" fmla="*/ 4244510 w 12011240"/>
              <a:gd name="connsiteY2157" fmla="*/ 2927236 h 6782094"/>
              <a:gd name="connsiteX2158" fmla="*/ 4226508 w 12011240"/>
              <a:gd name="connsiteY2158" fmla="*/ 2909242 h 6782094"/>
              <a:gd name="connsiteX2159" fmla="*/ 4244510 w 12011240"/>
              <a:gd name="connsiteY2159" fmla="*/ 2891241 h 6782094"/>
              <a:gd name="connsiteX2160" fmla="*/ 3892358 w 12011240"/>
              <a:gd name="connsiteY2160" fmla="*/ 2891239 h 6782094"/>
              <a:gd name="connsiteX2161" fmla="*/ 3910360 w 12011240"/>
              <a:gd name="connsiteY2161" fmla="*/ 2909239 h 6782094"/>
              <a:gd name="connsiteX2162" fmla="*/ 3892358 w 12011240"/>
              <a:gd name="connsiteY2162" fmla="*/ 2927234 h 6782094"/>
              <a:gd name="connsiteX2163" fmla="*/ 3874357 w 12011240"/>
              <a:gd name="connsiteY2163" fmla="*/ 2909239 h 6782094"/>
              <a:gd name="connsiteX2164" fmla="*/ 3892358 w 12011240"/>
              <a:gd name="connsiteY2164" fmla="*/ 2891239 h 6782094"/>
              <a:gd name="connsiteX2165" fmla="*/ 3540109 w 12011240"/>
              <a:gd name="connsiteY2165" fmla="*/ 2891237 h 6782094"/>
              <a:gd name="connsiteX2166" fmla="*/ 3558107 w 12011240"/>
              <a:gd name="connsiteY2166" fmla="*/ 2909238 h 6782094"/>
              <a:gd name="connsiteX2167" fmla="*/ 3540109 w 12011240"/>
              <a:gd name="connsiteY2167" fmla="*/ 2927232 h 6782094"/>
              <a:gd name="connsiteX2168" fmla="*/ 3522112 w 12011240"/>
              <a:gd name="connsiteY2168" fmla="*/ 2909238 h 6782094"/>
              <a:gd name="connsiteX2169" fmla="*/ 3540109 w 12011240"/>
              <a:gd name="connsiteY2169" fmla="*/ 2891237 h 6782094"/>
              <a:gd name="connsiteX2170" fmla="*/ 3187942 w 12011240"/>
              <a:gd name="connsiteY2170" fmla="*/ 2891234 h 6782094"/>
              <a:gd name="connsiteX2171" fmla="*/ 3205939 w 12011240"/>
              <a:gd name="connsiteY2171" fmla="*/ 2909235 h 6782094"/>
              <a:gd name="connsiteX2172" fmla="*/ 3187942 w 12011240"/>
              <a:gd name="connsiteY2172" fmla="*/ 2927229 h 6782094"/>
              <a:gd name="connsiteX2173" fmla="*/ 3169945 w 12011240"/>
              <a:gd name="connsiteY2173" fmla="*/ 2909235 h 6782094"/>
              <a:gd name="connsiteX2174" fmla="*/ 3187942 w 12011240"/>
              <a:gd name="connsiteY2174" fmla="*/ 2891234 h 6782094"/>
              <a:gd name="connsiteX2175" fmla="*/ 5301162 w 12011240"/>
              <a:gd name="connsiteY2175" fmla="*/ 2891232 h 6782094"/>
              <a:gd name="connsiteX2176" fmla="*/ 5319162 w 12011240"/>
              <a:gd name="connsiteY2176" fmla="*/ 2909233 h 6782094"/>
              <a:gd name="connsiteX2177" fmla="*/ 5301162 w 12011240"/>
              <a:gd name="connsiteY2177" fmla="*/ 2927227 h 6782094"/>
              <a:gd name="connsiteX2178" fmla="*/ 5283159 w 12011240"/>
              <a:gd name="connsiteY2178" fmla="*/ 2909233 h 6782094"/>
              <a:gd name="connsiteX2179" fmla="*/ 5301162 w 12011240"/>
              <a:gd name="connsiteY2179" fmla="*/ 2891232 h 6782094"/>
              <a:gd name="connsiteX2180" fmla="*/ 5653360 w 12011240"/>
              <a:gd name="connsiteY2180" fmla="*/ 2891229 h 6782094"/>
              <a:gd name="connsiteX2181" fmla="*/ 5671359 w 12011240"/>
              <a:gd name="connsiteY2181" fmla="*/ 2909230 h 6782094"/>
              <a:gd name="connsiteX2182" fmla="*/ 5653360 w 12011240"/>
              <a:gd name="connsiteY2182" fmla="*/ 2927224 h 6782094"/>
              <a:gd name="connsiteX2183" fmla="*/ 5635361 w 12011240"/>
              <a:gd name="connsiteY2183" fmla="*/ 2909230 h 6782094"/>
              <a:gd name="connsiteX2184" fmla="*/ 5653360 w 12011240"/>
              <a:gd name="connsiteY2184" fmla="*/ 2891229 h 6782094"/>
              <a:gd name="connsiteX2185" fmla="*/ 6005562 w 12011240"/>
              <a:gd name="connsiteY2185" fmla="*/ 2891227 h 6782094"/>
              <a:gd name="connsiteX2186" fmla="*/ 6023559 w 12011240"/>
              <a:gd name="connsiteY2186" fmla="*/ 2909228 h 6782094"/>
              <a:gd name="connsiteX2187" fmla="*/ 6005562 w 12011240"/>
              <a:gd name="connsiteY2187" fmla="*/ 2927222 h 6782094"/>
              <a:gd name="connsiteX2188" fmla="*/ 5987561 w 12011240"/>
              <a:gd name="connsiteY2188" fmla="*/ 2909228 h 6782094"/>
              <a:gd name="connsiteX2189" fmla="*/ 6005562 w 12011240"/>
              <a:gd name="connsiteY2189" fmla="*/ 2891227 h 6782094"/>
              <a:gd name="connsiteX2190" fmla="*/ 8118855 w 12011240"/>
              <a:gd name="connsiteY2190" fmla="*/ 2891225 h 6782094"/>
              <a:gd name="connsiteX2191" fmla="*/ 8136855 w 12011240"/>
              <a:gd name="connsiteY2191" fmla="*/ 2909225 h 6782094"/>
              <a:gd name="connsiteX2192" fmla="*/ 8118855 w 12011240"/>
              <a:gd name="connsiteY2192" fmla="*/ 2927220 h 6782094"/>
              <a:gd name="connsiteX2193" fmla="*/ 8100855 w 12011240"/>
              <a:gd name="connsiteY2193" fmla="*/ 2909225 h 6782094"/>
              <a:gd name="connsiteX2194" fmla="*/ 8118855 w 12011240"/>
              <a:gd name="connsiteY2194" fmla="*/ 2891225 h 6782094"/>
              <a:gd name="connsiteX2195" fmla="*/ 7766639 w 12011240"/>
              <a:gd name="connsiteY2195" fmla="*/ 2891222 h 6782094"/>
              <a:gd name="connsiteX2196" fmla="*/ 7784639 w 12011240"/>
              <a:gd name="connsiteY2196" fmla="*/ 2909223 h 6782094"/>
              <a:gd name="connsiteX2197" fmla="*/ 7766639 w 12011240"/>
              <a:gd name="connsiteY2197" fmla="*/ 2927217 h 6782094"/>
              <a:gd name="connsiteX2198" fmla="*/ 7748639 w 12011240"/>
              <a:gd name="connsiteY2198" fmla="*/ 2909223 h 6782094"/>
              <a:gd name="connsiteX2199" fmla="*/ 7766639 w 12011240"/>
              <a:gd name="connsiteY2199" fmla="*/ 2891222 h 6782094"/>
              <a:gd name="connsiteX2200" fmla="*/ 7414423 w 12011240"/>
              <a:gd name="connsiteY2200" fmla="*/ 2891220 h 6782094"/>
              <a:gd name="connsiteX2201" fmla="*/ 7432423 w 12011240"/>
              <a:gd name="connsiteY2201" fmla="*/ 2909220 h 6782094"/>
              <a:gd name="connsiteX2202" fmla="*/ 7414423 w 12011240"/>
              <a:gd name="connsiteY2202" fmla="*/ 2927215 h 6782094"/>
              <a:gd name="connsiteX2203" fmla="*/ 7396423 w 12011240"/>
              <a:gd name="connsiteY2203" fmla="*/ 2909220 h 6782094"/>
              <a:gd name="connsiteX2204" fmla="*/ 7414423 w 12011240"/>
              <a:gd name="connsiteY2204" fmla="*/ 2891220 h 6782094"/>
              <a:gd name="connsiteX2205" fmla="*/ 7062207 w 12011240"/>
              <a:gd name="connsiteY2205" fmla="*/ 2891218 h 6782094"/>
              <a:gd name="connsiteX2206" fmla="*/ 7080207 w 12011240"/>
              <a:gd name="connsiteY2206" fmla="*/ 2909219 h 6782094"/>
              <a:gd name="connsiteX2207" fmla="*/ 7062207 w 12011240"/>
              <a:gd name="connsiteY2207" fmla="*/ 2927213 h 6782094"/>
              <a:gd name="connsiteX2208" fmla="*/ 7044207 w 12011240"/>
              <a:gd name="connsiteY2208" fmla="*/ 2909219 h 6782094"/>
              <a:gd name="connsiteX2209" fmla="*/ 7062207 w 12011240"/>
              <a:gd name="connsiteY2209" fmla="*/ 2891218 h 6782094"/>
              <a:gd name="connsiteX2210" fmla="*/ 6709991 w 12011240"/>
              <a:gd name="connsiteY2210" fmla="*/ 2891215 h 6782094"/>
              <a:gd name="connsiteX2211" fmla="*/ 6727991 w 12011240"/>
              <a:gd name="connsiteY2211" fmla="*/ 2909216 h 6782094"/>
              <a:gd name="connsiteX2212" fmla="*/ 6709991 w 12011240"/>
              <a:gd name="connsiteY2212" fmla="*/ 2927210 h 6782094"/>
              <a:gd name="connsiteX2213" fmla="*/ 6691991 w 12011240"/>
              <a:gd name="connsiteY2213" fmla="*/ 2909216 h 6782094"/>
              <a:gd name="connsiteX2214" fmla="*/ 6709991 w 12011240"/>
              <a:gd name="connsiteY2214" fmla="*/ 2891215 h 6782094"/>
              <a:gd name="connsiteX2215" fmla="*/ 6357775 w 12011240"/>
              <a:gd name="connsiteY2215" fmla="*/ 2891213 h 6782094"/>
              <a:gd name="connsiteX2216" fmla="*/ 6375775 w 12011240"/>
              <a:gd name="connsiteY2216" fmla="*/ 2909214 h 6782094"/>
              <a:gd name="connsiteX2217" fmla="*/ 6357775 w 12011240"/>
              <a:gd name="connsiteY2217" fmla="*/ 2927208 h 6782094"/>
              <a:gd name="connsiteX2218" fmla="*/ 6339775 w 12011240"/>
              <a:gd name="connsiteY2218" fmla="*/ 2909214 h 6782094"/>
              <a:gd name="connsiteX2219" fmla="*/ 6357775 w 12011240"/>
              <a:gd name="connsiteY2219" fmla="*/ 2891213 h 6782094"/>
              <a:gd name="connsiteX2220" fmla="*/ 8471071 w 12011240"/>
              <a:gd name="connsiteY2220" fmla="*/ 2891210 h 6782094"/>
              <a:gd name="connsiteX2221" fmla="*/ 8489071 w 12011240"/>
              <a:gd name="connsiteY2221" fmla="*/ 2909211 h 6782094"/>
              <a:gd name="connsiteX2222" fmla="*/ 8471071 w 12011240"/>
              <a:gd name="connsiteY2222" fmla="*/ 2927205 h 6782094"/>
              <a:gd name="connsiteX2223" fmla="*/ 8453071 w 12011240"/>
              <a:gd name="connsiteY2223" fmla="*/ 2909211 h 6782094"/>
              <a:gd name="connsiteX2224" fmla="*/ 8471071 w 12011240"/>
              <a:gd name="connsiteY2224" fmla="*/ 2891210 h 6782094"/>
              <a:gd name="connsiteX2225" fmla="*/ 8823287 w 12011240"/>
              <a:gd name="connsiteY2225" fmla="*/ 2891208 h 6782094"/>
              <a:gd name="connsiteX2226" fmla="*/ 8841287 w 12011240"/>
              <a:gd name="connsiteY2226" fmla="*/ 2909209 h 6782094"/>
              <a:gd name="connsiteX2227" fmla="*/ 8823287 w 12011240"/>
              <a:gd name="connsiteY2227" fmla="*/ 2927203 h 6782094"/>
              <a:gd name="connsiteX2228" fmla="*/ 8805287 w 12011240"/>
              <a:gd name="connsiteY2228" fmla="*/ 2909209 h 6782094"/>
              <a:gd name="connsiteX2229" fmla="*/ 8823287 w 12011240"/>
              <a:gd name="connsiteY2229" fmla="*/ 2891208 h 6782094"/>
              <a:gd name="connsiteX2230" fmla="*/ 9175503 w 12011240"/>
              <a:gd name="connsiteY2230" fmla="*/ 2891206 h 6782094"/>
              <a:gd name="connsiteX2231" fmla="*/ 9193503 w 12011240"/>
              <a:gd name="connsiteY2231" fmla="*/ 2909206 h 6782094"/>
              <a:gd name="connsiteX2232" fmla="*/ 9175503 w 12011240"/>
              <a:gd name="connsiteY2232" fmla="*/ 2927201 h 6782094"/>
              <a:gd name="connsiteX2233" fmla="*/ 9157503 w 12011240"/>
              <a:gd name="connsiteY2233" fmla="*/ 2909206 h 6782094"/>
              <a:gd name="connsiteX2234" fmla="*/ 9175503 w 12011240"/>
              <a:gd name="connsiteY2234" fmla="*/ 2891206 h 6782094"/>
              <a:gd name="connsiteX2235" fmla="*/ 11288799 w 12011240"/>
              <a:gd name="connsiteY2235" fmla="*/ 2891203 h 6782094"/>
              <a:gd name="connsiteX2236" fmla="*/ 11306799 w 12011240"/>
              <a:gd name="connsiteY2236" fmla="*/ 2909204 h 6782094"/>
              <a:gd name="connsiteX2237" fmla="*/ 11288799 w 12011240"/>
              <a:gd name="connsiteY2237" fmla="*/ 2927200 h 6782094"/>
              <a:gd name="connsiteX2238" fmla="*/ 11270799 w 12011240"/>
              <a:gd name="connsiteY2238" fmla="*/ 2909204 h 6782094"/>
              <a:gd name="connsiteX2239" fmla="*/ 11288799 w 12011240"/>
              <a:gd name="connsiteY2239" fmla="*/ 2891203 h 6782094"/>
              <a:gd name="connsiteX2240" fmla="*/ 10936583 w 12011240"/>
              <a:gd name="connsiteY2240" fmla="*/ 2891201 h 6782094"/>
              <a:gd name="connsiteX2241" fmla="*/ 10954583 w 12011240"/>
              <a:gd name="connsiteY2241" fmla="*/ 2909201 h 6782094"/>
              <a:gd name="connsiteX2242" fmla="*/ 10936583 w 12011240"/>
              <a:gd name="connsiteY2242" fmla="*/ 2927198 h 6782094"/>
              <a:gd name="connsiteX2243" fmla="*/ 10918583 w 12011240"/>
              <a:gd name="connsiteY2243" fmla="*/ 2909201 h 6782094"/>
              <a:gd name="connsiteX2244" fmla="*/ 10936583 w 12011240"/>
              <a:gd name="connsiteY2244" fmla="*/ 2891201 h 6782094"/>
              <a:gd name="connsiteX2245" fmla="*/ 10584367 w 12011240"/>
              <a:gd name="connsiteY2245" fmla="*/ 2891199 h 6782094"/>
              <a:gd name="connsiteX2246" fmla="*/ 10602367 w 12011240"/>
              <a:gd name="connsiteY2246" fmla="*/ 2909200 h 6782094"/>
              <a:gd name="connsiteX2247" fmla="*/ 10584367 w 12011240"/>
              <a:gd name="connsiteY2247" fmla="*/ 2927196 h 6782094"/>
              <a:gd name="connsiteX2248" fmla="*/ 10566367 w 12011240"/>
              <a:gd name="connsiteY2248" fmla="*/ 2909200 h 6782094"/>
              <a:gd name="connsiteX2249" fmla="*/ 10584367 w 12011240"/>
              <a:gd name="connsiteY2249" fmla="*/ 2891199 h 6782094"/>
              <a:gd name="connsiteX2250" fmla="*/ 10232151 w 12011240"/>
              <a:gd name="connsiteY2250" fmla="*/ 2891196 h 6782094"/>
              <a:gd name="connsiteX2251" fmla="*/ 10250151 w 12011240"/>
              <a:gd name="connsiteY2251" fmla="*/ 2909197 h 6782094"/>
              <a:gd name="connsiteX2252" fmla="*/ 10232151 w 12011240"/>
              <a:gd name="connsiteY2252" fmla="*/ 2927194 h 6782094"/>
              <a:gd name="connsiteX2253" fmla="*/ 10214151 w 12011240"/>
              <a:gd name="connsiteY2253" fmla="*/ 2909197 h 6782094"/>
              <a:gd name="connsiteX2254" fmla="*/ 10232151 w 12011240"/>
              <a:gd name="connsiteY2254" fmla="*/ 2891196 h 6782094"/>
              <a:gd name="connsiteX2255" fmla="*/ 9879935 w 12011240"/>
              <a:gd name="connsiteY2255" fmla="*/ 2891194 h 6782094"/>
              <a:gd name="connsiteX2256" fmla="*/ 9897935 w 12011240"/>
              <a:gd name="connsiteY2256" fmla="*/ 2909195 h 6782094"/>
              <a:gd name="connsiteX2257" fmla="*/ 9879935 w 12011240"/>
              <a:gd name="connsiteY2257" fmla="*/ 2927192 h 6782094"/>
              <a:gd name="connsiteX2258" fmla="*/ 9861935 w 12011240"/>
              <a:gd name="connsiteY2258" fmla="*/ 2909195 h 6782094"/>
              <a:gd name="connsiteX2259" fmla="*/ 9879935 w 12011240"/>
              <a:gd name="connsiteY2259" fmla="*/ 2891194 h 6782094"/>
              <a:gd name="connsiteX2260" fmla="*/ 9527719 w 12011240"/>
              <a:gd name="connsiteY2260" fmla="*/ 2891191 h 6782094"/>
              <a:gd name="connsiteX2261" fmla="*/ 9545719 w 12011240"/>
              <a:gd name="connsiteY2261" fmla="*/ 2909192 h 6782094"/>
              <a:gd name="connsiteX2262" fmla="*/ 9527719 w 12011240"/>
              <a:gd name="connsiteY2262" fmla="*/ 2927190 h 6782094"/>
              <a:gd name="connsiteX2263" fmla="*/ 9509719 w 12011240"/>
              <a:gd name="connsiteY2263" fmla="*/ 2909192 h 6782094"/>
              <a:gd name="connsiteX2264" fmla="*/ 9527719 w 12011240"/>
              <a:gd name="connsiteY2264" fmla="*/ 2891191 h 6782094"/>
              <a:gd name="connsiteX2265" fmla="*/ 11641015 w 12011240"/>
              <a:gd name="connsiteY2265" fmla="*/ 2891189 h 6782094"/>
              <a:gd name="connsiteX2266" fmla="*/ 11659015 w 12011240"/>
              <a:gd name="connsiteY2266" fmla="*/ 2909190 h 6782094"/>
              <a:gd name="connsiteX2267" fmla="*/ 11641015 w 12011240"/>
              <a:gd name="connsiteY2267" fmla="*/ 2927188 h 6782094"/>
              <a:gd name="connsiteX2268" fmla="*/ 11623015 w 12011240"/>
              <a:gd name="connsiteY2268" fmla="*/ 2909190 h 6782094"/>
              <a:gd name="connsiteX2269" fmla="*/ 11641015 w 12011240"/>
              <a:gd name="connsiteY2269" fmla="*/ 2891189 h 6782094"/>
              <a:gd name="connsiteX2270" fmla="*/ 11993240 w 12011240"/>
              <a:gd name="connsiteY2270" fmla="*/ 2891187 h 6782094"/>
              <a:gd name="connsiteX2271" fmla="*/ 12011240 w 12011240"/>
              <a:gd name="connsiteY2271" fmla="*/ 2909187 h 6782094"/>
              <a:gd name="connsiteX2272" fmla="*/ 11993240 w 12011240"/>
              <a:gd name="connsiteY2272" fmla="*/ 2927186 h 6782094"/>
              <a:gd name="connsiteX2273" fmla="*/ 11975240 w 12011240"/>
              <a:gd name="connsiteY2273" fmla="*/ 2909187 h 6782094"/>
              <a:gd name="connsiteX2274" fmla="*/ 11993240 w 12011240"/>
              <a:gd name="connsiteY2274" fmla="*/ 2891187 h 6782094"/>
              <a:gd name="connsiteX2275" fmla="*/ 1779086 w 12011240"/>
              <a:gd name="connsiteY2275" fmla="*/ 2569996 h 6782094"/>
              <a:gd name="connsiteX2276" fmla="*/ 1797085 w 12011240"/>
              <a:gd name="connsiteY2276" fmla="*/ 2588002 h 6782094"/>
              <a:gd name="connsiteX2277" fmla="*/ 1779086 w 12011240"/>
              <a:gd name="connsiteY2277" fmla="*/ 2606014 h 6782094"/>
              <a:gd name="connsiteX2278" fmla="*/ 1761085 w 12011240"/>
              <a:gd name="connsiteY2278" fmla="*/ 2588002 h 6782094"/>
              <a:gd name="connsiteX2279" fmla="*/ 1779086 w 12011240"/>
              <a:gd name="connsiteY2279" fmla="*/ 2569996 h 6782094"/>
              <a:gd name="connsiteX2280" fmla="*/ 1426868 w 12011240"/>
              <a:gd name="connsiteY2280" fmla="*/ 2569994 h 6782094"/>
              <a:gd name="connsiteX2281" fmla="*/ 1444868 w 12011240"/>
              <a:gd name="connsiteY2281" fmla="*/ 2588002 h 6782094"/>
              <a:gd name="connsiteX2282" fmla="*/ 1426868 w 12011240"/>
              <a:gd name="connsiteY2282" fmla="*/ 2606014 h 6782094"/>
              <a:gd name="connsiteX2283" fmla="*/ 1408869 w 12011240"/>
              <a:gd name="connsiteY2283" fmla="*/ 2588002 h 6782094"/>
              <a:gd name="connsiteX2284" fmla="*/ 1426868 w 12011240"/>
              <a:gd name="connsiteY2284" fmla="*/ 2569994 h 6782094"/>
              <a:gd name="connsiteX2285" fmla="*/ 1074652 w 12011240"/>
              <a:gd name="connsiteY2285" fmla="*/ 2569993 h 6782094"/>
              <a:gd name="connsiteX2286" fmla="*/ 1092652 w 12011240"/>
              <a:gd name="connsiteY2286" fmla="*/ 2588001 h 6782094"/>
              <a:gd name="connsiteX2287" fmla="*/ 1074652 w 12011240"/>
              <a:gd name="connsiteY2287" fmla="*/ 2606012 h 6782094"/>
              <a:gd name="connsiteX2288" fmla="*/ 1056652 w 12011240"/>
              <a:gd name="connsiteY2288" fmla="*/ 2588001 h 6782094"/>
              <a:gd name="connsiteX2289" fmla="*/ 1074652 w 12011240"/>
              <a:gd name="connsiteY2289" fmla="*/ 2569993 h 6782094"/>
              <a:gd name="connsiteX2290" fmla="*/ 722436 w 12011240"/>
              <a:gd name="connsiteY2290" fmla="*/ 2569991 h 6782094"/>
              <a:gd name="connsiteX2291" fmla="*/ 740436 w 12011240"/>
              <a:gd name="connsiteY2291" fmla="*/ 2587999 h 6782094"/>
              <a:gd name="connsiteX2292" fmla="*/ 722436 w 12011240"/>
              <a:gd name="connsiteY2292" fmla="*/ 2606010 h 6782094"/>
              <a:gd name="connsiteX2293" fmla="*/ 704436 w 12011240"/>
              <a:gd name="connsiteY2293" fmla="*/ 2587999 h 6782094"/>
              <a:gd name="connsiteX2294" fmla="*/ 722436 w 12011240"/>
              <a:gd name="connsiteY2294" fmla="*/ 2569991 h 6782094"/>
              <a:gd name="connsiteX2295" fmla="*/ 370220 w 12011240"/>
              <a:gd name="connsiteY2295" fmla="*/ 2569989 h 6782094"/>
              <a:gd name="connsiteX2296" fmla="*/ 388219 w 12011240"/>
              <a:gd name="connsiteY2296" fmla="*/ 2587998 h 6782094"/>
              <a:gd name="connsiteX2297" fmla="*/ 370220 w 12011240"/>
              <a:gd name="connsiteY2297" fmla="*/ 2606009 h 6782094"/>
              <a:gd name="connsiteX2298" fmla="*/ 352220 w 12011240"/>
              <a:gd name="connsiteY2298" fmla="*/ 2587998 h 6782094"/>
              <a:gd name="connsiteX2299" fmla="*/ 370220 w 12011240"/>
              <a:gd name="connsiteY2299" fmla="*/ 2569989 h 6782094"/>
              <a:gd name="connsiteX2300" fmla="*/ 18003 w 12011240"/>
              <a:gd name="connsiteY2300" fmla="*/ 2569988 h 6782094"/>
              <a:gd name="connsiteX2301" fmla="*/ 36003 w 12011240"/>
              <a:gd name="connsiteY2301" fmla="*/ 2587996 h 6782094"/>
              <a:gd name="connsiteX2302" fmla="*/ 18003 w 12011240"/>
              <a:gd name="connsiteY2302" fmla="*/ 2606007 h 6782094"/>
              <a:gd name="connsiteX2303" fmla="*/ 3 w 12011240"/>
              <a:gd name="connsiteY2303" fmla="*/ 2587996 h 6782094"/>
              <a:gd name="connsiteX2304" fmla="*/ 18003 w 12011240"/>
              <a:gd name="connsiteY2304" fmla="*/ 2569988 h 6782094"/>
              <a:gd name="connsiteX2305" fmla="*/ 2131304 w 12011240"/>
              <a:gd name="connsiteY2305" fmla="*/ 2569986 h 6782094"/>
              <a:gd name="connsiteX2306" fmla="*/ 2149303 w 12011240"/>
              <a:gd name="connsiteY2306" fmla="*/ 2587994 h 6782094"/>
              <a:gd name="connsiteX2307" fmla="*/ 2131304 w 12011240"/>
              <a:gd name="connsiteY2307" fmla="*/ 2606005 h 6782094"/>
              <a:gd name="connsiteX2308" fmla="*/ 2113307 w 12011240"/>
              <a:gd name="connsiteY2308" fmla="*/ 2587994 h 6782094"/>
              <a:gd name="connsiteX2309" fmla="*/ 2131304 w 12011240"/>
              <a:gd name="connsiteY2309" fmla="*/ 2569986 h 6782094"/>
              <a:gd name="connsiteX2310" fmla="*/ 2483515 w 12011240"/>
              <a:gd name="connsiteY2310" fmla="*/ 2569984 h 6782094"/>
              <a:gd name="connsiteX2311" fmla="*/ 2501514 w 12011240"/>
              <a:gd name="connsiteY2311" fmla="*/ 2587993 h 6782094"/>
              <a:gd name="connsiteX2312" fmla="*/ 2483515 w 12011240"/>
              <a:gd name="connsiteY2312" fmla="*/ 2606003 h 6782094"/>
              <a:gd name="connsiteX2313" fmla="*/ 2465511 w 12011240"/>
              <a:gd name="connsiteY2313" fmla="*/ 2587993 h 6782094"/>
              <a:gd name="connsiteX2314" fmla="*/ 2483515 w 12011240"/>
              <a:gd name="connsiteY2314" fmla="*/ 2569984 h 6782094"/>
              <a:gd name="connsiteX2315" fmla="*/ 2835723 w 12011240"/>
              <a:gd name="connsiteY2315" fmla="*/ 2569983 h 6782094"/>
              <a:gd name="connsiteX2316" fmla="*/ 2853725 w 12011240"/>
              <a:gd name="connsiteY2316" fmla="*/ 2587991 h 6782094"/>
              <a:gd name="connsiteX2317" fmla="*/ 2835723 w 12011240"/>
              <a:gd name="connsiteY2317" fmla="*/ 2606002 h 6782094"/>
              <a:gd name="connsiteX2318" fmla="*/ 2817724 w 12011240"/>
              <a:gd name="connsiteY2318" fmla="*/ 2587991 h 6782094"/>
              <a:gd name="connsiteX2319" fmla="*/ 2835723 w 12011240"/>
              <a:gd name="connsiteY2319" fmla="*/ 2569983 h 6782094"/>
              <a:gd name="connsiteX2320" fmla="*/ 4948953 w 12011240"/>
              <a:gd name="connsiteY2320" fmla="*/ 2569981 h 6782094"/>
              <a:gd name="connsiteX2321" fmla="*/ 4966948 w 12011240"/>
              <a:gd name="connsiteY2321" fmla="*/ 2587989 h 6782094"/>
              <a:gd name="connsiteX2322" fmla="*/ 4948953 w 12011240"/>
              <a:gd name="connsiteY2322" fmla="*/ 2606000 h 6782094"/>
              <a:gd name="connsiteX2323" fmla="*/ 4930959 w 12011240"/>
              <a:gd name="connsiteY2323" fmla="*/ 2587989 h 6782094"/>
              <a:gd name="connsiteX2324" fmla="*/ 4948953 w 12011240"/>
              <a:gd name="connsiteY2324" fmla="*/ 2569981 h 6782094"/>
              <a:gd name="connsiteX2325" fmla="*/ 4596736 w 12011240"/>
              <a:gd name="connsiteY2325" fmla="*/ 2569980 h 6782094"/>
              <a:gd name="connsiteX2326" fmla="*/ 4614736 w 12011240"/>
              <a:gd name="connsiteY2326" fmla="*/ 2587988 h 6782094"/>
              <a:gd name="connsiteX2327" fmla="*/ 4596736 w 12011240"/>
              <a:gd name="connsiteY2327" fmla="*/ 2605999 h 6782094"/>
              <a:gd name="connsiteX2328" fmla="*/ 4578732 w 12011240"/>
              <a:gd name="connsiteY2328" fmla="*/ 2587988 h 6782094"/>
              <a:gd name="connsiteX2329" fmla="*/ 4596736 w 12011240"/>
              <a:gd name="connsiteY2329" fmla="*/ 2569980 h 6782094"/>
              <a:gd name="connsiteX2330" fmla="*/ 4244510 w 12011240"/>
              <a:gd name="connsiteY2330" fmla="*/ 2569978 h 6782094"/>
              <a:gd name="connsiteX2331" fmla="*/ 4262513 w 12011240"/>
              <a:gd name="connsiteY2331" fmla="*/ 2587986 h 6782094"/>
              <a:gd name="connsiteX2332" fmla="*/ 4244510 w 12011240"/>
              <a:gd name="connsiteY2332" fmla="*/ 2605997 h 6782094"/>
              <a:gd name="connsiteX2333" fmla="*/ 4226508 w 12011240"/>
              <a:gd name="connsiteY2333" fmla="*/ 2587986 h 6782094"/>
              <a:gd name="connsiteX2334" fmla="*/ 4244510 w 12011240"/>
              <a:gd name="connsiteY2334" fmla="*/ 2569978 h 6782094"/>
              <a:gd name="connsiteX2335" fmla="*/ 3892359 w 12011240"/>
              <a:gd name="connsiteY2335" fmla="*/ 2569977 h 6782094"/>
              <a:gd name="connsiteX2336" fmla="*/ 3910360 w 12011240"/>
              <a:gd name="connsiteY2336" fmla="*/ 2587985 h 6782094"/>
              <a:gd name="connsiteX2337" fmla="*/ 3892359 w 12011240"/>
              <a:gd name="connsiteY2337" fmla="*/ 2605996 h 6782094"/>
              <a:gd name="connsiteX2338" fmla="*/ 3874357 w 12011240"/>
              <a:gd name="connsiteY2338" fmla="*/ 2587985 h 6782094"/>
              <a:gd name="connsiteX2339" fmla="*/ 3892359 w 12011240"/>
              <a:gd name="connsiteY2339" fmla="*/ 2569977 h 6782094"/>
              <a:gd name="connsiteX2340" fmla="*/ 3540109 w 12011240"/>
              <a:gd name="connsiteY2340" fmla="*/ 2569975 h 6782094"/>
              <a:gd name="connsiteX2341" fmla="*/ 3558107 w 12011240"/>
              <a:gd name="connsiteY2341" fmla="*/ 2587983 h 6782094"/>
              <a:gd name="connsiteX2342" fmla="*/ 3540109 w 12011240"/>
              <a:gd name="connsiteY2342" fmla="*/ 2605994 h 6782094"/>
              <a:gd name="connsiteX2343" fmla="*/ 3522112 w 12011240"/>
              <a:gd name="connsiteY2343" fmla="*/ 2587983 h 6782094"/>
              <a:gd name="connsiteX2344" fmla="*/ 3540109 w 12011240"/>
              <a:gd name="connsiteY2344" fmla="*/ 2569975 h 6782094"/>
              <a:gd name="connsiteX2345" fmla="*/ 3187942 w 12011240"/>
              <a:gd name="connsiteY2345" fmla="*/ 2569974 h 6782094"/>
              <a:gd name="connsiteX2346" fmla="*/ 3205940 w 12011240"/>
              <a:gd name="connsiteY2346" fmla="*/ 2587981 h 6782094"/>
              <a:gd name="connsiteX2347" fmla="*/ 3187942 w 12011240"/>
              <a:gd name="connsiteY2347" fmla="*/ 2605991 h 6782094"/>
              <a:gd name="connsiteX2348" fmla="*/ 3169945 w 12011240"/>
              <a:gd name="connsiteY2348" fmla="*/ 2587981 h 6782094"/>
              <a:gd name="connsiteX2349" fmla="*/ 3187942 w 12011240"/>
              <a:gd name="connsiteY2349" fmla="*/ 2569974 h 6782094"/>
              <a:gd name="connsiteX2350" fmla="*/ 5301162 w 12011240"/>
              <a:gd name="connsiteY2350" fmla="*/ 2569972 h 6782094"/>
              <a:gd name="connsiteX2351" fmla="*/ 5319162 w 12011240"/>
              <a:gd name="connsiteY2351" fmla="*/ 2587979 h 6782094"/>
              <a:gd name="connsiteX2352" fmla="*/ 5301162 w 12011240"/>
              <a:gd name="connsiteY2352" fmla="*/ 2605989 h 6782094"/>
              <a:gd name="connsiteX2353" fmla="*/ 5283159 w 12011240"/>
              <a:gd name="connsiteY2353" fmla="*/ 2587979 h 6782094"/>
              <a:gd name="connsiteX2354" fmla="*/ 5301162 w 12011240"/>
              <a:gd name="connsiteY2354" fmla="*/ 2569972 h 6782094"/>
              <a:gd name="connsiteX2355" fmla="*/ 5653360 w 12011240"/>
              <a:gd name="connsiteY2355" fmla="*/ 2569970 h 6782094"/>
              <a:gd name="connsiteX2356" fmla="*/ 5671359 w 12011240"/>
              <a:gd name="connsiteY2356" fmla="*/ 2587976 h 6782094"/>
              <a:gd name="connsiteX2357" fmla="*/ 5653360 w 12011240"/>
              <a:gd name="connsiteY2357" fmla="*/ 2605986 h 6782094"/>
              <a:gd name="connsiteX2358" fmla="*/ 5635361 w 12011240"/>
              <a:gd name="connsiteY2358" fmla="*/ 2587976 h 6782094"/>
              <a:gd name="connsiteX2359" fmla="*/ 5653360 w 12011240"/>
              <a:gd name="connsiteY2359" fmla="*/ 2569970 h 6782094"/>
              <a:gd name="connsiteX2360" fmla="*/ 6005562 w 12011240"/>
              <a:gd name="connsiteY2360" fmla="*/ 2569969 h 6782094"/>
              <a:gd name="connsiteX2361" fmla="*/ 6023559 w 12011240"/>
              <a:gd name="connsiteY2361" fmla="*/ 2587974 h 6782094"/>
              <a:gd name="connsiteX2362" fmla="*/ 6005562 w 12011240"/>
              <a:gd name="connsiteY2362" fmla="*/ 2605984 h 6782094"/>
              <a:gd name="connsiteX2363" fmla="*/ 5987561 w 12011240"/>
              <a:gd name="connsiteY2363" fmla="*/ 2587974 h 6782094"/>
              <a:gd name="connsiteX2364" fmla="*/ 6005562 w 12011240"/>
              <a:gd name="connsiteY2364" fmla="*/ 2569969 h 6782094"/>
              <a:gd name="connsiteX2365" fmla="*/ 8118855 w 12011240"/>
              <a:gd name="connsiteY2365" fmla="*/ 2569968 h 6782094"/>
              <a:gd name="connsiteX2366" fmla="*/ 8136855 w 12011240"/>
              <a:gd name="connsiteY2366" fmla="*/ 2587971 h 6782094"/>
              <a:gd name="connsiteX2367" fmla="*/ 8118855 w 12011240"/>
              <a:gd name="connsiteY2367" fmla="*/ 2605981 h 6782094"/>
              <a:gd name="connsiteX2368" fmla="*/ 8100855 w 12011240"/>
              <a:gd name="connsiteY2368" fmla="*/ 2587971 h 6782094"/>
              <a:gd name="connsiteX2369" fmla="*/ 8118855 w 12011240"/>
              <a:gd name="connsiteY2369" fmla="*/ 2569968 h 6782094"/>
              <a:gd name="connsiteX2370" fmla="*/ 7766639 w 12011240"/>
              <a:gd name="connsiteY2370" fmla="*/ 2569965 h 6782094"/>
              <a:gd name="connsiteX2371" fmla="*/ 7784639 w 12011240"/>
              <a:gd name="connsiteY2371" fmla="*/ 2587969 h 6782094"/>
              <a:gd name="connsiteX2372" fmla="*/ 7766639 w 12011240"/>
              <a:gd name="connsiteY2372" fmla="*/ 2605980 h 6782094"/>
              <a:gd name="connsiteX2373" fmla="*/ 7748639 w 12011240"/>
              <a:gd name="connsiteY2373" fmla="*/ 2587969 h 6782094"/>
              <a:gd name="connsiteX2374" fmla="*/ 7766639 w 12011240"/>
              <a:gd name="connsiteY2374" fmla="*/ 2569965 h 6782094"/>
              <a:gd name="connsiteX2375" fmla="*/ 7414423 w 12011240"/>
              <a:gd name="connsiteY2375" fmla="*/ 2569964 h 6782094"/>
              <a:gd name="connsiteX2376" fmla="*/ 7432423 w 12011240"/>
              <a:gd name="connsiteY2376" fmla="*/ 2587968 h 6782094"/>
              <a:gd name="connsiteX2377" fmla="*/ 7414423 w 12011240"/>
              <a:gd name="connsiteY2377" fmla="*/ 2605977 h 6782094"/>
              <a:gd name="connsiteX2378" fmla="*/ 7396423 w 12011240"/>
              <a:gd name="connsiteY2378" fmla="*/ 2587968 h 6782094"/>
              <a:gd name="connsiteX2379" fmla="*/ 7414423 w 12011240"/>
              <a:gd name="connsiteY2379" fmla="*/ 2569964 h 6782094"/>
              <a:gd name="connsiteX2380" fmla="*/ 7062207 w 12011240"/>
              <a:gd name="connsiteY2380" fmla="*/ 2569963 h 6782094"/>
              <a:gd name="connsiteX2381" fmla="*/ 7080207 w 12011240"/>
              <a:gd name="connsiteY2381" fmla="*/ 2587966 h 6782094"/>
              <a:gd name="connsiteX2382" fmla="*/ 7062207 w 12011240"/>
              <a:gd name="connsiteY2382" fmla="*/ 2605975 h 6782094"/>
              <a:gd name="connsiteX2383" fmla="*/ 7044207 w 12011240"/>
              <a:gd name="connsiteY2383" fmla="*/ 2587966 h 6782094"/>
              <a:gd name="connsiteX2384" fmla="*/ 7062207 w 12011240"/>
              <a:gd name="connsiteY2384" fmla="*/ 2569963 h 6782094"/>
              <a:gd name="connsiteX2385" fmla="*/ 6709991 w 12011240"/>
              <a:gd name="connsiteY2385" fmla="*/ 2569961 h 6782094"/>
              <a:gd name="connsiteX2386" fmla="*/ 6727991 w 12011240"/>
              <a:gd name="connsiteY2386" fmla="*/ 2587964 h 6782094"/>
              <a:gd name="connsiteX2387" fmla="*/ 6709991 w 12011240"/>
              <a:gd name="connsiteY2387" fmla="*/ 2605972 h 6782094"/>
              <a:gd name="connsiteX2388" fmla="*/ 6691991 w 12011240"/>
              <a:gd name="connsiteY2388" fmla="*/ 2587964 h 6782094"/>
              <a:gd name="connsiteX2389" fmla="*/ 6709991 w 12011240"/>
              <a:gd name="connsiteY2389" fmla="*/ 2569961 h 6782094"/>
              <a:gd name="connsiteX2390" fmla="*/ 6357775 w 12011240"/>
              <a:gd name="connsiteY2390" fmla="*/ 2569959 h 6782094"/>
              <a:gd name="connsiteX2391" fmla="*/ 6375775 w 12011240"/>
              <a:gd name="connsiteY2391" fmla="*/ 2587963 h 6782094"/>
              <a:gd name="connsiteX2392" fmla="*/ 6357775 w 12011240"/>
              <a:gd name="connsiteY2392" fmla="*/ 2605970 h 6782094"/>
              <a:gd name="connsiteX2393" fmla="*/ 6339775 w 12011240"/>
              <a:gd name="connsiteY2393" fmla="*/ 2587963 h 6782094"/>
              <a:gd name="connsiteX2394" fmla="*/ 6357775 w 12011240"/>
              <a:gd name="connsiteY2394" fmla="*/ 2569959 h 6782094"/>
              <a:gd name="connsiteX2395" fmla="*/ 8471071 w 12011240"/>
              <a:gd name="connsiteY2395" fmla="*/ 2569958 h 6782094"/>
              <a:gd name="connsiteX2396" fmla="*/ 8489071 w 12011240"/>
              <a:gd name="connsiteY2396" fmla="*/ 2587961 h 6782094"/>
              <a:gd name="connsiteX2397" fmla="*/ 8471071 w 12011240"/>
              <a:gd name="connsiteY2397" fmla="*/ 2605967 h 6782094"/>
              <a:gd name="connsiteX2398" fmla="*/ 8453071 w 12011240"/>
              <a:gd name="connsiteY2398" fmla="*/ 2587961 h 6782094"/>
              <a:gd name="connsiteX2399" fmla="*/ 8471071 w 12011240"/>
              <a:gd name="connsiteY2399" fmla="*/ 2569958 h 6782094"/>
              <a:gd name="connsiteX2400" fmla="*/ 8823287 w 12011240"/>
              <a:gd name="connsiteY2400" fmla="*/ 2569956 h 6782094"/>
              <a:gd name="connsiteX2401" fmla="*/ 8841287 w 12011240"/>
              <a:gd name="connsiteY2401" fmla="*/ 2587960 h 6782094"/>
              <a:gd name="connsiteX2402" fmla="*/ 8823287 w 12011240"/>
              <a:gd name="connsiteY2402" fmla="*/ 2605965 h 6782094"/>
              <a:gd name="connsiteX2403" fmla="*/ 8805287 w 12011240"/>
              <a:gd name="connsiteY2403" fmla="*/ 2587960 h 6782094"/>
              <a:gd name="connsiteX2404" fmla="*/ 8823287 w 12011240"/>
              <a:gd name="connsiteY2404" fmla="*/ 2569956 h 6782094"/>
              <a:gd name="connsiteX2405" fmla="*/ 9175503 w 12011240"/>
              <a:gd name="connsiteY2405" fmla="*/ 2569955 h 6782094"/>
              <a:gd name="connsiteX2406" fmla="*/ 9193503 w 12011240"/>
              <a:gd name="connsiteY2406" fmla="*/ 2587957 h 6782094"/>
              <a:gd name="connsiteX2407" fmla="*/ 9175503 w 12011240"/>
              <a:gd name="connsiteY2407" fmla="*/ 2605962 h 6782094"/>
              <a:gd name="connsiteX2408" fmla="*/ 9157503 w 12011240"/>
              <a:gd name="connsiteY2408" fmla="*/ 2587957 h 6782094"/>
              <a:gd name="connsiteX2409" fmla="*/ 9175503 w 12011240"/>
              <a:gd name="connsiteY2409" fmla="*/ 2569955 h 6782094"/>
              <a:gd name="connsiteX2410" fmla="*/ 11288799 w 12011240"/>
              <a:gd name="connsiteY2410" fmla="*/ 2569953 h 6782094"/>
              <a:gd name="connsiteX2411" fmla="*/ 11306799 w 12011240"/>
              <a:gd name="connsiteY2411" fmla="*/ 2587956 h 6782094"/>
              <a:gd name="connsiteX2412" fmla="*/ 11288799 w 12011240"/>
              <a:gd name="connsiteY2412" fmla="*/ 2605961 h 6782094"/>
              <a:gd name="connsiteX2413" fmla="*/ 11270799 w 12011240"/>
              <a:gd name="connsiteY2413" fmla="*/ 2587956 h 6782094"/>
              <a:gd name="connsiteX2414" fmla="*/ 11288799 w 12011240"/>
              <a:gd name="connsiteY2414" fmla="*/ 2569953 h 6782094"/>
              <a:gd name="connsiteX2415" fmla="*/ 10936583 w 12011240"/>
              <a:gd name="connsiteY2415" fmla="*/ 2569951 h 6782094"/>
              <a:gd name="connsiteX2416" fmla="*/ 10954583 w 12011240"/>
              <a:gd name="connsiteY2416" fmla="*/ 2587954 h 6782094"/>
              <a:gd name="connsiteX2417" fmla="*/ 10936583 w 12011240"/>
              <a:gd name="connsiteY2417" fmla="*/ 2605958 h 6782094"/>
              <a:gd name="connsiteX2418" fmla="*/ 10918583 w 12011240"/>
              <a:gd name="connsiteY2418" fmla="*/ 2587954 h 6782094"/>
              <a:gd name="connsiteX2419" fmla="*/ 10936583 w 12011240"/>
              <a:gd name="connsiteY2419" fmla="*/ 2569951 h 6782094"/>
              <a:gd name="connsiteX2420" fmla="*/ 10584367 w 12011240"/>
              <a:gd name="connsiteY2420" fmla="*/ 2569950 h 6782094"/>
              <a:gd name="connsiteX2421" fmla="*/ 10602367 w 12011240"/>
              <a:gd name="connsiteY2421" fmla="*/ 2587952 h 6782094"/>
              <a:gd name="connsiteX2422" fmla="*/ 10584367 w 12011240"/>
              <a:gd name="connsiteY2422" fmla="*/ 2605956 h 6782094"/>
              <a:gd name="connsiteX2423" fmla="*/ 10566367 w 12011240"/>
              <a:gd name="connsiteY2423" fmla="*/ 2587952 h 6782094"/>
              <a:gd name="connsiteX2424" fmla="*/ 10584367 w 12011240"/>
              <a:gd name="connsiteY2424" fmla="*/ 2569950 h 6782094"/>
              <a:gd name="connsiteX2425" fmla="*/ 10232151 w 12011240"/>
              <a:gd name="connsiteY2425" fmla="*/ 2569949 h 6782094"/>
              <a:gd name="connsiteX2426" fmla="*/ 10250151 w 12011240"/>
              <a:gd name="connsiteY2426" fmla="*/ 2587951 h 6782094"/>
              <a:gd name="connsiteX2427" fmla="*/ 10232151 w 12011240"/>
              <a:gd name="connsiteY2427" fmla="*/ 2605953 h 6782094"/>
              <a:gd name="connsiteX2428" fmla="*/ 10214151 w 12011240"/>
              <a:gd name="connsiteY2428" fmla="*/ 2587951 h 6782094"/>
              <a:gd name="connsiteX2429" fmla="*/ 10232151 w 12011240"/>
              <a:gd name="connsiteY2429" fmla="*/ 2569949 h 6782094"/>
              <a:gd name="connsiteX2430" fmla="*/ 9879935 w 12011240"/>
              <a:gd name="connsiteY2430" fmla="*/ 2569947 h 6782094"/>
              <a:gd name="connsiteX2431" fmla="*/ 9897935 w 12011240"/>
              <a:gd name="connsiteY2431" fmla="*/ 2587950 h 6782094"/>
              <a:gd name="connsiteX2432" fmla="*/ 9879935 w 12011240"/>
              <a:gd name="connsiteY2432" fmla="*/ 2605951 h 6782094"/>
              <a:gd name="connsiteX2433" fmla="*/ 9861935 w 12011240"/>
              <a:gd name="connsiteY2433" fmla="*/ 2587950 h 6782094"/>
              <a:gd name="connsiteX2434" fmla="*/ 9879935 w 12011240"/>
              <a:gd name="connsiteY2434" fmla="*/ 2569947 h 6782094"/>
              <a:gd name="connsiteX2435" fmla="*/ 9527719 w 12011240"/>
              <a:gd name="connsiteY2435" fmla="*/ 2569946 h 6782094"/>
              <a:gd name="connsiteX2436" fmla="*/ 9545719 w 12011240"/>
              <a:gd name="connsiteY2436" fmla="*/ 2587947 h 6782094"/>
              <a:gd name="connsiteX2437" fmla="*/ 9527719 w 12011240"/>
              <a:gd name="connsiteY2437" fmla="*/ 2605948 h 6782094"/>
              <a:gd name="connsiteX2438" fmla="*/ 9509719 w 12011240"/>
              <a:gd name="connsiteY2438" fmla="*/ 2587947 h 6782094"/>
              <a:gd name="connsiteX2439" fmla="*/ 9527719 w 12011240"/>
              <a:gd name="connsiteY2439" fmla="*/ 2569946 h 6782094"/>
              <a:gd name="connsiteX2440" fmla="*/ 11641015 w 12011240"/>
              <a:gd name="connsiteY2440" fmla="*/ 2569944 h 6782094"/>
              <a:gd name="connsiteX2441" fmla="*/ 11659015 w 12011240"/>
              <a:gd name="connsiteY2441" fmla="*/ 2587945 h 6782094"/>
              <a:gd name="connsiteX2442" fmla="*/ 11641015 w 12011240"/>
              <a:gd name="connsiteY2442" fmla="*/ 2605946 h 6782094"/>
              <a:gd name="connsiteX2443" fmla="*/ 11623015 w 12011240"/>
              <a:gd name="connsiteY2443" fmla="*/ 2587945 h 6782094"/>
              <a:gd name="connsiteX2444" fmla="*/ 11641015 w 12011240"/>
              <a:gd name="connsiteY2444" fmla="*/ 2569944 h 6782094"/>
              <a:gd name="connsiteX2445" fmla="*/ 11993240 w 12011240"/>
              <a:gd name="connsiteY2445" fmla="*/ 2569943 h 6782094"/>
              <a:gd name="connsiteX2446" fmla="*/ 12011240 w 12011240"/>
              <a:gd name="connsiteY2446" fmla="*/ 2587944 h 6782094"/>
              <a:gd name="connsiteX2447" fmla="*/ 11993240 w 12011240"/>
              <a:gd name="connsiteY2447" fmla="*/ 2605943 h 6782094"/>
              <a:gd name="connsiteX2448" fmla="*/ 11975240 w 12011240"/>
              <a:gd name="connsiteY2448" fmla="*/ 2587944 h 6782094"/>
              <a:gd name="connsiteX2449" fmla="*/ 11993240 w 12011240"/>
              <a:gd name="connsiteY2449" fmla="*/ 2569943 h 6782094"/>
              <a:gd name="connsiteX2450" fmla="*/ 11993240 w 12011240"/>
              <a:gd name="connsiteY2450" fmla="*/ 2248699 h 6782094"/>
              <a:gd name="connsiteX2451" fmla="*/ 12011240 w 12011240"/>
              <a:gd name="connsiteY2451" fmla="*/ 2266700 h 6782094"/>
              <a:gd name="connsiteX2452" fmla="*/ 11993240 w 12011240"/>
              <a:gd name="connsiteY2452" fmla="*/ 2284700 h 6782094"/>
              <a:gd name="connsiteX2453" fmla="*/ 11975240 w 12011240"/>
              <a:gd name="connsiteY2453" fmla="*/ 2266700 h 6782094"/>
              <a:gd name="connsiteX2454" fmla="*/ 11993240 w 12011240"/>
              <a:gd name="connsiteY2454" fmla="*/ 2248699 h 6782094"/>
              <a:gd name="connsiteX2455" fmla="*/ 11641015 w 12011240"/>
              <a:gd name="connsiteY2455" fmla="*/ 2248699 h 6782094"/>
              <a:gd name="connsiteX2456" fmla="*/ 11659015 w 12011240"/>
              <a:gd name="connsiteY2456" fmla="*/ 2266702 h 6782094"/>
              <a:gd name="connsiteX2457" fmla="*/ 11641015 w 12011240"/>
              <a:gd name="connsiteY2457" fmla="*/ 2284701 h 6782094"/>
              <a:gd name="connsiteX2458" fmla="*/ 11623015 w 12011240"/>
              <a:gd name="connsiteY2458" fmla="*/ 2266702 h 6782094"/>
              <a:gd name="connsiteX2459" fmla="*/ 11641015 w 12011240"/>
              <a:gd name="connsiteY2459" fmla="*/ 2248699 h 6782094"/>
              <a:gd name="connsiteX2460" fmla="*/ 11288799 w 12011240"/>
              <a:gd name="connsiteY2460" fmla="*/ 2248699 h 6782094"/>
              <a:gd name="connsiteX2461" fmla="*/ 11306799 w 12011240"/>
              <a:gd name="connsiteY2461" fmla="*/ 2266711 h 6782094"/>
              <a:gd name="connsiteX2462" fmla="*/ 11288799 w 12011240"/>
              <a:gd name="connsiteY2462" fmla="*/ 2284711 h 6782094"/>
              <a:gd name="connsiteX2463" fmla="*/ 11270799 w 12011240"/>
              <a:gd name="connsiteY2463" fmla="*/ 2266711 h 6782094"/>
              <a:gd name="connsiteX2464" fmla="*/ 11288799 w 12011240"/>
              <a:gd name="connsiteY2464" fmla="*/ 2248699 h 6782094"/>
              <a:gd name="connsiteX2465" fmla="*/ 10936583 w 12011240"/>
              <a:gd name="connsiteY2465" fmla="*/ 2248699 h 6782094"/>
              <a:gd name="connsiteX2466" fmla="*/ 10954583 w 12011240"/>
              <a:gd name="connsiteY2466" fmla="*/ 2266710 h 6782094"/>
              <a:gd name="connsiteX2467" fmla="*/ 10936583 w 12011240"/>
              <a:gd name="connsiteY2467" fmla="*/ 2284709 h 6782094"/>
              <a:gd name="connsiteX2468" fmla="*/ 10918583 w 12011240"/>
              <a:gd name="connsiteY2468" fmla="*/ 2266710 h 6782094"/>
              <a:gd name="connsiteX2469" fmla="*/ 10936583 w 12011240"/>
              <a:gd name="connsiteY2469" fmla="*/ 2248699 h 6782094"/>
              <a:gd name="connsiteX2470" fmla="*/ 10584367 w 12011240"/>
              <a:gd name="connsiteY2470" fmla="*/ 2248699 h 6782094"/>
              <a:gd name="connsiteX2471" fmla="*/ 10602367 w 12011240"/>
              <a:gd name="connsiteY2471" fmla="*/ 2266708 h 6782094"/>
              <a:gd name="connsiteX2472" fmla="*/ 10584367 w 12011240"/>
              <a:gd name="connsiteY2472" fmla="*/ 2284708 h 6782094"/>
              <a:gd name="connsiteX2473" fmla="*/ 10566367 w 12011240"/>
              <a:gd name="connsiteY2473" fmla="*/ 2266708 h 6782094"/>
              <a:gd name="connsiteX2474" fmla="*/ 10584367 w 12011240"/>
              <a:gd name="connsiteY2474" fmla="*/ 2248699 h 6782094"/>
              <a:gd name="connsiteX2475" fmla="*/ 10232151 w 12011240"/>
              <a:gd name="connsiteY2475" fmla="*/ 2248699 h 6782094"/>
              <a:gd name="connsiteX2476" fmla="*/ 10250151 w 12011240"/>
              <a:gd name="connsiteY2476" fmla="*/ 2266707 h 6782094"/>
              <a:gd name="connsiteX2477" fmla="*/ 10232151 w 12011240"/>
              <a:gd name="connsiteY2477" fmla="*/ 2284706 h 6782094"/>
              <a:gd name="connsiteX2478" fmla="*/ 10214151 w 12011240"/>
              <a:gd name="connsiteY2478" fmla="*/ 2266707 h 6782094"/>
              <a:gd name="connsiteX2479" fmla="*/ 10232151 w 12011240"/>
              <a:gd name="connsiteY2479" fmla="*/ 2248699 h 6782094"/>
              <a:gd name="connsiteX2480" fmla="*/ 9879935 w 12011240"/>
              <a:gd name="connsiteY2480" fmla="*/ 2248699 h 6782094"/>
              <a:gd name="connsiteX2481" fmla="*/ 9897935 w 12011240"/>
              <a:gd name="connsiteY2481" fmla="*/ 2266705 h 6782094"/>
              <a:gd name="connsiteX2482" fmla="*/ 9879935 w 12011240"/>
              <a:gd name="connsiteY2482" fmla="*/ 2284705 h 6782094"/>
              <a:gd name="connsiteX2483" fmla="*/ 9861935 w 12011240"/>
              <a:gd name="connsiteY2483" fmla="*/ 2266705 h 6782094"/>
              <a:gd name="connsiteX2484" fmla="*/ 9879935 w 12011240"/>
              <a:gd name="connsiteY2484" fmla="*/ 2248699 h 6782094"/>
              <a:gd name="connsiteX2485" fmla="*/ 9527719 w 12011240"/>
              <a:gd name="connsiteY2485" fmla="*/ 2248699 h 6782094"/>
              <a:gd name="connsiteX2486" fmla="*/ 9545719 w 12011240"/>
              <a:gd name="connsiteY2486" fmla="*/ 2266704 h 6782094"/>
              <a:gd name="connsiteX2487" fmla="*/ 9527719 w 12011240"/>
              <a:gd name="connsiteY2487" fmla="*/ 2284703 h 6782094"/>
              <a:gd name="connsiteX2488" fmla="*/ 9509719 w 12011240"/>
              <a:gd name="connsiteY2488" fmla="*/ 2266704 h 6782094"/>
              <a:gd name="connsiteX2489" fmla="*/ 9527719 w 12011240"/>
              <a:gd name="connsiteY2489" fmla="*/ 2248699 h 6782094"/>
              <a:gd name="connsiteX2490" fmla="*/ 9175503 w 12011240"/>
              <a:gd name="connsiteY2490" fmla="*/ 2248699 h 6782094"/>
              <a:gd name="connsiteX2491" fmla="*/ 9193503 w 12011240"/>
              <a:gd name="connsiteY2491" fmla="*/ 2266713 h 6782094"/>
              <a:gd name="connsiteX2492" fmla="*/ 9175503 w 12011240"/>
              <a:gd name="connsiteY2492" fmla="*/ 2284713 h 6782094"/>
              <a:gd name="connsiteX2493" fmla="*/ 9157503 w 12011240"/>
              <a:gd name="connsiteY2493" fmla="*/ 2266713 h 6782094"/>
              <a:gd name="connsiteX2494" fmla="*/ 9175503 w 12011240"/>
              <a:gd name="connsiteY2494" fmla="*/ 2248699 h 6782094"/>
              <a:gd name="connsiteX2495" fmla="*/ 8823287 w 12011240"/>
              <a:gd name="connsiteY2495" fmla="*/ 2248699 h 6782094"/>
              <a:gd name="connsiteX2496" fmla="*/ 8841287 w 12011240"/>
              <a:gd name="connsiteY2496" fmla="*/ 2266714 h 6782094"/>
              <a:gd name="connsiteX2497" fmla="*/ 8823287 w 12011240"/>
              <a:gd name="connsiteY2497" fmla="*/ 2284714 h 6782094"/>
              <a:gd name="connsiteX2498" fmla="*/ 8805287 w 12011240"/>
              <a:gd name="connsiteY2498" fmla="*/ 2266714 h 6782094"/>
              <a:gd name="connsiteX2499" fmla="*/ 8823287 w 12011240"/>
              <a:gd name="connsiteY2499" fmla="*/ 2248699 h 6782094"/>
              <a:gd name="connsiteX2500" fmla="*/ 8471071 w 12011240"/>
              <a:gd name="connsiteY2500" fmla="*/ 2248699 h 6782094"/>
              <a:gd name="connsiteX2501" fmla="*/ 8489071 w 12011240"/>
              <a:gd name="connsiteY2501" fmla="*/ 2266716 h 6782094"/>
              <a:gd name="connsiteX2502" fmla="*/ 8471071 w 12011240"/>
              <a:gd name="connsiteY2502" fmla="*/ 2284716 h 6782094"/>
              <a:gd name="connsiteX2503" fmla="*/ 8453071 w 12011240"/>
              <a:gd name="connsiteY2503" fmla="*/ 2266716 h 6782094"/>
              <a:gd name="connsiteX2504" fmla="*/ 8471071 w 12011240"/>
              <a:gd name="connsiteY2504" fmla="*/ 2248699 h 6782094"/>
              <a:gd name="connsiteX2505" fmla="*/ 8118855 w 12011240"/>
              <a:gd name="connsiteY2505" fmla="*/ 2248699 h 6782094"/>
              <a:gd name="connsiteX2506" fmla="*/ 8136855 w 12011240"/>
              <a:gd name="connsiteY2506" fmla="*/ 2266726 h 6782094"/>
              <a:gd name="connsiteX2507" fmla="*/ 8118855 w 12011240"/>
              <a:gd name="connsiteY2507" fmla="*/ 2284725 h 6782094"/>
              <a:gd name="connsiteX2508" fmla="*/ 8100855 w 12011240"/>
              <a:gd name="connsiteY2508" fmla="*/ 2266726 h 6782094"/>
              <a:gd name="connsiteX2509" fmla="*/ 8118855 w 12011240"/>
              <a:gd name="connsiteY2509" fmla="*/ 2248699 h 6782094"/>
              <a:gd name="connsiteX2510" fmla="*/ 7766639 w 12011240"/>
              <a:gd name="connsiteY2510" fmla="*/ 2248699 h 6782094"/>
              <a:gd name="connsiteX2511" fmla="*/ 7784639 w 12011240"/>
              <a:gd name="connsiteY2511" fmla="*/ 2266724 h 6782094"/>
              <a:gd name="connsiteX2512" fmla="*/ 7766639 w 12011240"/>
              <a:gd name="connsiteY2512" fmla="*/ 2284724 h 6782094"/>
              <a:gd name="connsiteX2513" fmla="*/ 7748639 w 12011240"/>
              <a:gd name="connsiteY2513" fmla="*/ 2266724 h 6782094"/>
              <a:gd name="connsiteX2514" fmla="*/ 7766639 w 12011240"/>
              <a:gd name="connsiteY2514" fmla="*/ 2248699 h 6782094"/>
              <a:gd name="connsiteX2515" fmla="*/ 7414423 w 12011240"/>
              <a:gd name="connsiteY2515" fmla="*/ 2248699 h 6782094"/>
              <a:gd name="connsiteX2516" fmla="*/ 7432423 w 12011240"/>
              <a:gd name="connsiteY2516" fmla="*/ 2266723 h 6782094"/>
              <a:gd name="connsiteX2517" fmla="*/ 7414423 w 12011240"/>
              <a:gd name="connsiteY2517" fmla="*/ 2284722 h 6782094"/>
              <a:gd name="connsiteX2518" fmla="*/ 7396423 w 12011240"/>
              <a:gd name="connsiteY2518" fmla="*/ 2266723 h 6782094"/>
              <a:gd name="connsiteX2519" fmla="*/ 7414423 w 12011240"/>
              <a:gd name="connsiteY2519" fmla="*/ 2248699 h 6782094"/>
              <a:gd name="connsiteX2520" fmla="*/ 7062207 w 12011240"/>
              <a:gd name="connsiteY2520" fmla="*/ 2248699 h 6782094"/>
              <a:gd name="connsiteX2521" fmla="*/ 7080207 w 12011240"/>
              <a:gd name="connsiteY2521" fmla="*/ 2266721 h 6782094"/>
              <a:gd name="connsiteX2522" fmla="*/ 7062207 w 12011240"/>
              <a:gd name="connsiteY2522" fmla="*/ 2284721 h 6782094"/>
              <a:gd name="connsiteX2523" fmla="*/ 7044207 w 12011240"/>
              <a:gd name="connsiteY2523" fmla="*/ 2266721 h 6782094"/>
              <a:gd name="connsiteX2524" fmla="*/ 7062207 w 12011240"/>
              <a:gd name="connsiteY2524" fmla="*/ 2248699 h 6782094"/>
              <a:gd name="connsiteX2525" fmla="*/ 6709991 w 12011240"/>
              <a:gd name="connsiteY2525" fmla="*/ 2248699 h 6782094"/>
              <a:gd name="connsiteX2526" fmla="*/ 6727991 w 12011240"/>
              <a:gd name="connsiteY2526" fmla="*/ 2266719 h 6782094"/>
              <a:gd name="connsiteX2527" fmla="*/ 6709991 w 12011240"/>
              <a:gd name="connsiteY2527" fmla="*/ 2284719 h 6782094"/>
              <a:gd name="connsiteX2528" fmla="*/ 6691991 w 12011240"/>
              <a:gd name="connsiteY2528" fmla="*/ 2266719 h 6782094"/>
              <a:gd name="connsiteX2529" fmla="*/ 6709991 w 12011240"/>
              <a:gd name="connsiteY2529" fmla="*/ 2248699 h 6782094"/>
              <a:gd name="connsiteX2530" fmla="*/ 6357775 w 12011240"/>
              <a:gd name="connsiteY2530" fmla="*/ 2248699 h 6782094"/>
              <a:gd name="connsiteX2531" fmla="*/ 6375775 w 12011240"/>
              <a:gd name="connsiteY2531" fmla="*/ 2266718 h 6782094"/>
              <a:gd name="connsiteX2532" fmla="*/ 6357775 w 12011240"/>
              <a:gd name="connsiteY2532" fmla="*/ 2284717 h 6782094"/>
              <a:gd name="connsiteX2533" fmla="*/ 6339775 w 12011240"/>
              <a:gd name="connsiteY2533" fmla="*/ 2266718 h 6782094"/>
              <a:gd name="connsiteX2534" fmla="*/ 6357775 w 12011240"/>
              <a:gd name="connsiteY2534" fmla="*/ 2248699 h 6782094"/>
              <a:gd name="connsiteX2535" fmla="*/ 6005562 w 12011240"/>
              <a:gd name="connsiteY2535" fmla="*/ 2248699 h 6782094"/>
              <a:gd name="connsiteX2536" fmla="*/ 6023559 w 12011240"/>
              <a:gd name="connsiteY2536" fmla="*/ 2266727 h 6782094"/>
              <a:gd name="connsiteX2537" fmla="*/ 6005562 w 12011240"/>
              <a:gd name="connsiteY2537" fmla="*/ 2284727 h 6782094"/>
              <a:gd name="connsiteX2538" fmla="*/ 5987561 w 12011240"/>
              <a:gd name="connsiteY2538" fmla="*/ 2266727 h 6782094"/>
              <a:gd name="connsiteX2539" fmla="*/ 6005562 w 12011240"/>
              <a:gd name="connsiteY2539" fmla="*/ 2248699 h 6782094"/>
              <a:gd name="connsiteX2540" fmla="*/ 5653360 w 12011240"/>
              <a:gd name="connsiteY2540" fmla="*/ 2248699 h 6782094"/>
              <a:gd name="connsiteX2541" fmla="*/ 5671359 w 12011240"/>
              <a:gd name="connsiteY2541" fmla="*/ 2266729 h 6782094"/>
              <a:gd name="connsiteX2542" fmla="*/ 5653360 w 12011240"/>
              <a:gd name="connsiteY2542" fmla="*/ 2284728 h 6782094"/>
              <a:gd name="connsiteX2543" fmla="*/ 5635361 w 12011240"/>
              <a:gd name="connsiteY2543" fmla="*/ 2266729 h 6782094"/>
              <a:gd name="connsiteX2544" fmla="*/ 5653360 w 12011240"/>
              <a:gd name="connsiteY2544" fmla="*/ 2248699 h 6782094"/>
              <a:gd name="connsiteX2545" fmla="*/ 5301162 w 12011240"/>
              <a:gd name="connsiteY2545" fmla="*/ 2248699 h 6782094"/>
              <a:gd name="connsiteX2546" fmla="*/ 5319162 w 12011240"/>
              <a:gd name="connsiteY2546" fmla="*/ 2266730 h 6782094"/>
              <a:gd name="connsiteX2547" fmla="*/ 5301162 w 12011240"/>
              <a:gd name="connsiteY2547" fmla="*/ 2284730 h 6782094"/>
              <a:gd name="connsiteX2548" fmla="*/ 5283159 w 12011240"/>
              <a:gd name="connsiteY2548" fmla="*/ 2266730 h 6782094"/>
              <a:gd name="connsiteX2549" fmla="*/ 5301162 w 12011240"/>
              <a:gd name="connsiteY2549" fmla="*/ 2248699 h 6782094"/>
              <a:gd name="connsiteX2550" fmla="*/ 4948953 w 12011240"/>
              <a:gd name="connsiteY2550" fmla="*/ 2248699 h 6782094"/>
              <a:gd name="connsiteX2551" fmla="*/ 4966948 w 12011240"/>
              <a:gd name="connsiteY2551" fmla="*/ 2266740 h 6782094"/>
              <a:gd name="connsiteX2552" fmla="*/ 4948953 w 12011240"/>
              <a:gd name="connsiteY2552" fmla="*/ 2284740 h 6782094"/>
              <a:gd name="connsiteX2553" fmla="*/ 4930959 w 12011240"/>
              <a:gd name="connsiteY2553" fmla="*/ 2266740 h 6782094"/>
              <a:gd name="connsiteX2554" fmla="*/ 4948953 w 12011240"/>
              <a:gd name="connsiteY2554" fmla="*/ 2248699 h 6782094"/>
              <a:gd name="connsiteX2555" fmla="*/ 4596737 w 12011240"/>
              <a:gd name="connsiteY2555" fmla="*/ 2248699 h 6782094"/>
              <a:gd name="connsiteX2556" fmla="*/ 4614736 w 12011240"/>
              <a:gd name="connsiteY2556" fmla="*/ 2266738 h 6782094"/>
              <a:gd name="connsiteX2557" fmla="*/ 4596737 w 12011240"/>
              <a:gd name="connsiteY2557" fmla="*/ 2284738 h 6782094"/>
              <a:gd name="connsiteX2558" fmla="*/ 4578732 w 12011240"/>
              <a:gd name="connsiteY2558" fmla="*/ 2266738 h 6782094"/>
              <a:gd name="connsiteX2559" fmla="*/ 4596737 w 12011240"/>
              <a:gd name="connsiteY2559" fmla="*/ 2248699 h 6782094"/>
              <a:gd name="connsiteX2560" fmla="*/ 4244510 w 12011240"/>
              <a:gd name="connsiteY2560" fmla="*/ 2248699 h 6782094"/>
              <a:gd name="connsiteX2561" fmla="*/ 4262513 w 12011240"/>
              <a:gd name="connsiteY2561" fmla="*/ 2266737 h 6782094"/>
              <a:gd name="connsiteX2562" fmla="*/ 4244510 w 12011240"/>
              <a:gd name="connsiteY2562" fmla="*/ 2284736 h 6782094"/>
              <a:gd name="connsiteX2563" fmla="*/ 4226509 w 12011240"/>
              <a:gd name="connsiteY2563" fmla="*/ 2266737 h 6782094"/>
              <a:gd name="connsiteX2564" fmla="*/ 4244510 w 12011240"/>
              <a:gd name="connsiteY2564" fmla="*/ 2248699 h 6782094"/>
              <a:gd name="connsiteX2565" fmla="*/ 3892359 w 12011240"/>
              <a:gd name="connsiteY2565" fmla="*/ 2248699 h 6782094"/>
              <a:gd name="connsiteX2566" fmla="*/ 3910361 w 12011240"/>
              <a:gd name="connsiteY2566" fmla="*/ 2266735 h 6782094"/>
              <a:gd name="connsiteX2567" fmla="*/ 3892359 w 12011240"/>
              <a:gd name="connsiteY2567" fmla="*/ 2284735 h 6782094"/>
              <a:gd name="connsiteX2568" fmla="*/ 3874357 w 12011240"/>
              <a:gd name="connsiteY2568" fmla="*/ 2266735 h 6782094"/>
              <a:gd name="connsiteX2569" fmla="*/ 3892359 w 12011240"/>
              <a:gd name="connsiteY2569" fmla="*/ 2248699 h 6782094"/>
              <a:gd name="connsiteX2570" fmla="*/ 3540109 w 12011240"/>
              <a:gd name="connsiteY2570" fmla="*/ 2248699 h 6782094"/>
              <a:gd name="connsiteX2571" fmla="*/ 3558108 w 12011240"/>
              <a:gd name="connsiteY2571" fmla="*/ 2266733 h 6782094"/>
              <a:gd name="connsiteX2572" fmla="*/ 3540109 w 12011240"/>
              <a:gd name="connsiteY2572" fmla="*/ 2284733 h 6782094"/>
              <a:gd name="connsiteX2573" fmla="*/ 3522112 w 12011240"/>
              <a:gd name="connsiteY2573" fmla="*/ 2266733 h 6782094"/>
              <a:gd name="connsiteX2574" fmla="*/ 3540109 w 12011240"/>
              <a:gd name="connsiteY2574" fmla="*/ 2248699 h 6782094"/>
              <a:gd name="connsiteX2575" fmla="*/ 3187943 w 12011240"/>
              <a:gd name="connsiteY2575" fmla="*/ 2248699 h 6782094"/>
              <a:gd name="connsiteX2576" fmla="*/ 3205940 w 12011240"/>
              <a:gd name="connsiteY2576" fmla="*/ 2266732 h 6782094"/>
              <a:gd name="connsiteX2577" fmla="*/ 3187943 w 12011240"/>
              <a:gd name="connsiteY2577" fmla="*/ 2284732 h 6782094"/>
              <a:gd name="connsiteX2578" fmla="*/ 3169945 w 12011240"/>
              <a:gd name="connsiteY2578" fmla="*/ 2266732 h 6782094"/>
              <a:gd name="connsiteX2579" fmla="*/ 3187943 w 12011240"/>
              <a:gd name="connsiteY2579" fmla="*/ 2248699 h 6782094"/>
              <a:gd name="connsiteX2580" fmla="*/ 2835724 w 12011240"/>
              <a:gd name="connsiteY2580" fmla="*/ 2248699 h 6782094"/>
              <a:gd name="connsiteX2581" fmla="*/ 2853725 w 12011240"/>
              <a:gd name="connsiteY2581" fmla="*/ 2266742 h 6782094"/>
              <a:gd name="connsiteX2582" fmla="*/ 2835724 w 12011240"/>
              <a:gd name="connsiteY2582" fmla="*/ 2284741 h 6782094"/>
              <a:gd name="connsiteX2583" fmla="*/ 2817724 w 12011240"/>
              <a:gd name="connsiteY2583" fmla="*/ 2266742 h 6782094"/>
              <a:gd name="connsiteX2584" fmla="*/ 2835724 w 12011240"/>
              <a:gd name="connsiteY2584" fmla="*/ 2248699 h 6782094"/>
              <a:gd name="connsiteX2585" fmla="*/ 2483515 w 12011240"/>
              <a:gd name="connsiteY2585" fmla="*/ 2248699 h 6782094"/>
              <a:gd name="connsiteX2586" fmla="*/ 2501514 w 12011240"/>
              <a:gd name="connsiteY2586" fmla="*/ 2266743 h 6782094"/>
              <a:gd name="connsiteX2587" fmla="*/ 2483515 w 12011240"/>
              <a:gd name="connsiteY2587" fmla="*/ 2284743 h 6782094"/>
              <a:gd name="connsiteX2588" fmla="*/ 2465511 w 12011240"/>
              <a:gd name="connsiteY2588" fmla="*/ 2266743 h 6782094"/>
              <a:gd name="connsiteX2589" fmla="*/ 2483515 w 12011240"/>
              <a:gd name="connsiteY2589" fmla="*/ 2248699 h 6782094"/>
              <a:gd name="connsiteX2590" fmla="*/ 2131304 w 12011240"/>
              <a:gd name="connsiteY2590" fmla="*/ 2248699 h 6782094"/>
              <a:gd name="connsiteX2591" fmla="*/ 2149304 w 12011240"/>
              <a:gd name="connsiteY2591" fmla="*/ 2266745 h 6782094"/>
              <a:gd name="connsiteX2592" fmla="*/ 2131304 w 12011240"/>
              <a:gd name="connsiteY2592" fmla="*/ 2284744 h 6782094"/>
              <a:gd name="connsiteX2593" fmla="*/ 2113308 w 12011240"/>
              <a:gd name="connsiteY2593" fmla="*/ 2266745 h 6782094"/>
              <a:gd name="connsiteX2594" fmla="*/ 2131304 w 12011240"/>
              <a:gd name="connsiteY2594" fmla="*/ 2248699 h 6782094"/>
              <a:gd name="connsiteX2595" fmla="*/ 1779086 w 12011240"/>
              <a:gd name="connsiteY2595" fmla="*/ 2248699 h 6782094"/>
              <a:gd name="connsiteX2596" fmla="*/ 1797085 w 12011240"/>
              <a:gd name="connsiteY2596" fmla="*/ 2266753 h 6782094"/>
              <a:gd name="connsiteX2597" fmla="*/ 1779086 w 12011240"/>
              <a:gd name="connsiteY2597" fmla="*/ 2284754 h 6782094"/>
              <a:gd name="connsiteX2598" fmla="*/ 1761085 w 12011240"/>
              <a:gd name="connsiteY2598" fmla="*/ 2266753 h 6782094"/>
              <a:gd name="connsiteX2599" fmla="*/ 1779086 w 12011240"/>
              <a:gd name="connsiteY2599" fmla="*/ 2248699 h 6782094"/>
              <a:gd name="connsiteX2600" fmla="*/ 1426869 w 12011240"/>
              <a:gd name="connsiteY2600" fmla="*/ 2248699 h 6782094"/>
              <a:gd name="connsiteX2601" fmla="*/ 1444868 w 12011240"/>
              <a:gd name="connsiteY2601" fmla="*/ 2266753 h 6782094"/>
              <a:gd name="connsiteX2602" fmla="*/ 1426869 w 12011240"/>
              <a:gd name="connsiteY2602" fmla="*/ 2284752 h 6782094"/>
              <a:gd name="connsiteX2603" fmla="*/ 1408869 w 12011240"/>
              <a:gd name="connsiteY2603" fmla="*/ 2266753 h 6782094"/>
              <a:gd name="connsiteX2604" fmla="*/ 1426869 w 12011240"/>
              <a:gd name="connsiteY2604" fmla="*/ 2248699 h 6782094"/>
              <a:gd name="connsiteX2605" fmla="*/ 1074652 w 12011240"/>
              <a:gd name="connsiteY2605" fmla="*/ 2248699 h 6782094"/>
              <a:gd name="connsiteX2606" fmla="*/ 1092652 w 12011240"/>
              <a:gd name="connsiteY2606" fmla="*/ 2266751 h 6782094"/>
              <a:gd name="connsiteX2607" fmla="*/ 1074652 w 12011240"/>
              <a:gd name="connsiteY2607" fmla="*/ 2284751 h 6782094"/>
              <a:gd name="connsiteX2608" fmla="*/ 1056653 w 12011240"/>
              <a:gd name="connsiteY2608" fmla="*/ 2266751 h 6782094"/>
              <a:gd name="connsiteX2609" fmla="*/ 1074652 w 12011240"/>
              <a:gd name="connsiteY2609" fmla="*/ 2248699 h 6782094"/>
              <a:gd name="connsiteX2610" fmla="*/ 722436 w 12011240"/>
              <a:gd name="connsiteY2610" fmla="*/ 2248699 h 6782094"/>
              <a:gd name="connsiteX2611" fmla="*/ 740436 w 12011240"/>
              <a:gd name="connsiteY2611" fmla="*/ 2266750 h 6782094"/>
              <a:gd name="connsiteX2612" fmla="*/ 722436 w 12011240"/>
              <a:gd name="connsiteY2612" fmla="*/ 2284749 h 6782094"/>
              <a:gd name="connsiteX2613" fmla="*/ 704436 w 12011240"/>
              <a:gd name="connsiteY2613" fmla="*/ 2266750 h 6782094"/>
              <a:gd name="connsiteX2614" fmla="*/ 722436 w 12011240"/>
              <a:gd name="connsiteY2614" fmla="*/ 2248699 h 6782094"/>
              <a:gd name="connsiteX2615" fmla="*/ 370220 w 12011240"/>
              <a:gd name="connsiteY2615" fmla="*/ 2248699 h 6782094"/>
              <a:gd name="connsiteX2616" fmla="*/ 388220 w 12011240"/>
              <a:gd name="connsiteY2616" fmla="*/ 2266748 h 6782094"/>
              <a:gd name="connsiteX2617" fmla="*/ 370220 w 12011240"/>
              <a:gd name="connsiteY2617" fmla="*/ 2284747 h 6782094"/>
              <a:gd name="connsiteX2618" fmla="*/ 352220 w 12011240"/>
              <a:gd name="connsiteY2618" fmla="*/ 2266748 h 6782094"/>
              <a:gd name="connsiteX2619" fmla="*/ 370220 w 12011240"/>
              <a:gd name="connsiteY2619" fmla="*/ 2248699 h 6782094"/>
              <a:gd name="connsiteX2620" fmla="*/ 18003 w 12011240"/>
              <a:gd name="connsiteY2620" fmla="*/ 2248699 h 6782094"/>
              <a:gd name="connsiteX2621" fmla="*/ 36003 w 12011240"/>
              <a:gd name="connsiteY2621" fmla="*/ 2266746 h 6782094"/>
              <a:gd name="connsiteX2622" fmla="*/ 18003 w 12011240"/>
              <a:gd name="connsiteY2622" fmla="*/ 2284746 h 6782094"/>
              <a:gd name="connsiteX2623" fmla="*/ 3 w 12011240"/>
              <a:gd name="connsiteY2623" fmla="*/ 2266746 h 6782094"/>
              <a:gd name="connsiteX2624" fmla="*/ 18003 w 12011240"/>
              <a:gd name="connsiteY2624" fmla="*/ 2248699 h 6782094"/>
              <a:gd name="connsiteX2625" fmla="*/ 1779086 w 12011240"/>
              <a:gd name="connsiteY2625" fmla="*/ 1927538 h 6782094"/>
              <a:gd name="connsiteX2626" fmla="*/ 1797085 w 12011240"/>
              <a:gd name="connsiteY2626" fmla="*/ 1945538 h 6782094"/>
              <a:gd name="connsiteX2627" fmla="*/ 1779086 w 12011240"/>
              <a:gd name="connsiteY2627" fmla="*/ 1963539 h 6782094"/>
              <a:gd name="connsiteX2628" fmla="*/ 1761086 w 12011240"/>
              <a:gd name="connsiteY2628" fmla="*/ 1945538 h 6782094"/>
              <a:gd name="connsiteX2629" fmla="*/ 1779086 w 12011240"/>
              <a:gd name="connsiteY2629" fmla="*/ 1927538 h 6782094"/>
              <a:gd name="connsiteX2630" fmla="*/ 1426869 w 12011240"/>
              <a:gd name="connsiteY2630" fmla="*/ 1927537 h 6782094"/>
              <a:gd name="connsiteX2631" fmla="*/ 1444869 w 12011240"/>
              <a:gd name="connsiteY2631" fmla="*/ 1945536 h 6782094"/>
              <a:gd name="connsiteX2632" fmla="*/ 1426869 w 12011240"/>
              <a:gd name="connsiteY2632" fmla="*/ 1963536 h 6782094"/>
              <a:gd name="connsiteX2633" fmla="*/ 1408869 w 12011240"/>
              <a:gd name="connsiteY2633" fmla="*/ 1945536 h 6782094"/>
              <a:gd name="connsiteX2634" fmla="*/ 1426869 w 12011240"/>
              <a:gd name="connsiteY2634" fmla="*/ 1927537 h 6782094"/>
              <a:gd name="connsiteX2635" fmla="*/ 1074652 w 12011240"/>
              <a:gd name="connsiteY2635" fmla="*/ 1927535 h 6782094"/>
              <a:gd name="connsiteX2636" fmla="*/ 1092652 w 12011240"/>
              <a:gd name="connsiteY2636" fmla="*/ 1945534 h 6782094"/>
              <a:gd name="connsiteX2637" fmla="*/ 1074652 w 12011240"/>
              <a:gd name="connsiteY2637" fmla="*/ 1963534 h 6782094"/>
              <a:gd name="connsiteX2638" fmla="*/ 1056653 w 12011240"/>
              <a:gd name="connsiteY2638" fmla="*/ 1945534 h 6782094"/>
              <a:gd name="connsiteX2639" fmla="*/ 1074652 w 12011240"/>
              <a:gd name="connsiteY2639" fmla="*/ 1927535 h 6782094"/>
              <a:gd name="connsiteX2640" fmla="*/ 722436 w 12011240"/>
              <a:gd name="connsiteY2640" fmla="*/ 1927533 h 6782094"/>
              <a:gd name="connsiteX2641" fmla="*/ 740436 w 12011240"/>
              <a:gd name="connsiteY2641" fmla="*/ 1945532 h 6782094"/>
              <a:gd name="connsiteX2642" fmla="*/ 722436 w 12011240"/>
              <a:gd name="connsiteY2642" fmla="*/ 1963532 h 6782094"/>
              <a:gd name="connsiteX2643" fmla="*/ 704437 w 12011240"/>
              <a:gd name="connsiteY2643" fmla="*/ 1945532 h 6782094"/>
              <a:gd name="connsiteX2644" fmla="*/ 722436 w 12011240"/>
              <a:gd name="connsiteY2644" fmla="*/ 1927533 h 6782094"/>
              <a:gd name="connsiteX2645" fmla="*/ 370220 w 12011240"/>
              <a:gd name="connsiteY2645" fmla="*/ 1927530 h 6782094"/>
              <a:gd name="connsiteX2646" fmla="*/ 388220 w 12011240"/>
              <a:gd name="connsiteY2646" fmla="*/ 1945529 h 6782094"/>
              <a:gd name="connsiteX2647" fmla="*/ 370220 w 12011240"/>
              <a:gd name="connsiteY2647" fmla="*/ 1963529 h 6782094"/>
              <a:gd name="connsiteX2648" fmla="*/ 352220 w 12011240"/>
              <a:gd name="connsiteY2648" fmla="*/ 1945529 h 6782094"/>
              <a:gd name="connsiteX2649" fmla="*/ 370220 w 12011240"/>
              <a:gd name="connsiteY2649" fmla="*/ 1927530 h 6782094"/>
              <a:gd name="connsiteX2650" fmla="*/ 18003 w 12011240"/>
              <a:gd name="connsiteY2650" fmla="*/ 1927528 h 6782094"/>
              <a:gd name="connsiteX2651" fmla="*/ 36003 w 12011240"/>
              <a:gd name="connsiteY2651" fmla="*/ 1945527 h 6782094"/>
              <a:gd name="connsiteX2652" fmla="*/ 18003 w 12011240"/>
              <a:gd name="connsiteY2652" fmla="*/ 1963527 h 6782094"/>
              <a:gd name="connsiteX2653" fmla="*/ 3 w 12011240"/>
              <a:gd name="connsiteY2653" fmla="*/ 1945527 h 6782094"/>
              <a:gd name="connsiteX2654" fmla="*/ 18003 w 12011240"/>
              <a:gd name="connsiteY2654" fmla="*/ 1927528 h 6782094"/>
              <a:gd name="connsiteX2655" fmla="*/ 2131305 w 12011240"/>
              <a:gd name="connsiteY2655" fmla="*/ 1927525 h 6782094"/>
              <a:gd name="connsiteX2656" fmla="*/ 2149304 w 12011240"/>
              <a:gd name="connsiteY2656" fmla="*/ 1945525 h 6782094"/>
              <a:gd name="connsiteX2657" fmla="*/ 2131305 w 12011240"/>
              <a:gd name="connsiteY2657" fmla="*/ 1963525 h 6782094"/>
              <a:gd name="connsiteX2658" fmla="*/ 2113308 w 12011240"/>
              <a:gd name="connsiteY2658" fmla="*/ 1945525 h 6782094"/>
              <a:gd name="connsiteX2659" fmla="*/ 2131305 w 12011240"/>
              <a:gd name="connsiteY2659" fmla="*/ 1927525 h 6782094"/>
              <a:gd name="connsiteX2660" fmla="*/ 2483515 w 12011240"/>
              <a:gd name="connsiteY2660" fmla="*/ 1927523 h 6782094"/>
              <a:gd name="connsiteX2661" fmla="*/ 2501515 w 12011240"/>
              <a:gd name="connsiteY2661" fmla="*/ 1945522 h 6782094"/>
              <a:gd name="connsiteX2662" fmla="*/ 2483515 w 12011240"/>
              <a:gd name="connsiteY2662" fmla="*/ 1963522 h 6782094"/>
              <a:gd name="connsiteX2663" fmla="*/ 2465511 w 12011240"/>
              <a:gd name="connsiteY2663" fmla="*/ 1945522 h 6782094"/>
              <a:gd name="connsiteX2664" fmla="*/ 2483515 w 12011240"/>
              <a:gd name="connsiteY2664" fmla="*/ 1927523 h 6782094"/>
              <a:gd name="connsiteX2665" fmla="*/ 2835724 w 12011240"/>
              <a:gd name="connsiteY2665" fmla="*/ 1927521 h 6782094"/>
              <a:gd name="connsiteX2666" fmla="*/ 2853725 w 12011240"/>
              <a:gd name="connsiteY2666" fmla="*/ 1945520 h 6782094"/>
              <a:gd name="connsiteX2667" fmla="*/ 2835724 w 12011240"/>
              <a:gd name="connsiteY2667" fmla="*/ 1963520 h 6782094"/>
              <a:gd name="connsiteX2668" fmla="*/ 2817724 w 12011240"/>
              <a:gd name="connsiteY2668" fmla="*/ 1945520 h 6782094"/>
              <a:gd name="connsiteX2669" fmla="*/ 2835724 w 12011240"/>
              <a:gd name="connsiteY2669" fmla="*/ 1927521 h 6782094"/>
              <a:gd name="connsiteX2670" fmla="*/ 4948954 w 12011240"/>
              <a:gd name="connsiteY2670" fmla="*/ 1927518 h 6782094"/>
              <a:gd name="connsiteX2671" fmla="*/ 4966948 w 12011240"/>
              <a:gd name="connsiteY2671" fmla="*/ 1945517 h 6782094"/>
              <a:gd name="connsiteX2672" fmla="*/ 4948954 w 12011240"/>
              <a:gd name="connsiteY2672" fmla="*/ 1963517 h 6782094"/>
              <a:gd name="connsiteX2673" fmla="*/ 4930959 w 12011240"/>
              <a:gd name="connsiteY2673" fmla="*/ 1945517 h 6782094"/>
              <a:gd name="connsiteX2674" fmla="*/ 4948954 w 12011240"/>
              <a:gd name="connsiteY2674" fmla="*/ 1927518 h 6782094"/>
              <a:gd name="connsiteX2675" fmla="*/ 4596737 w 12011240"/>
              <a:gd name="connsiteY2675" fmla="*/ 1927516 h 6782094"/>
              <a:gd name="connsiteX2676" fmla="*/ 4614736 w 12011240"/>
              <a:gd name="connsiteY2676" fmla="*/ 1945515 h 6782094"/>
              <a:gd name="connsiteX2677" fmla="*/ 4596737 w 12011240"/>
              <a:gd name="connsiteY2677" fmla="*/ 1963515 h 6782094"/>
              <a:gd name="connsiteX2678" fmla="*/ 4578732 w 12011240"/>
              <a:gd name="connsiteY2678" fmla="*/ 1945515 h 6782094"/>
              <a:gd name="connsiteX2679" fmla="*/ 4596737 w 12011240"/>
              <a:gd name="connsiteY2679" fmla="*/ 1927516 h 6782094"/>
              <a:gd name="connsiteX2680" fmla="*/ 4244511 w 12011240"/>
              <a:gd name="connsiteY2680" fmla="*/ 1927514 h 6782094"/>
              <a:gd name="connsiteX2681" fmla="*/ 4262513 w 12011240"/>
              <a:gd name="connsiteY2681" fmla="*/ 1945513 h 6782094"/>
              <a:gd name="connsiteX2682" fmla="*/ 4244511 w 12011240"/>
              <a:gd name="connsiteY2682" fmla="*/ 1963513 h 6782094"/>
              <a:gd name="connsiteX2683" fmla="*/ 4226509 w 12011240"/>
              <a:gd name="connsiteY2683" fmla="*/ 1945513 h 6782094"/>
              <a:gd name="connsiteX2684" fmla="*/ 4244511 w 12011240"/>
              <a:gd name="connsiteY2684" fmla="*/ 1927514 h 6782094"/>
              <a:gd name="connsiteX2685" fmla="*/ 3892359 w 12011240"/>
              <a:gd name="connsiteY2685" fmla="*/ 1927511 h 6782094"/>
              <a:gd name="connsiteX2686" fmla="*/ 3910361 w 12011240"/>
              <a:gd name="connsiteY2686" fmla="*/ 1945510 h 6782094"/>
              <a:gd name="connsiteX2687" fmla="*/ 3892359 w 12011240"/>
              <a:gd name="connsiteY2687" fmla="*/ 1963510 h 6782094"/>
              <a:gd name="connsiteX2688" fmla="*/ 3874357 w 12011240"/>
              <a:gd name="connsiteY2688" fmla="*/ 1945510 h 6782094"/>
              <a:gd name="connsiteX2689" fmla="*/ 3892359 w 12011240"/>
              <a:gd name="connsiteY2689" fmla="*/ 1927511 h 6782094"/>
              <a:gd name="connsiteX2690" fmla="*/ 3540109 w 12011240"/>
              <a:gd name="connsiteY2690" fmla="*/ 1927509 h 6782094"/>
              <a:gd name="connsiteX2691" fmla="*/ 3558108 w 12011240"/>
              <a:gd name="connsiteY2691" fmla="*/ 1945508 h 6782094"/>
              <a:gd name="connsiteX2692" fmla="*/ 3540109 w 12011240"/>
              <a:gd name="connsiteY2692" fmla="*/ 1963508 h 6782094"/>
              <a:gd name="connsiteX2693" fmla="*/ 3522112 w 12011240"/>
              <a:gd name="connsiteY2693" fmla="*/ 1945508 h 6782094"/>
              <a:gd name="connsiteX2694" fmla="*/ 3540109 w 12011240"/>
              <a:gd name="connsiteY2694" fmla="*/ 1927509 h 6782094"/>
              <a:gd name="connsiteX2695" fmla="*/ 3187943 w 12011240"/>
              <a:gd name="connsiteY2695" fmla="*/ 1927506 h 6782094"/>
              <a:gd name="connsiteX2696" fmla="*/ 3205940 w 12011240"/>
              <a:gd name="connsiteY2696" fmla="*/ 1945506 h 6782094"/>
              <a:gd name="connsiteX2697" fmla="*/ 3187943 w 12011240"/>
              <a:gd name="connsiteY2697" fmla="*/ 1963506 h 6782094"/>
              <a:gd name="connsiteX2698" fmla="*/ 3169945 w 12011240"/>
              <a:gd name="connsiteY2698" fmla="*/ 1945506 h 6782094"/>
              <a:gd name="connsiteX2699" fmla="*/ 3187943 w 12011240"/>
              <a:gd name="connsiteY2699" fmla="*/ 1927506 h 6782094"/>
              <a:gd name="connsiteX2700" fmla="*/ 5301162 w 12011240"/>
              <a:gd name="connsiteY2700" fmla="*/ 1927504 h 6782094"/>
              <a:gd name="connsiteX2701" fmla="*/ 5319162 w 12011240"/>
              <a:gd name="connsiteY2701" fmla="*/ 1945503 h 6782094"/>
              <a:gd name="connsiteX2702" fmla="*/ 5301162 w 12011240"/>
              <a:gd name="connsiteY2702" fmla="*/ 1963503 h 6782094"/>
              <a:gd name="connsiteX2703" fmla="*/ 5283159 w 12011240"/>
              <a:gd name="connsiteY2703" fmla="*/ 1945503 h 6782094"/>
              <a:gd name="connsiteX2704" fmla="*/ 5301162 w 12011240"/>
              <a:gd name="connsiteY2704" fmla="*/ 1927504 h 6782094"/>
              <a:gd name="connsiteX2705" fmla="*/ 5653360 w 12011240"/>
              <a:gd name="connsiteY2705" fmla="*/ 1927502 h 6782094"/>
              <a:gd name="connsiteX2706" fmla="*/ 5671359 w 12011240"/>
              <a:gd name="connsiteY2706" fmla="*/ 1945501 h 6782094"/>
              <a:gd name="connsiteX2707" fmla="*/ 5653360 w 12011240"/>
              <a:gd name="connsiteY2707" fmla="*/ 1963501 h 6782094"/>
              <a:gd name="connsiteX2708" fmla="*/ 5635361 w 12011240"/>
              <a:gd name="connsiteY2708" fmla="*/ 1945501 h 6782094"/>
              <a:gd name="connsiteX2709" fmla="*/ 5653360 w 12011240"/>
              <a:gd name="connsiteY2709" fmla="*/ 1927502 h 6782094"/>
              <a:gd name="connsiteX2710" fmla="*/ 6005562 w 12011240"/>
              <a:gd name="connsiteY2710" fmla="*/ 1927499 h 6782094"/>
              <a:gd name="connsiteX2711" fmla="*/ 6023559 w 12011240"/>
              <a:gd name="connsiteY2711" fmla="*/ 1945498 h 6782094"/>
              <a:gd name="connsiteX2712" fmla="*/ 6005562 w 12011240"/>
              <a:gd name="connsiteY2712" fmla="*/ 1963498 h 6782094"/>
              <a:gd name="connsiteX2713" fmla="*/ 5987561 w 12011240"/>
              <a:gd name="connsiteY2713" fmla="*/ 1945498 h 6782094"/>
              <a:gd name="connsiteX2714" fmla="*/ 6005562 w 12011240"/>
              <a:gd name="connsiteY2714" fmla="*/ 1927499 h 6782094"/>
              <a:gd name="connsiteX2715" fmla="*/ 8118855 w 12011240"/>
              <a:gd name="connsiteY2715" fmla="*/ 1927497 h 6782094"/>
              <a:gd name="connsiteX2716" fmla="*/ 8136855 w 12011240"/>
              <a:gd name="connsiteY2716" fmla="*/ 1945496 h 6782094"/>
              <a:gd name="connsiteX2717" fmla="*/ 8118855 w 12011240"/>
              <a:gd name="connsiteY2717" fmla="*/ 1963496 h 6782094"/>
              <a:gd name="connsiteX2718" fmla="*/ 8100855 w 12011240"/>
              <a:gd name="connsiteY2718" fmla="*/ 1945496 h 6782094"/>
              <a:gd name="connsiteX2719" fmla="*/ 8118855 w 12011240"/>
              <a:gd name="connsiteY2719" fmla="*/ 1927497 h 6782094"/>
              <a:gd name="connsiteX2720" fmla="*/ 7766639 w 12011240"/>
              <a:gd name="connsiteY2720" fmla="*/ 1927495 h 6782094"/>
              <a:gd name="connsiteX2721" fmla="*/ 7784639 w 12011240"/>
              <a:gd name="connsiteY2721" fmla="*/ 1945494 h 6782094"/>
              <a:gd name="connsiteX2722" fmla="*/ 7766639 w 12011240"/>
              <a:gd name="connsiteY2722" fmla="*/ 1963494 h 6782094"/>
              <a:gd name="connsiteX2723" fmla="*/ 7748639 w 12011240"/>
              <a:gd name="connsiteY2723" fmla="*/ 1945494 h 6782094"/>
              <a:gd name="connsiteX2724" fmla="*/ 7766639 w 12011240"/>
              <a:gd name="connsiteY2724" fmla="*/ 1927495 h 6782094"/>
              <a:gd name="connsiteX2725" fmla="*/ 7414423 w 12011240"/>
              <a:gd name="connsiteY2725" fmla="*/ 1927492 h 6782094"/>
              <a:gd name="connsiteX2726" fmla="*/ 7432423 w 12011240"/>
              <a:gd name="connsiteY2726" fmla="*/ 1945491 h 6782094"/>
              <a:gd name="connsiteX2727" fmla="*/ 7414423 w 12011240"/>
              <a:gd name="connsiteY2727" fmla="*/ 1963491 h 6782094"/>
              <a:gd name="connsiteX2728" fmla="*/ 7396423 w 12011240"/>
              <a:gd name="connsiteY2728" fmla="*/ 1945491 h 6782094"/>
              <a:gd name="connsiteX2729" fmla="*/ 7414423 w 12011240"/>
              <a:gd name="connsiteY2729" fmla="*/ 1927492 h 6782094"/>
              <a:gd name="connsiteX2730" fmla="*/ 7062207 w 12011240"/>
              <a:gd name="connsiteY2730" fmla="*/ 1927490 h 6782094"/>
              <a:gd name="connsiteX2731" fmla="*/ 7080207 w 12011240"/>
              <a:gd name="connsiteY2731" fmla="*/ 1945489 h 6782094"/>
              <a:gd name="connsiteX2732" fmla="*/ 7062207 w 12011240"/>
              <a:gd name="connsiteY2732" fmla="*/ 1963489 h 6782094"/>
              <a:gd name="connsiteX2733" fmla="*/ 7044207 w 12011240"/>
              <a:gd name="connsiteY2733" fmla="*/ 1945489 h 6782094"/>
              <a:gd name="connsiteX2734" fmla="*/ 7062207 w 12011240"/>
              <a:gd name="connsiteY2734" fmla="*/ 1927490 h 6782094"/>
              <a:gd name="connsiteX2735" fmla="*/ 6709991 w 12011240"/>
              <a:gd name="connsiteY2735" fmla="*/ 1927487 h 6782094"/>
              <a:gd name="connsiteX2736" fmla="*/ 6727991 w 12011240"/>
              <a:gd name="connsiteY2736" fmla="*/ 1945487 h 6782094"/>
              <a:gd name="connsiteX2737" fmla="*/ 6709991 w 12011240"/>
              <a:gd name="connsiteY2737" fmla="*/ 1963487 h 6782094"/>
              <a:gd name="connsiteX2738" fmla="*/ 6691991 w 12011240"/>
              <a:gd name="connsiteY2738" fmla="*/ 1945487 h 6782094"/>
              <a:gd name="connsiteX2739" fmla="*/ 6709991 w 12011240"/>
              <a:gd name="connsiteY2739" fmla="*/ 1927487 h 6782094"/>
              <a:gd name="connsiteX2740" fmla="*/ 6357775 w 12011240"/>
              <a:gd name="connsiteY2740" fmla="*/ 1927485 h 6782094"/>
              <a:gd name="connsiteX2741" fmla="*/ 6375775 w 12011240"/>
              <a:gd name="connsiteY2741" fmla="*/ 1945484 h 6782094"/>
              <a:gd name="connsiteX2742" fmla="*/ 6357775 w 12011240"/>
              <a:gd name="connsiteY2742" fmla="*/ 1963484 h 6782094"/>
              <a:gd name="connsiteX2743" fmla="*/ 6339775 w 12011240"/>
              <a:gd name="connsiteY2743" fmla="*/ 1945484 h 6782094"/>
              <a:gd name="connsiteX2744" fmla="*/ 6357775 w 12011240"/>
              <a:gd name="connsiteY2744" fmla="*/ 1927485 h 6782094"/>
              <a:gd name="connsiteX2745" fmla="*/ 8471071 w 12011240"/>
              <a:gd name="connsiteY2745" fmla="*/ 1927482 h 6782094"/>
              <a:gd name="connsiteX2746" fmla="*/ 8489071 w 12011240"/>
              <a:gd name="connsiteY2746" fmla="*/ 1945482 h 6782094"/>
              <a:gd name="connsiteX2747" fmla="*/ 8471071 w 12011240"/>
              <a:gd name="connsiteY2747" fmla="*/ 1963482 h 6782094"/>
              <a:gd name="connsiteX2748" fmla="*/ 8453071 w 12011240"/>
              <a:gd name="connsiteY2748" fmla="*/ 1945482 h 6782094"/>
              <a:gd name="connsiteX2749" fmla="*/ 8471071 w 12011240"/>
              <a:gd name="connsiteY2749" fmla="*/ 1927482 h 6782094"/>
              <a:gd name="connsiteX2750" fmla="*/ 8823287 w 12011240"/>
              <a:gd name="connsiteY2750" fmla="*/ 1927480 h 6782094"/>
              <a:gd name="connsiteX2751" fmla="*/ 8841287 w 12011240"/>
              <a:gd name="connsiteY2751" fmla="*/ 1945479 h 6782094"/>
              <a:gd name="connsiteX2752" fmla="*/ 8823287 w 12011240"/>
              <a:gd name="connsiteY2752" fmla="*/ 1963479 h 6782094"/>
              <a:gd name="connsiteX2753" fmla="*/ 8805287 w 12011240"/>
              <a:gd name="connsiteY2753" fmla="*/ 1945479 h 6782094"/>
              <a:gd name="connsiteX2754" fmla="*/ 8823287 w 12011240"/>
              <a:gd name="connsiteY2754" fmla="*/ 1927480 h 6782094"/>
              <a:gd name="connsiteX2755" fmla="*/ 9175503 w 12011240"/>
              <a:gd name="connsiteY2755" fmla="*/ 1927478 h 6782094"/>
              <a:gd name="connsiteX2756" fmla="*/ 9193503 w 12011240"/>
              <a:gd name="connsiteY2756" fmla="*/ 1945477 h 6782094"/>
              <a:gd name="connsiteX2757" fmla="*/ 9175503 w 12011240"/>
              <a:gd name="connsiteY2757" fmla="*/ 1963477 h 6782094"/>
              <a:gd name="connsiteX2758" fmla="*/ 9157503 w 12011240"/>
              <a:gd name="connsiteY2758" fmla="*/ 1945477 h 6782094"/>
              <a:gd name="connsiteX2759" fmla="*/ 9175503 w 12011240"/>
              <a:gd name="connsiteY2759" fmla="*/ 1927478 h 6782094"/>
              <a:gd name="connsiteX2760" fmla="*/ 11288799 w 12011240"/>
              <a:gd name="connsiteY2760" fmla="*/ 1927475 h 6782094"/>
              <a:gd name="connsiteX2761" fmla="*/ 11306799 w 12011240"/>
              <a:gd name="connsiteY2761" fmla="*/ 1945475 h 6782094"/>
              <a:gd name="connsiteX2762" fmla="*/ 11288799 w 12011240"/>
              <a:gd name="connsiteY2762" fmla="*/ 1963475 h 6782094"/>
              <a:gd name="connsiteX2763" fmla="*/ 11270799 w 12011240"/>
              <a:gd name="connsiteY2763" fmla="*/ 1945475 h 6782094"/>
              <a:gd name="connsiteX2764" fmla="*/ 11288799 w 12011240"/>
              <a:gd name="connsiteY2764" fmla="*/ 1927475 h 6782094"/>
              <a:gd name="connsiteX2765" fmla="*/ 10936583 w 12011240"/>
              <a:gd name="connsiteY2765" fmla="*/ 1927473 h 6782094"/>
              <a:gd name="connsiteX2766" fmla="*/ 10954583 w 12011240"/>
              <a:gd name="connsiteY2766" fmla="*/ 1945472 h 6782094"/>
              <a:gd name="connsiteX2767" fmla="*/ 10936583 w 12011240"/>
              <a:gd name="connsiteY2767" fmla="*/ 1963472 h 6782094"/>
              <a:gd name="connsiteX2768" fmla="*/ 10918583 w 12011240"/>
              <a:gd name="connsiteY2768" fmla="*/ 1945472 h 6782094"/>
              <a:gd name="connsiteX2769" fmla="*/ 10936583 w 12011240"/>
              <a:gd name="connsiteY2769" fmla="*/ 1927473 h 6782094"/>
              <a:gd name="connsiteX2770" fmla="*/ 10584367 w 12011240"/>
              <a:gd name="connsiteY2770" fmla="*/ 1927471 h 6782094"/>
              <a:gd name="connsiteX2771" fmla="*/ 10602367 w 12011240"/>
              <a:gd name="connsiteY2771" fmla="*/ 1945470 h 6782094"/>
              <a:gd name="connsiteX2772" fmla="*/ 10584367 w 12011240"/>
              <a:gd name="connsiteY2772" fmla="*/ 1963470 h 6782094"/>
              <a:gd name="connsiteX2773" fmla="*/ 10566367 w 12011240"/>
              <a:gd name="connsiteY2773" fmla="*/ 1945470 h 6782094"/>
              <a:gd name="connsiteX2774" fmla="*/ 10584367 w 12011240"/>
              <a:gd name="connsiteY2774" fmla="*/ 1927471 h 6782094"/>
              <a:gd name="connsiteX2775" fmla="*/ 10232151 w 12011240"/>
              <a:gd name="connsiteY2775" fmla="*/ 1927468 h 6782094"/>
              <a:gd name="connsiteX2776" fmla="*/ 10250151 w 12011240"/>
              <a:gd name="connsiteY2776" fmla="*/ 1945468 h 6782094"/>
              <a:gd name="connsiteX2777" fmla="*/ 10232151 w 12011240"/>
              <a:gd name="connsiteY2777" fmla="*/ 1963468 h 6782094"/>
              <a:gd name="connsiteX2778" fmla="*/ 10214151 w 12011240"/>
              <a:gd name="connsiteY2778" fmla="*/ 1945468 h 6782094"/>
              <a:gd name="connsiteX2779" fmla="*/ 10232151 w 12011240"/>
              <a:gd name="connsiteY2779" fmla="*/ 1927468 h 6782094"/>
              <a:gd name="connsiteX2780" fmla="*/ 9879935 w 12011240"/>
              <a:gd name="connsiteY2780" fmla="*/ 1927466 h 6782094"/>
              <a:gd name="connsiteX2781" fmla="*/ 9897935 w 12011240"/>
              <a:gd name="connsiteY2781" fmla="*/ 1945465 h 6782094"/>
              <a:gd name="connsiteX2782" fmla="*/ 9879935 w 12011240"/>
              <a:gd name="connsiteY2782" fmla="*/ 1963465 h 6782094"/>
              <a:gd name="connsiteX2783" fmla="*/ 9861935 w 12011240"/>
              <a:gd name="connsiteY2783" fmla="*/ 1945465 h 6782094"/>
              <a:gd name="connsiteX2784" fmla="*/ 9879935 w 12011240"/>
              <a:gd name="connsiteY2784" fmla="*/ 1927466 h 6782094"/>
              <a:gd name="connsiteX2785" fmla="*/ 9527719 w 12011240"/>
              <a:gd name="connsiteY2785" fmla="*/ 1927463 h 6782094"/>
              <a:gd name="connsiteX2786" fmla="*/ 9545719 w 12011240"/>
              <a:gd name="connsiteY2786" fmla="*/ 1945463 h 6782094"/>
              <a:gd name="connsiteX2787" fmla="*/ 9527719 w 12011240"/>
              <a:gd name="connsiteY2787" fmla="*/ 1963463 h 6782094"/>
              <a:gd name="connsiteX2788" fmla="*/ 9509719 w 12011240"/>
              <a:gd name="connsiteY2788" fmla="*/ 1945463 h 6782094"/>
              <a:gd name="connsiteX2789" fmla="*/ 9527719 w 12011240"/>
              <a:gd name="connsiteY2789" fmla="*/ 1927463 h 6782094"/>
              <a:gd name="connsiteX2790" fmla="*/ 11641015 w 12011240"/>
              <a:gd name="connsiteY2790" fmla="*/ 1927461 h 6782094"/>
              <a:gd name="connsiteX2791" fmla="*/ 11659015 w 12011240"/>
              <a:gd name="connsiteY2791" fmla="*/ 1945460 h 6782094"/>
              <a:gd name="connsiteX2792" fmla="*/ 11641015 w 12011240"/>
              <a:gd name="connsiteY2792" fmla="*/ 1963460 h 6782094"/>
              <a:gd name="connsiteX2793" fmla="*/ 11623015 w 12011240"/>
              <a:gd name="connsiteY2793" fmla="*/ 1945460 h 6782094"/>
              <a:gd name="connsiteX2794" fmla="*/ 11641015 w 12011240"/>
              <a:gd name="connsiteY2794" fmla="*/ 1927461 h 6782094"/>
              <a:gd name="connsiteX2795" fmla="*/ 11993240 w 12011240"/>
              <a:gd name="connsiteY2795" fmla="*/ 1927458 h 6782094"/>
              <a:gd name="connsiteX2796" fmla="*/ 12011240 w 12011240"/>
              <a:gd name="connsiteY2796" fmla="*/ 1945458 h 6782094"/>
              <a:gd name="connsiteX2797" fmla="*/ 11993240 w 12011240"/>
              <a:gd name="connsiteY2797" fmla="*/ 1963458 h 6782094"/>
              <a:gd name="connsiteX2798" fmla="*/ 11975240 w 12011240"/>
              <a:gd name="connsiteY2798" fmla="*/ 1945458 h 6782094"/>
              <a:gd name="connsiteX2799" fmla="*/ 11993240 w 12011240"/>
              <a:gd name="connsiteY2799" fmla="*/ 1927458 h 6782094"/>
              <a:gd name="connsiteX2800" fmla="*/ 1779087 w 12011240"/>
              <a:gd name="connsiteY2800" fmla="*/ 1606303 h 6782094"/>
              <a:gd name="connsiteX2801" fmla="*/ 1797086 w 12011240"/>
              <a:gd name="connsiteY2801" fmla="*/ 1624303 h 6782094"/>
              <a:gd name="connsiteX2802" fmla="*/ 1779087 w 12011240"/>
              <a:gd name="connsiteY2802" fmla="*/ 1642303 h 6782094"/>
              <a:gd name="connsiteX2803" fmla="*/ 1761086 w 12011240"/>
              <a:gd name="connsiteY2803" fmla="*/ 1624303 h 6782094"/>
              <a:gd name="connsiteX2804" fmla="*/ 1779087 w 12011240"/>
              <a:gd name="connsiteY2804" fmla="*/ 1606303 h 6782094"/>
              <a:gd name="connsiteX2805" fmla="*/ 1426869 w 12011240"/>
              <a:gd name="connsiteY2805" fmla="*/ 1606301 h 6782094"/>
              <a:gd name="connsiteX2806" fmla="*/ 1444869 w 12011240"/>
              <a:gd name="connsiteY2806" fmla="*/ 1624301 h 6782094"/>
              <a:gd name="connsiteX2807" fmla="*/ 1426869 w 12011240"/>
              <a:gd name="connsiteY2807" fmla="*/ 1642302 h 6782094"/>
              <a:gd name="connsiteX2808" fmla="*/ 1408869 w 12011240"/>
              <a:gd name="connsiteY2808" fmla="*/ 1624301 h 6782094"/>
              <a:gd name="connsiteX2809" fmla="*/ 1426869 w 12011240"/>
              <a:gd name="connsiteY2809" fmla="*/ 1606301 h 6782094"/>
              <a:gd name="connsiteX2810" fmla="*/ 1074653 w 12011240"/>
              <a:gd name="connsiteY2810" fmla="*/ 1606298 h 6782094"/>
              <a:gd name="connsiteX2811" fmla="*/ 1092653 w 12011240"/>
              <a:gd name="connsiteY2811" fmla="*/ 1624299 h 6782094"/>
              <a:gd name="connsiteX2812" fmla="*/ 1074653 w 12011240"/>
              <a:gd name="connsiteY2812" fmla="*/ 1642299 h 6782094"/>
              <a:gd name="connsiteX2813" fmla="*/ 1056653 w 12011240"/>
              <a:gd name="connsiteY2813" fmla="*/ 1624299 h 6782094"/>
              <a:gd name="connsiteX2814" fmla="*/ 1074653 w 12011240"/>
              <a:gd name="connsiteY2814" fmla="*/ 1606298 h 6782094"/>
              <a:gd name="connsiteX2815" fmla="*/ 722436 w 12011240"/>
              <a:gd name="connsiteY2815" fmla="*/ 1606296 h 6782094"/>
              <a:gd name="connsiteX2816" fmla="*/ 740436 w 12011240"/>
              <a:gd name="connsiteY2816" fmla="*/ 1624296 h 6782094"/>
              <a:gd name="connsiteX2817" fmla="*/ 722436 w 12011240"/>
              <a:gd name="connsiteY2817" fmla="*/ 1642296 h 6782094"/>
              <a:gd name="connsiteX2818" fmla="*/ 704437 w 12011240"/>
              <a:gd name="connsiteY2818" fmla="*/ 1624296 h 6782094"/>
              <a:gd name="connsiteX2819" fmla="*/ 722436 w 12011240"/>
              <a:gd name="connsiteY2819" fmla="*/ 1606296 h 6782094"/>
              <a:gd name="connsiteX2820" fmla="*/ 370220 w 12011240"/>
              <a:gd name="connsiteY2820" fmla="*/ 1606293 h 6782094"/>
              <a:gd name="connsiteX2821" fmla="*/ 388220 w 12011240"/>
              <a:gd name="connsiteY2821" fmla="*/ 1624294 h 6782094"/>
              <a:gd name="connsiteX2822" fmla="*/ 370220 w 12011240"/>
              <a:gd name="connsiteY2822" fmla="*/ 1642294 h 6782094"/>
              <a:gd name="connsiteX2823" fmla="*/ 352220 w 12011240"/>
              <a:gd name="connsiteY2823" fmla="*/ 1624294 h 6782094"/>
              <a:gd name="connsiteX2824" fmla="*/ 370220 w 12011240"/>
              <a:gd name="connsiteY2824" fmla="*/ 1606293 h 6782094"/>
              <a:gd name="connsiteX2825" fmla="*/ 18003 w 12011240"/>
              <a:gd name="connsiteY2825" fmla="*/ 1606291 h 6782094"/>
              <a:gd name="connsiteX2826" fmla="*/ 36003 w 12011240"/>
              <a:gd name="connsiteY2826" fmla="*/ 1624291 h 6782094"/>
              <a:gd name="connsiteX2827" fmla="*/ 18003 w 12011240"/>
              <a:gd name="connsiteY2827" fmla="*/ 1642291 h 6782094"/>
              <a:gd name="connsiteX2828" fmla="*/ 4 w 12011240"/>
              <a:gd name="connsiteY2828" fmla="*/ 1624291 h 6782094"/>
              <a:gd name="connsiteX2829" fmla="*/ 18003 w 12011240"/>
              <a:gd name="connsiteY2829" fmla="*/ 1606291 h 6782094"/>
              <a:gd name="connsiteX2830" fmla="*/ 2131306 w 12011240"/>
              <a:gd name="connsiteY2830" fmla="*/ 1606288 h 6782094"/>
              <a:gd name="connsiteX2831" fmla="*/ 2149304 w 12011240"/>
              <a:gd name="connsiteY2831" fmla="*/ 1624288 h 6782094"/>
              <a:gd name="connsiteX2832" fmla="*/ 2131306 w 12011240"/>
              <a:gd name="connsiteY2832" fmla="*/ 1642288 h 6782094"/>
              <a:gd name="connsiteX2833" fmla="*/ 2113308 w 12011240"/>
              <a:gd name="connsiteY2833" fmla="*/ 1624288 h 6782094"/>
              <a:gd name="connsiteX2834" fmla="*/ 2131306 w 12011240"/>
              <a:gd name="connsiteY2834" fmla="*/ 1606288 h 6782094"/>
              <a:gd name="connsiteX2835" fmla="*/ 2483515 w 12011240"/>
              <a:gd name="connsiteY2835" fmla="*/ 1606285 h 6782094"/>
              <a:gd name="connsiteX2836" fmla="*/ 2501515 w 12011240"/>
              <a:gd name="connsiteY2836" fmla="*/ 1624286 h 6782094"/>
              <a:gd name="connsiteX2837" fmla="*/ 2483515 w 12011240"/>
              <a:gd name="connsiteY2837" fmla="*/ 1642286 h 6782094"/>
              <a:gd name="connsiteX2838" fmla="*/ 2465513 w 12011240"/>
              <a:gd name="connsiteY2838" fmla="*/ 1624286 h 6782094"/>
              <a:gd name="connsiteX2839" fmla="*/ 2483515 w 12011240"/>
              <a:gd name="connsiteY2839" fmla="*/ 1606285 h 6782094"/>
              <a:gd name="connsiteX2840" fmla="*/ 2835724 w 12011240"/>
              <a:gd name="connsiteY2840" fmla="*/ 1606283 h 6782094"/>
              <a:gd name="connsiteX2841" fmla="*/ 2853725 w 12011240"/>
              <a:gd name="connsiteY2841" fmla="*/ 1624283 h 6782094"/>
              <a:gd name="connsiteX2842" fmla="*/ 2835724 w 12011240"/>
              <a:gd name="connsiteY2842" fmla="*/ 1642283 h 6782094"/>
              <a:gd name="connsiteX2843" fmla="*/ 2817724 w 12011240"/>
              <a:gd name="connsiteY2843" fmla="*/ 1624283 h 6782094"/>
              <a:gd name="connsiteX2844" fmla="*/ 2835724 w 12011240"/>
              <a:gd name="connsiteY2844" fmla="*/ 1606283 h 6782094"/>
              <a:gd name="connsiteX2845" fmla="*/ 4948954 w 12011240"/>
              <a:gd name="connsiteY2845" fmla="*/ 1606280 h 6782094"/>
              <a:gd name="connsiteX2846" fmla="*/ 4966948 w 12011240"/>
              <a:gd name="connsiteY2846" fmla="*/ 1624281 h 6782094"/>
              <a:gd name="connsiteX2847" fmla="*/ 4948954 w 12011240"/>
              <a:gd name="connsiteY2847" fmla="*/ 1642281 h 6782094"/>
              <a:gd name="connsiteX2848" fmla="*/ 4930959 w 12011240"/>
              <a:gd name="connsiteY2848" fmla="*/ 1624281 h 6782094"/>
              <a:gd name="connsiteX2849" fmla="*/ 4948954 w 12011240"/>
              <a:gd name="connsiteY2849" fmla="*/ 1606280 h 6782094"/>
              <a:gd name="connsiteX2850" fmla="*/ 4596737 w 12011240"/>
              <a:gd name="connsiteY2850" fmla="*/ 1606277 h 6782094"/>
              <a:gd name="connsiteX2851" fmla="*/ 4614736 w 12011240"/>
              <a:gd name="connsiteY2851" fmla="*/ 1624278 h 6782094"/>
              <a:gd name="connsiteX2852" fmla="*/ 4596737 w 12011240"/>
              <a:gd name="connsiteY2852" fmla="*/ 1642278 h 6782094"/>
              <a:gd name="connsiteX2853" fmla="*/ 4578732 w 12011240"/>
              <a:gd name="connsiteY2853" fmla="*/ 1624278 h 6782094"/>
              <a:gd name="connsiteX2854" fmla="*/ 4596737 w 12011240"/>
              <a:gd name="connsiteY2854" fmla="*/ 1606277 h 6782094"/>
              <a:gd name="connsiteX2855" fmla="*/ 4244511 w 12011240"/>
              <a:gd name="connsiteY2855" fmla="*/ 1606275 h 6782094"/>
              <a:gd name="connsiteX2856" fmla="*/ 4262513 w 12011240"/>
              <a:gd name="connsiteY2856" fmla="*/ 1624275 h 6782094"/>
              <a:gd name="connsiteX2857" fmla="*/ 4244511 w 12011240"/>
              <a:gd name="connsiteY2857" fmla="*/ 1642275 h 6782094"/>
              <a:gd name="connsiteX2858" fmla="*/ 4226509 w 12011240"/>
              <a:gd name="connsiteY2858" fmla="*/ 1624275 h 6782094"/>
              <a:gd name="connsiteX2859" fmla="*/ 4244511 w 12011240"/>
              <a:gd name="connsiteY2859" fmla="*/ 1606275 h 6782094"/>
              <a:gd name="connsiteX2860" fmla="*/ 3892360 w 12011240"/>
              <a:gd name="connsiteY2860" fmla="*/ 1606272 h 6782094"/>
              <a:gd name="connsiteX2861" fmla="*/ 3910361 w 12011240"/>
              <a:gd name="connsiteY2861" fmla="*/ 1624273 h 6782094"/>
              <a:gd name="connsiteX2862" fmla="*/ 3892360 w 12011240"/>
              <a:gd name="connsiteY2862" fmla="*/ 1642273 h 6782094"/>
              <a:gd name="connsiteX2863" fmla="*/ 3874357 w 12011240"/>
              <a:gd name="connsiteY2863" fmla="*/ 1624273 h 6782094"/>
              <a:gd name="connsiteX2864" fmla="*/ 3892360 w 12011240"/>
              <a:gd name="connsiteY2864" fmla="*/ 1606272 h 6782094"/>
              <a:gd name="connsiteX2865" fmla="*/ 3540109 w 12011240"/>
              <a:gd name="connsiteY2865" fmla="*/ 1606270 h 6782094"/>
              <a:gd name="connsiteX2866" fmla="*/ 3558108 w 12011240"/>
              <a:gd name="connsiteY2866" fmla="*/ 1624270 h 6782094"/>
              <a:gd name="connsiteX2867" fmla="*/ 3540109 w 12011240"/>
              <a:gd name="connsiteY2867" fmla="*/ 1642270 h 6782094"/>
              <a:gd name="connsiteX2868" fmla="*/ 3522112 w 12011240"/>
              <a:gd name="connsiteY2868" fmla="*/ 1624270 h 6782094"/>
              <a:gd name="connsiteX2869" fmla="*/ 3540109 w 12011240"/>
              <a:gd name="connsiteY2869" fmla="*/ 1606270 h 6782094"/>
              <a:gd name="connsiteX2870" fmla="*/ 3187943 w 12011240"/>
              <a:gd name="connsiteY2870" fmla="*/ 1606267 h 6782094"/>
              <a:gd name="connsiteX2871" fmla="*/ 3205940 w 12011240"/>
              <a:gd name="connsiteY2871" fmla="*/ 1624268 h 6782094"/>
              <a:gd name="connsiteX2872" fmla="*/ 3187943 w 12011240"/>
              <a:gd name="connsiteY2872" fmla="*/ 1642268 h 6782094"/>
              <a:gd name="connsiteX2873" fmla="*/ 3169945 w 12011240"/>
              <a:gd name="connsiteY2873" fmla="*/ 1624268 h 6782094"/>
              <a:gd name="connsiteX2874" fmla="*/ 3187943 w 12011240"/>
              <a:gd name="connsiteY2874" fmla="*/ 1606267 h 6782094"/>
              <a:gd name="connsiteX2875" fmla="*/ 5301162 w 12011240"/>
              <a:gd name="connsiteY2875" fmla="*/ 1606264 h 6782094"/>
              <a:gd name="connsiteX2876" fmla="*/ 5319162 w 12011240"/>
              <a:gd name="connsiteY2876" fmla="*/ 1624265 h 6782094"/>
              <a:gd name="connsiteX2877" fmla="*/ 5301162 w 12011240"/>
              <a:gd name="connsiteY2877" fmla="*/ 1642265 h 6782094"/>
              <a:gd name="connsiteX2878" fmla="*/ 5283159 w 12011240"/>
              <a:gd name="connsiteY2878" fmla="*/ 1624265 h 6782094"/>
              <a:gd name="connsiteX2879" fmla="*/ 5301162 w 12011240"/>
              <a:gd name="connsiteY2879" fmla="*/ 1606264 h 6782094"/>
              <a:gd name="connsiteX2880" fmla="*/ 5653360 w 12011240"/>
              <a:gd name="connsiteY2880" fmla="*/ 1606262 h 6782094"/>
              <a:gd name="connsiteX2881" fmla="*/ 5671359 w 12011240"/>
              <a:gd name="connsiteY2881" fmla="*/ 1624262 h 6782094"/>
              <a:gd name="connsiteX2882" fmla="*/ 5653360 w 12011240"/>
              <a:gd name="connsiteY2882" fmla="*/ 1642262 h 6782094"/>
              <a:gd name="connsiteX2883" fmla="*/ 5635362 w 12011240"/>
              <a:gd name="connsiteY2883" fmla="*/ 1624262 h 6782094"/>
              <a:gd name="connsiteX2884" fmla="*/ 5653360 w 12011240"/>
              <a:gd name="connsiteY2884" fmla="*/ 1606262 h 6782094"/>
              <a:gd name="connsiteX2885" fmla="*/ 6005562 w 12011240"/>
              <a:gd name="connsiteY2885" fmla="*/ 1606259 h 6782094"/>
              <a:gd name="connsiteX2886" fmla="*/ 6023559 w 12011240"/>
              <a:gd name="connsiteY2886" fmla="*/ 1624260 h 6782094"/>
              <a:gd name="connsiteX2887" fmla="*/ 6005562 w 12011240"/>
              <a:gd name="connsiteY2887" fmla="*/ 1642260 h 6782094"/>
              <a:gd name="connsiteX2888" fmla="*/ 5987561 w 12011240"/>
              <a:gd name="connsiteY2888" fmla="*/ 1624260 h 6782094"/>
              <a:gd name="connsiteX2889" fmla="*/ 6005562 w 12011240"/>
              <a:gd name="connsiteY2889" fmla="*/ 1606259 h 6782094"/>
              <a:gd name="connsiteX2890" fmla="*/ 8118855 w 12011240"/>
              <a:gd name="connsiteY2890" fmla="*/ 1606257 h 6782094"/>
              <a:gd name="connsiteX2891" fmla="*/ 8136855 w 12011240"/>
              <a:gd name="connsiteY2891" fmla="*/ 1624257 h 6782094"/>
              <a:gd name="connsiteX2892" fmla="*/ 8118855 w 12011240"/>
              <a:gd name="connsiteY2892" fmla="*/ 1642257 h 6782094"/>
              <a:gd name="connsiteX2893" fmla="*/ 8100855 w 12011240"/>
              <a:gd name="connsiteY2893" fmla="*/ 1624257 h 6782094"/>
              <a:gd name="connsiteX2894" fmla="*/ 8118855 w 12011240"/>
              <a:gd name="connsiteY2894" fmla="*/ 1606257 h 6782094"/>
              <a:gd name="connsiteX2895" fmla="*/ 7766639 w 12011240"/>
              <a:gd name="connsiteY2895" fmla="*/ 1606254 h 6782094"/>
              <a:gd name="connsiteX2896" fmla="*/ 7784639 w 12011240"/>
              <a:gd name="connsiteY2896" fmla="*/ 1624254 h 6782094"/>
              <a:gd name="connsiteX2897" fmla="*/ 7766639 w 12011240"/>
              <a:gd name="connsiteY2897" fmla="*/ 1642255 h 6782094"/>
              <a:gd name="connsiteX2898" fmla="*/ 7748639 w 12011240"/>
              <a:gd name="connsiteY2898" fmla="*/ 1624254 h 6782094"/>
              <a:gd name="connsiteX2899" fmla="*/ 7766639 w 12011240"/>
              <a:gd name="connsiteY2899" fmla="*/ 1606254 h 6782094"/>
              <a:gd name="connsiteX2900" fmla="*/ 7414423 w 12011240"/>
              <a:gd name="connsiteY2900" fmla="*/ 1606251 h 6782094"/>
              <a:gd name="connsiteX2901" fmla="*/ 7432423 w 12011240"/>
              <a:gd name="connsiteY2901" fmla="*/ 1624252 h 6782094"/>
              <a:gd name="connsiteX2902" fmla="*/ 7414423 w 12011240"/>
              <a:gd name="connsiteY2902" fmla="*/ 1642252 h 6782094"/>
              <a:gd name="connsiteX2903" fmla="*/ 7396423 w 12011240"/>
              <a:gd name="connsiteY2903" fmla="*/ 1624252 h 6782094"/>
              <a:gd name="connsiteX2904" fmla="*/ 7414423 w 12011240"/>
              <a:gd name="connsiteY2904" fmla="*/ 1606251 h 6782094"/>
              <a:gd name="connsiteX2905" fmla="*/ 7062207 w 12011240"/>
              <a:gd name="connsiteY2905" fmla="*/ 1606249 h 6782094"/>
              <a:gd name="connsiteX2906" fmla="*/ 7080207 w 12011240"/>
              <a:gd name="connsiteY2906" fmla="*/ 1624249 h 6782094"/>
              <a:gd name="connsiteX2907" fmla="*/ 7062207 w 12011240"/>
              <a:gd name="connsiteY2907" fmla="*/ 1642249 h 6782094"/>
              <a:gd name="connsiteX2908" fmla="*/ 7044207 w 12011240"/>
              <a:gd name="connsiteY2908" fmla="*/ 1624249 h 6782094"/>
              <a:gd name="connsiteX2909" fmla="*/ 7062207 w 12011240"/>
              <a:gd name="connsiteY2909" fmla="*/ 1606249 h 6782094"/>
              <a:gd name="connsiteX2910" fmla="*/ 6709991 w 12011240"/>
              <a:gd name="connsiteY2910" fmla="*/ 1606246 h 6782094"/>
              <a:gd name="connsiteX2911" fmla="*/ 6727991 w 12011240"/>
              <a:gd name="connsiteY2911" fmla="*/ 1624247 h 6782094"/>
              <a:gd name="connsiteX2912" fmla="*/ 6709991 w 12011240"/>
              <a:gd name="connsiteY2912" fmla="*/ 1642247 h 6782094"/>
              <a:gd name="connsiteX2913" fmla="*/ 6691991 w 12011240"/>
              <a:gd name="connsiteY2913" fmla="*/ 1624247 h 6782094"/>
              <a:gd name="connsiteX2914" fmla="*/ 6709991 w 12011240"/>
              <a:gd name="connsiteY2914" fmla="*/ 1606246 h 6782094"/>
              <a:gd name="connsiteX2915" fmla="*/ 6357775 w 12011240"/>
              <a:gd name="connsiteY2915" fmla="*/ 1606243 h 6782094"/>
              <a:gd name="connsiteX2916" fmla="*/ 6375775 w 12011240"/>
              <a:gd name="connsiteY2916" fmla="*/ 1624244 h 6782094"/>
              <a:gd name="connsiteX2917" fmla="*/ 6357775 w 12011240"/>
              <a:gd name="connsiteY2917" fmla="*/ 1642244 h 6782094"/>
              <a:gd name="connsiteX2918" fmla="*/ 6339775 w 12011240"/>
              <a:gd name="connsiteY2918" fmla="*/ 1624244 h 6782094"/>
              <a:gd name="connsiteX2919" fmla="*/ 6357775 w 12011240"/>
              <a:gd name="connsiteY2919" fmla="*/ 1606243 h 6782094"/>
              <a:gd name="connsiteX2920" fmla="*/ 8471071 w 12011240"/>
              <a:gd name="connsiteY2920" fmla="*/ 1606241 h 6782094"/>
              <a:gd name="connsiteX2921" fmla="*/ 8489071 w 12011240"/>
              <a:gd name="connsiteY2921" fmla="*/ 1624241 h 6782094"/>
              <a:gd name="connsiteX2922" fmla="*/ 8471071 w 12011240"/>
              <a:gd name="connsiteY2922" fmla="*/ 1642241 h 6782094"/>
              <a:gd name="connsiteX2923" fmla="*/ 8453071 w 12011240"/>
              <a:gd name="connsiteY2923" fmla="*/ 1624241 h 6782094"/>
              <a:gd name="connsiteX2924" fmla="*/ 8471071 w 12011240"/>
              <a:gd name="connsiteY2924" fmla="*/ 1606241 h 6782094"/>
              <a:gd name="connsiteX2925" fmla="*/ 8823287 w 12011240"/>
              <a:gd name="connsiteY2925" fmla="*/ 1606238 h 6782094"/>
              <a:gd name="connsiteX2926" fmla="*/ 8841287 w 12011240"/>
              <a:gd name="connsiteY2926" fmla="*/ 1624239 h 6782094"/>
              <a:gd name="connsiteX2927" fmla="*/ 8823287 w 12011240"/>
              <a:gd name="connsiteY2927" fmla="*/ 1642239 h 6782094"/>
              <a:gd name="connsiteX2928" fmla="*/ 8805287 w 12011240"/>
              <a:gd name="connsiteY2928" fmla="*/ 1624239 h 6782094"/>
              <a:gd name="connsiteX2929" fmla="*/ 8823287 w 12011240"/>
              <a:gd name="connsiteY2929" fmla="*/ 1606238 h 6782094"/>
              <a:gd name="connsiteX2930" fmla="*/ 9175503 w 12011240"/>
              <a:gd name="connsiteY2930" fmla="*/ 1606236 h 6782094"/>
              <a:gd name="connsiteX2931" fmla="*/ 9193503 w 12011240"/>
              <a:gd name="connsiteY2931" fmla="*/ 1624236 h 6782094"/>
              <a:gd name="connsiteX2932" fmla="*/ 9175503 w 12011240"/>
              <a:gd name="connsiteY2932" fmla="*/ 1642236 h 6782094"/>
              <a:gd name="connsiteX2933" fmla="*/ 9157503 w 12011240"/>
              <a:gd name="connsiteY2933" fmla="*/ 1624236 h 6782094"/>
              <a:gd name="connsiteX2934" fmla="*/ 9175503 w 12011240"/>
              <a:gd name="connsiteY2934" fmla="*/ 1606236 h 6782094"/>
              <a:gd name="connsiteX2935" fmla="*/ 11288799 w 12011240"/>
              <a:gd name="connsiteY2935" fmla="*/ 1606233 h 6782094"/>
              <a:gd name="connsiteX2936" fmla="*/ 11306799 w 12011240"/>
              <a:gd name="connsiteY2936" fmla="*/ 1624234 h 6782094"/>
              <a:gd name="connsiteX2937" fmla="*/ 11288799 w 12011240"/>
              <a:gd name="connsiteY2937" fmla="*/ 1642234 h 6782094"/>
              <a:gd name="connsiteX2938" fmla="*/ 11270799 w 12011240"/>
              <a:gd name="connsiteY2938" fmla="*/ 1624234 h 6782094"/>
              <a:gd name="connsiteX2939" fmla="*/ 11288799 w 12011240"/>
              <a:gd name="connsiteY2939" fmla="*/ 1606233 h 6782094"/>
              <a:gd name="connsiteX2940" fmla="*/ 10936583 w 12011240"/>
              <a:gd name="connsiteY2940" fmla="*/ 1606231 h 6782094"/>
              <a:gd name="connsiteX2941" fmla="*/ 10954583 w 12011240"/>
              <a:gd name="connsiteY2941" fmla="*/ 1624231 h 6782094"/>
              <a:gd name="connsiteX2942" fmla="*/ 10936583 w 12011240"/>
              <a:gd name="connsiteY2942" fmla="*/ 1642231 h 6782094"/>
              <a:gd name="connsiteX2943" fmla="*/ 10918583 w 12011240"/>
              <a:gd name="connsiteY2943" fmla="*/ 1624231 h 6782094"/>
              <a:gd name="connsiteX2944" fmla="*/ 10936583 w 12011240"/>
              <a:gd name="connsiteY2944" fmla="*/ 1606231 h 6782094"/>
              <a:gd name="connsiteX2945" fmla="*/ 10584367 w 12011240"/>
              <a:gd name="connsiteY2945" fmla="*/ 1606228 h 6782094"/>
              <a:gd name="connsiteX2946" fmla="*/ 10602367 w 12011240"/>
              <a:gd name="connsiteY2946" fmla="*/ 1624228 h 6782094"/>
              <a:gd name="connsiteX2947" fmla="*/ 10584367 w 12011240"/>
              <a:gd name="connsiteY2947" fmla="*/ 1642228 h 6782094"/>
              <a:gd name="connsiteX2948" fmla="*/ 10566367 w 12011240"/>
              <a:gd name="connsiteY2948" fmla="*/ 1624228 h 6782094"/>
              <a:gd name="connsiteX2949" fmla="*/ 10584367 w 12011240"/>
              <a:gd name="connsiteY2949" fmla="*/ 1606228 h 6782094"/>
              <a:gd name="connsiteX2950" fmla="*/ 10232151 w 12011240"/>
              <a:gd name="connsiteY2950" fmla="*/ 1606226 h 6782094"/>
              <a:gd name="connsiteX2951" fmla="*/ 10250151 w 12011240"/>
              <a:gd name="connsiteY2951" fmla="*/ 1624226 h 6782094"/>
              <a:gd name="connsiteX2952" fmla="*/ 10232151 w 12011240"/>
              <a:gd name="connsiteY2952" fmla="*/ 1642226 h 6782094"/>
              <a:gd name="connsiteX2953" fmla="*/ 10214151 w 12011240"/>
              <a:gd name="connsiteY2953" fmla="*/ 1624226 h 6782094"/>
              <a:gd name="connsiteX2954" fmla="*/ 10232151 w 12011240"/>
              <a:gd name="connsiteY2954" fmla="*/ 1606226 h 6782094"/>
              <a:gd name="connsiteX2955" fmla="*/ 9879935 w 12011240"/>
              <a:gd name="connsiteY2955" fmla="*/ 1606223 h 6782094"/>
              <a:gd name="connsiteX2956" fmla="*/ 9897935 w 12011240"/>
              <a:gd name="connsiteY2956" fmla="*/ 1624223 h 6782094"/>
              <a:gd name="connsiteX2957" fmla="*/ 9879935 w 12011240"/>
              <a:gd name="connsiteY2957" fmla="*/ 1642223 h 6782094"/>
              <a:gd name="connsiteX2958" fmla="*/ 9861935 w 12011240"/>
              <a:gd name="connsiteY2958" fmla="*/ 1624223 h 6782094"/>
              <a:gd name="connsiteX2959" fmla="*/ 9879935 w 12011240"/>
              <a:gd name="connsiteY2959" fmla="*/ 1606223 h 6782094"/>
              <a:gd name="connsiteX2960" fmla="*/ 9527719 w 12011240"/>
              <a:gd name="connsiteY2960" fmla="*/ 1606220 h 6782094"/>
              <a:gd name="connsiteX2961" fmla="*/ 9545719 w 12011240"/>
              <a:gd name="connsiteY2961" fmla="*/ 1624221 h 6782094"/>
              <a:gd name="connsiteX2962" fmla="*/ 9527719 w 12011240"/>
              <a:gd name="connsiteY2962" fmla="*/ 1642221 h 6782094"/>
              <a:gd name="connsiteX2963" fmla="*/ 9509719 w 12011240"/>
              <a:gd name="connsiteY2963" fmla="*/ 1624221 h 6782094"/>
              <a:gd name="connsiteX2964" fmla="*/ 9527719 w 12011240"/>
              <a:gd name="connsiteY2964" fmla="*/ 1606220 h 6782094"/>
              <a:gd name="connsiteX2965" fmla="*/ 11641015 w 12011240"/>
              <a:gd name="connsiteY2965" fmla="*/ 1606218 h 6782094"/>
              <a:gd name="connsiteX2966" fmla="*/ 11659015 w 12011240"/>
              <a:gd name="connsiteY2966" fmla="*/ 1624218 h 6782094"/>
              <a:gd name="connsiteX2967" fmla="*/ 11641015 w 12011240"/>
              <a:gd name="connsiteY2967" fmla="*/ 1642218 h 6782094"/>
              <a:gd name="connsiteX2968" fmla="*/ 11623015 w 12011240"/>
              <a:gd name="connsiteY2968" fmla="*/ 1624218 h 6782094"/>
              <a:gd name="connsiteX2969" fmla="*/ 11641015 w 12011240"/>
              <a:gd name="connsiteY2969" fmla="*/ 1606218 h 6782094"/>
              <a:gd name="connsiteX2970" fmla="*/ 11993240 w 12011240"/>
              <a:gd name="connsiteY2970" fmla="*/ 1606215 h 6782094"/>
              <a:gd name="connsiteX2971" fmla="*/ 12011240 w 12011240"/>
              <a:gd name="connsiteY2971" fmla="*/ 1624215 h 6782094"/>
              <a:gd name="connsiteX2972" fmla="*/ 11993240 w 12011240"/>
              <a:gd name="connsiteY2972" fmla="*/ 1642215 h 6782094"/>
              <a:gd name="connsiteX2973" fmla="*/ 11975240 w 12011240"/>
              <a:gd name="connsiteY2973" fmla="*/ 1624215 h 6782094"/>
              <a:gd name="connsiteX2974" fmla="*/ 11993240 w 12011240"/>
              <a:gd name="connsiteY2974" fmla="*/ 1606215 h 6782094"/>
              <a:gd name="connsiteX2975" fmla="*/ 1779087 w 12011240"/>
              <a:gd name="connsiteY2975" fmla="*/ 1285049 h 6782094"/>
              <a:gd name="connsiteX2976" fmla="*/ 1797086 w 12011240"/>
              <a:gd name="connsiteY2976" fmla="*/ 1303051 h 6782094"/>
              <a:gd name="connsiteX2977" fmla="*/ 1779087 w 12011240"/>
              <a:gd name="connsiteY2977" fmla="*/ 1321049 h 6782094"/>
              <a:gd name="connsiteX2978" fmla="*/ 1761086 w 12011240"/>
              <a:gd name="connsiteY2978" fmla="*/ 1303051 h 6782094"/>
              <a:gd name="connsiteX2979" fmla="*/ 1779087 w 12011240"/>
              <a:gd name="connsiteY2979" fmla="*/ 1285049 h 6782094"/>
              <a:gd name="connsiteX2980" fmla="*/ 1426869 w 12011240"/>
              <a:gd name="connsiteY2980" fmla="*/ 1285047 h 6782094"/>
              <a:gd name="connsiteX2981" fmla="*/ 1444869 w 12011240"/>
              <a:gd name="connsiteY2981" fmla="*/ 1303049 h 6782094"/>
              <a:gd name="connsiteX2982" fmla="*/ 1426869 w 12011240"/>
              <a:gd name="connsiteY2982" fmla="*/ 1321049 h 6782094"/>
              <a:gd name="connsiteX2983" fmla="*/ 1408869 w 12011240"/>
              <a:gd name="connsiteY2983" fmla="*/ 1303049 h 6782094"/>
              <a:gd name="connsiteX2984" fmla="*/ 1426869 w 12011240"/>
              <a:gd name="connsiteY2984" fmla="*/ 1285047 h 6782094"/>
              <a:gd name="connsiteX2985" fmla="*/ 1074653 w 12011240"/>
              <a:gd name="connsiteY2985" fmla="*/ 1285044 h 6782094"/>
              <a:gd name="connsiteX2986" fmla="*/ 1092653 w 12011240"/>
              <a:gd name="connsiteY2986" fmla="*/ 1303047 h 6782094"/>
              <a:gd name="connsiteX2987" fmla="*/ 1074653 w 12011240"/>
              <a:gd name="connsiteY2987" fmla="*/ 1321047 h 6782094"/>
              <a:gd name="connsiteX2988" fmla="*/ 1056653 w 12011240"/>
              <a:gd name="connsiteY2988" fmla="*/ 1303047 h 6782094"/>
              <a:gd name="connsiteX2989" fmla="*/ 1074653 w 12011240"/>
              <a:gd name="connsiteY2989" fmla="*/ 1285044 h 6782094"/>
              <a:gd name="connsiteX2990" fmla="*/ 722437 w 12011240"/>
              <a:gd name="connsiteY2990" fmla="*/ 1285042 h 6782094"/>
              <a:gd name="connsiteX2991" fmla="*/ 740436 w 12011240"/>
              <a:gd name="connsiteY2991" fmla="*/ 1303044 h 6782094"/>
              <a:gd name="connsiteX2992" fmla="*/ 722437 w 12011240"/>
              <a:gd name="connsiteY2992" fmla="*/ 1321045 h 6782094"/>
              <a:gd name="connsiteX2993" fmla="*/ 704437 w 12011240"/>
              <a:gd name="connsiteY2993" fmla="*/ 1303044 h 6782094"/>
              <a:gd name="connsiteX2994" fmla="*/ 722437 w 12011240"/>
              <a:gd name="connsiteY2994" fmla="*/ 1285042 h 6782094"/>
              <a:gd name="connsiteX2995" fmla="*/ 370220 w 12011240"/>
              <a:gd name="connsiteY2995" fmla="*/ 1285040 h 6782094"/>
              <a:gd name="connsiteX2996" fmla="*/ 388220 w 12011240"/>
              <a:gd name="connsiteY2996" fmla="*/ 1303042 h 6782094"/>
              <a:gd name="connsiteX2997" fmla="*/ 370220 w 12011240"/>
              <a:gd name="connsiteY2997" fmla="*/ 1321043 h 6782094"/>
              <a:gd name="connsiteX2998" fmla="*/ 352220 w 12011240"/>
              <a:gd name="connsiteY2998" fmla="*/ 1303042 h 6782094"/>
              <a:gd name="connsiteX2999" fmla="*/ 370220 w 12011240"/>
              <a:gd name="connsiteY2999" fmla="*/ 1285040 h 6782094"/>
              <a:gd name="connsiteX3000" fmla="*/ 18004 w 12011240"/>
              <a:gd name="connsiteY3000" fmla="*/ 1285037 h 6782094"/>
              <a:gd name="connsiteX3001" fmla="*/ 36004 w 12011240"/>
              <a:gd name="connsiteY3001" fmla="*/ 1303040 h 6782094"/>
              <a:gd name="connsiteX3002" fmla="*/ 18004 w 12011240"/>
              <a:gd name="connsiteY3002" fmla="*/ 1321040 h 6782094"/>
              <a:gd name="connsiteX3003" fmla="*/ 4 w 12011240"/>
              <a:gd name="connsiteY3003" fmla="*/ 1303040 h 6782094"/>
              <a:gd name="connsiteX3004" fmla="*/ 18004 w 12011240"/>
              <a:gd name="connsiteY3004" fmla="*/ 1285037 h 6782094"/>
              <a:gd name="connsiteX3005" fmla="*/ 2131306 w 12011240"/>
              <a:gd name="connsiteY3005" fmla="*/ 1285035 h 6782094"/>
              <a:gd name="connsiteX3006" fmla="*/ 2149304 w 12011240"/>
              <a:gd name="connsiteY3006" fmla="*/ 1303037 h 6782094"/>
              <a:gd name="connsiteX3007" fmla="*/ 2131306 w 12011240"/>
              <a:gd name="connsiteY3007" fmla="*/ 1321038 h 6782094"/>
              <a:gd name="connsiteX3008" fmla="*/ 2113308 w 12011240"/>
              <a:gd name="connsiteY3008" fmla="*/ 1303037 h 6782094"/>
              <a:gd name="connsiteX3009" fmla="*/ 2131306 w 12011240"/>
              <a:gd name="connsiteY3009" fmla="*/ 1285035 h 6782094"/>
              <a:gd name="connsiteX3010" fmla="*/ 2483515 w 12011240"/>
              <a:gd name="connsiteY3010" fmla="*/ 1285032 h 6782094"/>
              <a:gd name="connsiteX3011" fmla="*/ 2501515 w 12011240"/>
              <a:gd name="connsiteY3011" fmla="*/ 1303035 h 6782094"/>
              <a:gd name="connsiteX3012" fmla="*/ 2483515 w 12011240"/>
              <a:gd name="connsiteY3012" fmla="*/ 1321036 h 6782094"/>
              <a:gd name="connsiteX3013" fmla="*/ 2465513 w 12011240"/>
              <a:gd name="connsiteY3013" fmla="*/ 1303035 h 6782094"/>
              <a:gd name="connsiteX3014" fmla="*/ 2483515 w 12011240"/>
              <a:gd name="connsiteY3014" fmla="*/ 1285032 h 6782094"/>
              <a:gd name="connsiteX3015" fmla="*/ 2835724 w 12011240"/>
              <a:gd name="connsiteY3015" fmla="*/ 1285030 h 6782094"/>
              <a:gd name="connsiteX3016" fmla="*/ 2853725 w 12011240"/>
              <a:gd name="connsiteY3016" fmla="*/ 1303033 h 6782094"/>
              <a:gd name="connsiteX3017" fmla="*/ 2835724 w 12011240"/>
              <a:gd name="connsiteY3017" fmla="*/ 1321034 h 6782094"/>
              <a:gd name="connsiteX3018" fmla="*/ 2817724 w 12011240"/>
              <a:gd name="connsiteY3018" fmla="*/ 1303033 h 6782094"/>
              <a:gd name="connsiteX3019" fmla="*/ 2835724 w 12011240"/>
              <a:gd name="connsiteY3019" fmla="*/ 1285030 h 6782094"/>
              <a:gd name="connsiteX3020" fmla="*/ 4948954 w 12011240"/>
              <a:gd name="connsiteY3020" fmla="*/ 1285028 h 6782094"/>
              <a:gd name="connsiteX3021" fmla="*/ 4966948 w 12011240"/>
              <a:gd name="connsiteY3021" fmla="*/ 1303030 h 6782094"/>
              <a:gd name="connsiteX3022" fmla="*/ 4948954 w 12011240"/>
              <a:gd name="connsiteY3022" fmla="*/ 1321031 h 6782094"/>
              <a:gd name="connsiteX3023" fmla="*/ 4930959 w 12011240"/>
              <a:gd name="connsiteY3023" fmla="*/ 1303030 h 6782094"/>
              <a:gd name="connsiteX3024" fmla="*/ 4948954 w 12011240"/>
              <a:gd name="connsiteY3024" fmla="*/ 1285028 h 6782094"/>
              <a:gd name="connsiteX3025" fmla="*/ 4596737 w 12011240"/>
              <a:gd name="connsiteY3025" fmla="*/ 1285025 h 6782094"/>
              <a:gd name="connsiteX3026" fmla="*/ 4614736 w 12011240"/>
              <a:gd name="connsiteY3026" fmla="*/ 1303028 h 6782094"/>
              <a:gd name="connsiteX3027" fmla="*/ 4596737 w 12011240"/>
              <a:gd name="connsiteY3027" fmla="*/ 1321029 h 6782094"/>
              <a:gd name="connsiteX3028" fmla="*/ 4578732 w 12011240"/>
              <a:gd name="connsiteY3028" fmla="*/ 1303028 h 6782094"/>
              <a:gd name="connsiteX3029" fmla="*/ 4596737 w 12011240"/>
              <a:gd name="connsiteY3029" fmla="*/ 1285025 h 6782094"/>
              <a:gd name="connsiteX3030" fmla="*/ 4244511 w 12011240"/>
              <a:gd name="connsiteY3030" fmla="*/ 1285023 h 6782094"/>
              <a:gd name="connsiteX3031" fmla="*/ 4262513 w 12011240"/>
              <a:gd name="connsiteY3031" fmla="*/ 1303026 h 6782094"/>
              <a:gd name="connsiteX3032" fmla="*/ 4244511 w 12011240"/>
              <a:gd name="connsiteY3032" fmla="*/ 1321027 h 6782094"/>
              <a:gd name="connsiteX3033" fmla="*/ 4226509 w 12011240"/>
              <a:gd name="connsiteY3033" fmla="*/ 1303026 h 6782094"/>
              <a:gd name="connsiteX3034" fmla="*/ 4244511 w 12011240"/>
              <a:gd name="connsiteY3034" fmla="*/ 1285023 h 6782094"/>
              <a:gd name="connsiteX3035" fmla="*/ 3892360 w 12011240"/>
              <a:gd name="connsiteY3035" fmla="*/ 1285021 h 6782094"/>
              <a:gd name="connsiteX3036" fmla="*/ 3910362 w 12011240"/>
              <a:gd name="connsiteY3036" fmla="*/ 1303023 h 6782094"/>
              <a:gd name="connsiteX3037" fmla="*/ 3892360 w 12011240"/>
              <a:gd name="connsiteY3037" fmla="*/ 1321024 h 6782094"/>
              <a:gd name="connsiteX3038" fmla="*/ 3874357 w 12011240"/>
              <a:gd name="connsiteY3038" fmla="*/ 1303023 h 6782094"/>
              <a:gd name="connsiteX3039" fmla="*/ 3892360 w 12011240"/>
              <a:gd name="connsiteY3039" fmla="*/ 1285021 h 6782094"/>
              <a:gd name="connsiteX3040" fmla="*/ 3540109 w 12011240"/>
              <a:gd name="connsiteY3040" fmla="*/ 1285018 h 6782094"/>
              <a:gd name="connsiteX3041" fmla="*/ 3558108 w 12011240"/>
              <a:gd name="connsiteY3041" fmla="*/ 1303021 h 6782094"/>
              <a:gd name="connsiteX3042" fmla="*/ 3540109 w 12011240"/>
              <a:gd name="connsiteY3042" fmla="*/ 1321022 h 6782094"/>
              <a:gd name="connsiteX3043" fmla="*/ 3522112 w 12011240"/>
              <a:gd name="connsiteY3043" fmla="*/ 1303021 h 6782094"/>
              <a:gd name="connsiteX3044" fmla="*/ 3540109 w 12011240"/>
              <a:gd name="connsiteY3044" fmla="*/ 1285018 h 6782094"/>
              <a:gd name="connsiteX3045" fmla="*/ 3187943 w 12011240"/>
              <a:gd name="connsiteY3045" fmla="*/ 1285016 h 6782094"/>
              <a:gd name="connsiteX3046" fmla="*/ 3205940 w 12011240"/>
              <a:gd name="connsiteY3046" fmla="*/ 1303019 h 6782094"/>
              <a:gd name="connsiteX3047" fmla="*/ 3187943 w 12011240"/>
              <a:gd name="connsiteY3047" fmla="*/ 1321020 h 6782094"/>
              <a:gd name="connsiteX3048" fmla="*/ 3169945 w 12011240"/>
              <a:gd name="connsiteY3048" fmla="*/ 1303019 h 6782094"/>
              <a:gd name="connsiteX3049" fmla="*/ 3187943 w 12011240"/>
              <a:gd name="connsiteY3049" fmla="*/ 1285016 h 6782094"/>
              <a:gd name="connsiteX3050" fmla="*/ 5301162 w 12011240"/>
              <a:gd name="connsiteY3050" fmla="*/ 1285014 h 6782094"/>
              <a:gd name="connsiteX3051" fmla="*/ 5319162 w 12011240"/>
              <a:gd name="connsiteY3051" fmla="*/ 1303016 h 6782094"/>
              <a:gd name="connsiteX3052" fmla="*/ 5301162 w 12011240"/>
              <a:gd name="connsiteY3052" fmla="*/ 1321017 h 6782094"/>
              <a:gd name="connsiteX3053" fmla="*/ 5283159 w 12011240"/>
              <a:gd name="connsiteY3053" fmla="*/ 1303016 h 6782094"/>
              <a:gd name="connsiteX3054" fmla="*/ 5301162 w 12011240"/>
              <a:gd name="connsiteY3054" fmla="*/ 1285014 h 6782094"/>
              <a:gd name="connsiteX3055" fmla="*/ 5653361 w 12011240"/>
              <a:gd name="connsiteY3055" fmla="*/ 1285012 h 6782094"/>
              <a:gd name="connsiteX3056" fmla="*/ 5671359 w 12011240"/>
              <a:gd name="connsiteY3056" fmla="*/ 1303014 h 6782094"/>
              <a:gd name="connsiteX3057" fmla="*/ 5653361 w 12011240"/>
              <a:gd name="connsiteY3057" fmla="*/ 1321015 h 6782094"/>
              <a:gd name="connsiteX3058" fmla="*/ 5635362 w 12011240"/>
              <a:gd name="connsiteY3058" fmla="*/ 1303014 h 6782094"/>
              <a:gd name="connsiteX3059" fmla="*/ 5653361 w 12011240"/>
              <a:gd name="connsiteY3059" fmla="*/ 1285012 h 6782094"/>
              <a:gd name="connsiteX3060" fmla="*/ 6005562 w 12011240"/>
              <a:gd name="connsiteY3060" fmla="*/ 1285009 h 6782094"/>
              <a:gd name="connsiteX3061" fmla="*/ 6023559 w 12011240"/>
              <a:gd name="connsiteY3061" fmla="*/ 1303011 h 6782094"/>
              <a:gd name="connsiteX3062" fmla="*/ 6005562 w 12011240"/>
              <a:gd name="connsiteY3062" fmla="*/ 1321012 h 6782094"/>
              <a:gd name="connsiteX3063" fmla="*/ 5987561 w 12011240"/>
              <a:gd name="connsiteY3063" fmla="*/ 1303011 h 6782094"/>
              <a:gd name="connsiteX3064" fmla="*/ 6005562 w 12011240"/>
              <a:gd name="connsiteY3064" fmla="*/ 1285009 h 6782094"/>
              <a:gd name="connsiteX3065" fmla="*/ 8118855 w 12011240"/>
              <a:gd name="connsiteY3065" fmla="*/ 1285007 h 6782094"/>
              <a:gd name="connsiteX3066" fmla="*/ 8136855 w 12011240"/>
              <a:gd name="connsiteY3066" fmla="*/ 1303009 h 6782094"/>
              <a:gd name="connsiteX3067" fmla="*/ 8118855 w 12011240"/>
              <a:gd name="connsiteY3067" fmla="*/ 1321010 h 6782094"/>
              <a:gd name="connsiteX3068" fmla="*/ 8100855 w 12011240"/>
              <a:gd name="connsiteY3068" fmla="*/ 1303009 h 6782094"/>
              <a:gd name="connsiteX3069" fmla="*/ 8118855 w 12011240"/>
              <a:gd name="connsiteY3069" fmla="*/ 1285007 h 6782094"/>
              <a:gd name="connsiteX3070" fmla="*/ 7766639 w 12011240"/>
              <a:gd name="connsiteY3070" fmla="*/ 1285005 h 6782094"/>
              <a:gd name="connsiteX3071" fmla="*/ 7784639 w 12011240"/>
              <a:gd name="connsiteY3071" fmla="*/ 1303007 h 6782094"/>
              <a:gd name="connsiteX3072" fmla="*/ 7766639 w 12011240"/>
              <a:gd name="connsiteY3072" fmla="*/ 1321008 h 6782094"/>
              <a:gd name="connsiteX3073" fmla="*/ 7748639 w 12011240"/>
              <a:gd name="connsiteY3073" fmla="*/ 1303007 h 6782094"/>
              <a:gd name="connsiteX3074" fmla="*/ 7766639 w 12011240"/>
              <a:gd name="connsiteY3074" fmla="*/ 1285005 h 6782094"/>
              <a:gd name="connsiteX3075" fmla="*/ 7414423 w 12011240"/>
              <a:gd name="connsiteY3075" fmla="*/ 1285003 h 6782094"/>
              <a:gd name="connsiteX3076" fmla="*/ 7432423 w 12011240"/>
              <a:gd name="connsiteY3076" fmla="*/ 1303004 h 6782094"/>
              <a:gd name="connsiteX3077" fmla="*/ 7414423 w 12011240"/>
              <a:gd name="connsiteY3077" fmla="*/ 1321005 h 6782094"/>
              <a:gd name="connsiteX3078" fmla="*/ 7396423 w 12011240"/>
              <a:gd name="connsiteY3078" fmla="*/ 1303004 h 6782094"/>
              <a:gd name="connsiteX3079" fmla="*/ 7414423 w 12011240"/>
              <a:gd name="connsiteY3079" fmla="*/ 1285003 h 6782094"/>
              <a:gd name="connsiteX3080" fmla="*/ 7062207 w 12011240"/>
              <a:gd name="connsiteY3080" fmla="*/ 1285001 h 6782094"/>
              <a:gd name="connsiteX3081" fmla="*/ 7080207 w 12011240"/>
              <a:gd name="connsiteY3081" fmla="*/ 1303002 h 6782094"/>
              <a:gd name="connsiteX3082" fmla="*/ 7062207 w 12011240"/>
              <a:gd name="connsiteY3082" fmla="*/ 1321003 h 6782094"/>
              <a:gd name="connsiteX3083" fmla="*/ 7044207 w 12011240"/>
              <a:gd name="connsiteY3083" fmla="*/ 1303002 h 6782094"/>
              <a:gd name="connsiteX3084" fmla="*/ 7062207 w 12011240"/>
              <a:gd name="connsiteY3084" fmla="*/ 1285001 h 6782094"/>
              <a:gd name="connsiteX3085" fmla="*/ 6709991 w 12011240"/>
              <a:gd name="connsiteY3085" fmla="*/ 1284999 h 6782094"/>
              <a:gd name="connsiteX3086" fmla="*/ 6727991 w 12011240"/>
              <a:gd name="connsiteY3086" fmla="*/ 1303000 h 6782094"/>
              <a:gd name="connsiteX3087" fmla="*/ 6709991 w 12011240"/>
              <a:gd name="connsiteY3087" fmla="*/ 1321000 h 6782094"/>
              <a:gd name="connsiteX3088" fmla="*/ 6691991 w 12011240"/>
              <a:gd name="connsiteY3088" fmla="*/ 1303000 h 6782094"/>
              <a:gd name="connsiteX3089" fmla="*/ 6709991 w 12011240"/>
              <a:gd name="connsiteY3089" fmla="*/ 1284999 h 6782094"/>
              <a:gd name="connsiteX3090" fmla="*/ 6357775 w 12011240"/>
              <a:gd name="connsiteY3090" fmla="*/ 1284997 h 6782094"/>
              <a:gd name="connsiteX3091" fmla="*/ 6375775 w 12011240"/>
              <a:gd name="connsiteY3091" fmla="*/ 1302998 h 6782094"/>
              <a:gd name="connsiteX3092" fmla="*/ 6357775 w 12011240"/>
              <a:gd name="connsiteY3092" fmla="*/ 1320998 h 6782094"/>
              <a:gd name="connsiteX3093" fmla="*/ 6339775 w 12011240"/>
              <a:gd name="connsiteY3093" fmla="*/ 1302998 h 6782094"/>
              <a:gd name="connsiteX3094" fmla="*/ 6357775 w 12011240"/>
              <a:gd name="connsiteY3094" fmla="*/ 1284997 h 6782094"/>
              <a:gd name="connsiteX3095" fmla="*/ 8471071 w 12011240"/>
              <a:gd name="connsiteY3095" fmla="*/ 1284994 h 6782094"/>
              <a:gd name="connsiteX3096" fmla="*/ 8489071 w 12011240"/>
              <a:gd name="connsiteY3096" fmla="*/ 1302995 h 6782094"/>
              <a:gd name="connsiteX3097" fmla="*/ 8471071 w 12011240"/>
              <a:gd name="connsiteY3097" fmla="*/ 1320996 h 6782094"/>
              <a:gd name="connsiteX3098" fmla="*/ 8453071 w 12011240"/>
              <a:gd name="connsiteY3098" fmla="*/ 1302995 h 6782094"/>
              <a:gd name="connsiteX3099" fmla="*/ 8471071 w 12011240"/>
              <a:gd name="connsiteY3099" fmla="*/ 1284994 h 6782094"/>
              <a:gd name="connsiteX3100" fmla="*/ 8823287 w 12011240"/>
              <a:gd name="connsiteY3100" fmla="*/ 1284992 h 6782094"/>
              <a:gd name="connsiteX3101" fmla="*/ 8841287 w 12011240"/>
              <a:gd name="connsiteY3101" fmla="*/ 1302993 h 6782094"/>
              <a:gd name="connsiteX3102" fmla="*/ 8823287 w 12011240"/>
              <a:gd name="connsiteY3102" fmla="*/ 1320993 h 6782094"/>
              <a:gd name="connsiteX3103" fmla="*/ 8805287 w 12011240"/>
              <a:gd name="connsiteY3103" fmla="*/ 1302993 h 6782094"/>
              <a:gd name="connsiteX3104" fmla="*/ 8823287 w 12011240"/>
              <a:gd name="connsiteY3104" fmla="*/ 1284992 h 6782094"/>
              <a:gd name="connsiteX3105" fmla="*/ 9175503 w 12011240"/>
              <a:gd name="connsiteY3105" fmla="*/ 1284990 h 6782094"/>
              <a:gd name="connsiteX3106" fmla="*/ 9193503 w 12011240"/>
              <a:gd name="connsiteY3106" fmla="*/ 1302991 h 6782094"/>
              <a:gd name="connsiteX3107" fmla="*/ 9175503 w 12011240"/>
              <a:gd name="connsiteY3107" fmla="*/ 1320991 h 6782094"/>
              <a:gd name="connsiteX3108" fmla="*/ 9157503 w 12011240"/>
              <a:gd name="connsiteY3108" fmla="*/ 1302991 h 6782094"/>
              <a:gd name="connsiteX3109" fmla="*/ 9175503 w 12011240"/>
              <a:gd name="connsiteY3109" fmla="*/ 1284990 h 6782094"/>
              <a:gd name="connsiteX3110" fmla="*/ 11288799 w 12011240"/>
              <a:gd name="connsiteY3110" fmla="*/ 1284987 h 6782094"/>
              <a:gd name="connsiteX3111" fmla="*/ 11306799 w 12011240"/>
              <a:gd name="connsiteY3111" fmla="*/ 1302988 h 6782094"/>
              <a:gd name="connsiteX3112" fmla="*/ 11288799 w 12011240"/>
              <a:gd name="connsiteY3112" fmla="*/ 1320989 h 6782094"/>
              <a:gd name="connsiteX3113" fmla="*/ 11270799 w 12011240"/>
              <a:gd name="connsiteY3113" fmla="*/ 1302988 h 6782094"/>
              <a:gd name="connsiteX3114" fmla="*/ 11288799 w 12011240"/>
              <a:gd name="connsiteY3114" fmla="*/ 1284987 h 6782094"/>
              <a:gd name="connsiteX3115" fmla="*/ 10936583 w 12011240"/>
              <a:gd name="connsiteY3115" fmla="*/ 1284985 h 6782094"/>
              <a:gd name="connsiteX3116" fmla="*/ 10954583 w 12011240"/>
              <a:gd name="connsiteY3116" fmla="*/ 1302986 h 6782094"/>
              <a:gd name="connsiteX3117" fmla="*/ 10936583 w 12011240"/>
              <a:gd name="connsiteY3117" fmla="*/ 1320986 h 6782094"/>
              <a:gd name="connsiteX3118" fmla="*/ 10918583 w 12011240"/>
              <a:gd name="connsiteY3118" fmla="*/ 1302986 h 6782094"/>
              <a:gd name="connsiteX3119" fmla="*/ 10936583 w 12011240"/>
              <a:gd name="connsiteY3119" fmla="*/ 1284985 h 6782094"/>
              <a:gd name="connsiteX3120" fmla="*/ 10584367 w 12011240"/>
              <a:gd name="connsiteY3120" fmla="*/ 1284983 h 6782094"/>
              <a:gd name="connsiteX3121" fmla="*/ 10602367 w 12011240"/>
              <a:gd name="connsiteY3121" fmla="*/ 1302983 h 6782094"/>
              <a:gd name="connsiteX3122" fmla="*/ 10584367 w 12011240"/>
              <a:gd name="connsiteY3122" fmla="*/ 1320984 h 6782094"/>
              <a:gd name="connsiteX3123" fmla="*/ 10566367 w 12011240"/>
              <a:gd name="connsiteY3123" fmla="*/ 1302983 h 6782094"/>
              <a:gd name="connsiteX3124" fmla="*/ 10584367 w 12011240"/>
              <a:gd name="connsiteY3124" fmla="*/ 1284983 h 6782094"/>
              <a:gd name="connsiteX3125" fmla="*/ 10232151 w 12011240"/>
              <a:gd name="connsiteY3125" fmla="*/ 1284981 h 6782094"/>
              <a:gd name="connsiteX3126" fmla="*/ 10250151 w 12011240"/>
              <a:gd name="connsiteY3126" fmla="*/ 1302981 h 6782094"/>
              <a:gd name="connsiteX3127" fmla="*/ 10232151 w 12011240"/>
              <a:gd name="connsiteY3127" fmla="*/ 1320981 h 6782094"/>
              <a:gd name="connsiteX3128" fmla="*/ 10214151 w 12011240"/>
              <a:gd name="connsiteY3128" fmla="*/ 1302981 h 6782094"/>
              <a:gd name="connsiteX3129" fmla="*/ 10232151 w 12011240"/>
              <a:gd name="connsiteY3129" fmla="*/ 1284981 h 6782094"/>
              <a:gd name="connsiteX3130" fmla="*/ 9879935 w 12011240"/>
              <a:gd name="connsiteY3130" fmla="*/ 1284979 h 6782094"/>
              <a:gd name="connsiteX3131" fmla="*/ 9897935 w 12011240"/>
              <a:gd name="connsiteY3131" fmla="*/ 1302979 h 6782094"/>
              <a:gd name="connsiteX3132" fmla="*/ 9879935 w 12011240"/>
              <a:gd name="connsiteY3132" fmla="*/ 1320979 h 6782094"/>
              <a:gd name="connsiteX3133" fmla="*/ 9861935 w 12011240"/>
              <a:gd name="connsiteY3133" fmla="*/ 1302979 h 6782094"/>
              <a:gd name="connsiteX3134" fmla="*/ 9879935 w 12011240"/>
              <a:gd name="connsiteY3134" fmla="*/ 1284979 h 6782094"/>
              <a:gd name="connsiteX3135" fmla="*/ 9527719 w 12011240"/>
              <a:gd name="connsiteY3135" fmla="*/ 1284976 h 6782094"/>
              <a:gd name="connsiteX3136" fmla="*/ 9545719 w 12011240"/>
              <a:gd name="connsiteY3136" fmla="*/ 1302976 h 6782094"/>
              <a:gd name="connsiteX3137" fmla="*/ 9527719 w 12011240"/>
              <a:gd name="connsiteY3137" fmla="*/ 1320977 h 6782094"/>
              <a:gd name="connsiteX3138" fmla="*/ 9509719 w 12011240"/>
              <a:gd name="connsiteY3138" fmla="*/ 1302976 h 6782094"/>
              <a:gd name="connsiteX3139" fmla="*/ 9527719 w 12011240"/>
              <a:gd name="connsiteY3139" fmla="*/ 1284976 h 6782094"/>
              <a:gd name="connsiteX3140" fmla="*/ 11641015 w 12011240"/>
              <a:gd name="connsiteY3140" fmla="*/ 1284974 h 6782094"/>
              <a:gd name="connsiteX3141" fmla="*/ 11659015 w 12011240"/>
              <a:gd name="connsiteY3141" fmla="*/ 1302974 h 6782094"/>
              <a:gd name="connsiteX3142" fmla="*/ 11641015 w 12011240"/>
              <a:gd name="connsiteY3142" fmla="*/ 1320974 h 6782094"/>
              <a:gd name="connsiteX3143" fmla="*/ 11623015 w 12011240"/>
              <a:gd name="connsiteY3143" fmla="*/ 1302974 h 6782094"/>
              <a:gd name="connsiteX3144" fmla="*/ 11641015 w 12011240"/>
              <a:gd name="connsiteY3144" fmla="*/ 1284974 h 6782094"/>
              <a:gd name="connsiteX3145" fmla="*/ 11993240 w 12011240"/>
              <a:gd name="connsiteY3145" fmla="*/ 1284972 h 6782094"/>
              <a:gd name="connsiteX3146" fmla="*/ 12011240 w 12011240"/>
              <a:gd name="connsiteY3146" fmla="*/ 1302972 h 6782094"/>
              <a:gd name="connsiteX3147" fmla="*/ 11993240 w 12011240"/>
              <a:gd name="connsiteY3147" fmla="*/ 1320972 h 6782094"/>
              <a:gd name="connsiteX3148" fmla="*/ 11975240 w 12011240"/>
              <a:gd name="connsiteY3148" fmla="*/ 1302972 h 6782094"/>
              <a:gd name="connsiteX3149" fmla="*/ 11993240 w 12011240"/>
              <a:gd name="connsiteY3149" fmla="*/ 1284972 h 6782094"/>
              <a:gd name="connsiteX3150" fmla="*/ 1779087 w 12011240"/>
              <a:gd name="connsiteY3150" fmla="*/ 963794 h 6782094"/>
              <a:gd name="connsiteX3151" fmla="*/ 1797086 w 12011240"/>
              <a:gd name="connsiteY3151" fmla="*/ 981793 h 6782094"/>
              <a:gd name="connsiteX3152" fmla="*/ 1779087 w 12011240"/>
              <a:gd name="connsiteY3152" fmla="*/ 999793 h 6782094"/>
              <a:gd name="connsiteX3153" fmla="*/ 1761086 w 12011240"/>
              <a:gd name="connsiteY3153" fmla="*/ 981793 h 6782094"/>
              <a:gd name="connsiteX3154" fmla="*/ 1779087 w 12011240"/>
              <a:gd name="connsiteY3154" fmla="*/ 963794 h 6782094"/>
              <a:gd name="connsiteX3155" fmla="*/ 1426869 w 12011240"/>
              <a:gd name="connsiteY3155" fmla="*/ 963792 h 6782094"/>
              <a:gd name="connsiteX3156" fmla="*/ 1444869 w 12011240"/>
              <a:gd name="connsiteY3156" fmla="*/ 981792 h 6782094"/>
              <a:gd name="connsiteX3157" fmla="*/ 1426869 w 12011240"/>
              <a:gd name="connsiteY3157" fmla="*/ 999792 h 6782094"/>
              <a:gd name="connsiteX3158" fmla="*/ 1408869 w 12011240"/>
              <a:gd name="connsiteY3158" fmla="*/ 981792 h 6782094"/>
              <a:gd name="connsiteX3159" fmla="*/ 1426869 w 12011240"/>
              <a:gd name="connsiteY3159" fmla="*/ 963792 h 6782094"/>
              <a:gd name="connsiteX3160" fmla="*/ 1074653 w 12011240"/>
              <a:gd name="connsiteY3160" fmla="*/ 963790 h 6782094"/>
              <a:gd name="connsiteX3161" fmla="*/ 1092653 w 12011240"/>
              <a:gd name="connsiteY3161" fmla="*/ 981790 h 6782094"/>
              <a:gd name="connsiteX3162" fmla="*/ 1074653 w 12011240"/>
              <a:gd name="connsiteY3162" fmla="*/ 999790 h 6782094"/>
              <a:gd name="connsiteX3163" fmla="*/ 1056653 w 12011240"/>
              <a:gd name="connsiteY3163" fmla="*/ 981790 h 6782094"/>
              <a:gd name="connsiteX3164" fmla="*/ 1074653 w 12011240"/>
              <a:gd name="connsiteY3164" fmla="*/ 963790 h 6782094"/>
              <a:gd name="connsiteX3165" fmla="*/ 722437 w 12011240"/>
              <a:gd name="connsiteY3165" fmla="*/ 963789 h 6782094"/>
              <a:gd name="connsiteX3166" fmla="*/ 740437 w 12011240"/>
              <a:gd name="connsiteY3166" fmla="*/ 981788 h 6782094"/>
              <a:gd name="connsiteX3167" fmla="*/ 722437 w 12011240"/>
              <a:gd name="connsiteY3167" fmla="*/ 999788 h 6782094"/>
              <a:gd name="connsiteX3168" fmla="*/ 704437 w 12011240"/>
              <a:gd name="connsiteY3168" fmla="*/ 981788 h 6782094"/>
              <a:gd name="connsiteX3169" fmla="*/ 722437 w 12011240"/>
              <a:gd name="connsiteY3169" fmla="*/ 963789 h 6782094"/>
              <a:gd name="connsiteX3170" fmla="*/ 370220 w 12011240"/>
              <a:gd name="connsiteY3170" fmla="*/ 963787 h 6782094"/>
              <a:gd name="connsiteX3171" fmla="*/ 388220 w 12011240"/>
              <a:gd name="connsiteY3171" fmla="*/ 981786 h 6782094"/>
              <a:gd name="connsiteX3172" fmla="*/ 370220 w 12011240"/>
              <a:gd name="connsiteY3172" fmla="*/ 999786 h 6782094"/>
              <a:gd name="connsiteX3173" fmla="*/ 352221 w 12011240"/>
              <a:gd name="connsiteY3173" fmla="*/ 981786 h 6782094"/>
              <a:gd name="connsiteX3174" fmla="*/ 370220 w 12011240"/>
              <a:gd name="connsiteY3174" fmla="*/ 963787 h 6782094"/>
              <a:gd name="connsiteX3175" fmla="*/ 18004 w 12011240"/>
              <a:gd name="connsiteY3175" fmla="*/ 963785 h 6782094"/>
              <a:gd name="connsiteX3176" fmla="*/ 36004 w 12011240"/>
              <a:gd name="connsiteY3176" fmla="*/ 981785 h 6782094"/>
              <a:gd name="connsiteX3177" fmla="*/ 18004 w 12011240"/>
              <a:gd name="connsiteY3177" fmla="*/ 999784 h 6782094"/>
              <a:gd name="connsiteX3178" fmla="*/ 4 w 12011240"/>
              <a:gd name="connsiteY3178" fmla="*/ 981785 h 6782094"/>
              <a:gd name="connsiteX3179" fmla="*/ 18004 w 12011240"/>
              <a:gd name="connsiteY3179" fmla="*/ 963785 h 6782094"/>
              <a:gd name="connsiteX3180" fmla="*/ 2131306 w 12011240"/>
              <a:gd name="connsiteY3180" fmla="*/ 963783 h 6782094"/>
              <a:gd name="connsiteX3181" fmla="*/ 2149304 w 12011240"/>
              <a:gd name="connsiteY3181" fmla="*/ 981783 h 6782094"/>
              <a:gd name="connsiteX3182" fmla="*/ 2131306 w 12011240"/>
              <a:gd name="connsiteY3182" fmla="*/ 999782 h 6782094"/>
              <a:gd name="connsiteX3183" fmla="*/ 2113308 w 12011240"/>
              <a:gd name="connsiteY3183" fmla="*/ 981783 h 6782094"/>
              <a:gd name="connsiteX3184" fmla="*/ 2131306 w 12011240"/>
              <a:gd name="connsiteY3184" fmla="*/ 963783 h 6782094"/>
              <a:gd name="connsiteX3185" fmla="*/ 2483515 w 12011240"/>
              <a:gd name="connsiteY3185" fmla="*/ 963781 h 6782094"/>
              <a:gd name="connsiteX3186" fmla="*/ 2501515 w 12011240"/>
              <a:gd name="connsiteY3186" fmla="*/ 981781 h 6782094"/>
              <a:gd name="connsiteX3187" fmla="*/ 2483515 w 12011240"/>
              <a:gd name="connsiteY3187" fmla="*/ 999780 h 6782094"/>
              <a:gd name="connsiteX3188" fmla="*/ 2465513 w 12011240"/>
              <a:gd name="connsiteY3188" fmla="*/ 981781 h 6782094"/>
              <a:gd name="connsiteX3189" fmla="*/ 2483515 w 12011240"/>
              <a:gd name="connsiteY3189" fmla="*/ 963781 h 6782094"/>
              <a:gd name="connsiteX3190" fmla="*/ 2835724 w 12011240"/>
              <a:gd name="connsiteY3190" fmla="*/ 963779 h 6782094"/>
              <a:gd name="connsiteX3191" fmla="*/ 2853725 w 12011240"/>
              <a:gd name="connsiteY3191" fmla="*/ 981779 h 6782094"/>
              <a:gd name="connsiteX3192" fmla="*/ 2835724 w 12011240"/>
              <a:gd name="connsiteY3192" fmla="*/ 999778 h 6782094"/>
              <a:gd name="connsiteX3193" fmla="*/ 2817725 w 12011240"/>
              <a:gd name="connsiteY3193" fmla="*/ 981779 h 6782094"/>
              <a:gd name="connsiteX3194" fmla="*/ 2835724 w 12011240"/>
              <a:gd name="connsiteY3194" fmla="*/ 963779 h 6782094"/>
              <a:gd name="connsiteX3195" fmla="*/ 4948954 w 12011240"/>
              <a:gd name="connsiteY3195" fmla="*/ 963777 h 6782094"/>
              <a:gd name="connsiteX3196" fmla="*/ 4966949 w 12011240"/>
              <a:gd name="connsiteY3196" fmla="*/ 981777 h 6782094"/>
              <a:gd name="connsiteX3197" fmla="*/ 4948954 w 12011240"/>
              <a:gd name="connsiteY3197" fmla="*/ 999776 h 6782094"/>
              <a:gd name="connsiteX3198" fmla="*/ 4930959 w 12011240"/>
              <a:gd name="connsiteY3198" fmla="*/ 981777 h 6782094"/>
              <a:gd name="connsiteX3199" fmla="*/ 4948954 w 12011240"/>
              <a:gd name="connsiteY3199" fmla="*/ 963777 h 6782094"/>
              <a:gd name="connsiteX3200" fmla="*/ 4596737 w 12011240"/>
              <a:gd name="connsiteY3200" fmla="*/ 963775 h 6782094"/>
              <a:gd name="connsiteX3201" fmla="*/ 4614736 w 12011240"/>
              <a:gd name="connsiteY3201" fmla="*/ 981775 h 6782094"/>
              <a:gd name="connsiteX3202" fmla="*/ 4596737 w 12011240"/>
              <a:gd name="connsiteY3202" fmla="*/ 999774 h 6782094"/>
              <a:gd name="connsiteX3203" fmla="*/ 4578732 w 12011240"/>
              <a:gd name="connsiteY3203" fmla="*/ 981775 h 6782094"/>
              <a:gd name="connsiteX3204" fmla="*/ 4596737 w 12011240"/>
              <a:gd name="connsiteY3204" fmla="*/ 963775 h 6782094"/>
              <a:gd name="connsiteX3205" fmla="*/ 4244511 w 12011240"/>
              <a:gd name="connsiteY3205" fmla="*/ 963773 h 6782094"/>
              <a:gd name="connsiteX3206" fmla="*/ 4262513 w 12011240"/>
              <a:gd name="connsiteY3206" fmla="*/ 981773 h 6782094"/>
              <a:gd name="connsiteX3207" fmla="*/ 4244511 w 12011240"/>
              <a:gd name="connsiteY3207" fmla="*/ 999773 h 6782094"/>
              <a:gd name="connsiteX3208" fmla="*/ 4226509 w 12011240"/>
              <a:gd name="connsiteY3208" fmla="*/ 981773 h 6782094"/>
              <a:gd name="connsiteX3209" fmla="*/ 4244511 w 12011240"/>
              <a:gd name="connsiteY3209" fmla="*/ 963773 h 6782094"/>
              <a:gd name="connsiteX3210" fmla="*/ 3892360 w 12011240"/>
              <a:gd name="connsiteY3210" fmla="*/ 963771 h 6782094"/>
              <a:gd name="connsiteX3211" fmla="*/ 3910362 w 12011240"/>
              <a:gd name="connsiteY3211" fmla="*/ 981771 h 6782094"/>
              <a:gd name="connsiteX3212" fmla="*/ 3892360 w 12011240"/>
              <a:gd name="connsiteY3212" fmla="*/ 999771 h 6782094"/>
              <a:gd name="connsiteX3213" fmla="*/ 3874358 w 12011240"/>
              <a:gd name="connsiteY3213" fmla="*/ 981771 h 6782094"/>
              <a:gd name="connsiteX3214" fmla="*/ 3892360 w 12011240"/>
              <a:gd name="connsiteY3214" fmla="*/ 963771 h 6782094"/>
              <a:gd name="connsiteX3215" fmla="*/ 3540109 w 12011240"/>
              <a:gd name="connsiteY3215" fmla="*/ 963769 h 6782094"/>
              <a:gd name="connsiteX3216" fmla="*/ 3558108 w 12011240"/>
              <a:gd name="connsiteY3216" fmla="*/ 981769 h 6782094"/>
              <a:gd name="connsiteX3217" fmla="*/ 3540109 w 12011240"/>
              <a:gd name="connsiteY3217" fmla="*/ 999769 h 6782094"/>
              <a:gd name="connsiteX3218" fmla="*/ 3522114 w 12011240"/>
              <a:gd name="connsiteY3218" fmla="*/ 981769 h 6782094"/>
              <a:gd name="connsiteX3219" fmla="*/ 3540109 w 12011240"/>
              <a:gd name="connsiteY3219" fmla="*/ 963769 h 6782094"/>
              <a:gd name="connsiteX3220" fmla="*/ 3187943 w 12011240"/>
              <a:gd name="connsiteY3220" fmla="*/ 963767 h 6782094"/>
              <a:gd name="connsiteX3221" fmla="*/ 3205942 w 12011240"/>
              <a:gd name="connsiteY3221" fmla="*/ 981767 h 6782094"/>
              <a:gd name="connsiteX3222" fmla="*/ 3187943 w 12011240"/>
              <a:gd name="connsiteY3222" fmla="*/ 999767 h 6782094"/>
              <a:gd name="connsiteX3223" fmla="*/ 3169945 w 12011240"/>
              <a:gd name="connsiteY3223" fmla="*/ 981767 h 6782094"/>
              <a:gd name="connsiteX3224" fmla="*/ 3187943 w 12011240"/>
              <a:gd name="connsiteY3224" fmla="*/ 963767 h 6782094"/>
              <a:gd name="connsiteX3225" fmla="*/ 5301162 w 12011240"/>
              <a:gd name="connsiteY3225" fmla="*/ 963765 h 6782094"/>
              <a:gd name="connsiteX3226" fmla="*/ 5319162 w 12011240"/>
              <a:gd name="connsiteY3226" fmla="*/ 981765 h 6782094"/>
              <a:gd name="connsiteX3227" fmla="*/ 5301162 w 12011240"/>
              <a:gd name="connsiteY3227" fmla="*/ 999765 h 6782094"/>
              <a:gd name="connsiteX3228" fmla="*/ 5283159 w 12011240"/>
              <a:gd name="connsiteY3228" fmla="*/ 981765 h 6782094"/>
              <a:gd name="connsiteX3229" fmla="*/ 5301162 w 12011240"/>
              <a:gd name="connsiteY3229" fmla="*/ 963765 h 6782094"/>
              <a:gd name="connsiteX3230" fmla="*/ 5653361 w 12011240"/>
              <a:gd name="connsiteY3230" fmla="*/ 963764 h 6782094"/>
              <a:gd name="connsiteX3231" fmla="*/ 5671360 w 12011240"/>
              <a:gd name="connsiteY3231" fmla="*/ 981764 h 6782094"/>
              <a:gd name="connsiteX3232" fmla="*/ 5653361 w 12011240"/>
              <a:gd name="connsiteY3232" fmla="*/ 999763 h 6782094"/>
              <a:gd name="connsiteX3233" fmla="*/ 5635362 w 12011240"/>
              <a:gd name="connsiteY3233" fmla="*/ 981764 h 6782094"/>
              <a:gd name="connsiteX3234" fmla="*/ 5653361 w 12011240"/>
              <a:gd name="connsiteY3234" fmla="*/ 963764 h 6782094"/>
              <a:gd name="connsiteX3235" fmla="*/ 6005562 w 12011240"/>
              <a:gd name="connsiteY3235" fmla="*/ 963762 h 6782094"/>
              <a:gd name="connsiteX3236" fmla="*/ 6023559 w 12011240"/>
              <a:gd name="connsiteY3236" fmla="*/ 981762 h 6782094"/>
              <a:gd name="connsiteX3237" fmla="*/ 6005562 w 12011240"/>
              <a:gd name="connsiteY3237" fmla="*/ 999761 h 6782094"/>
              <a:gd name="connsiteX3238" fmla="*/ 5987561 w 12011240"/>
              <a:gd name="connsiteY3238" fmla="*/ 981762 h 6782094"/>
              <a:gd name="connsiteX3239" fmla="*/ 6005562 w 12011240"/>
              <a:gd name="connsiteY3239" fmla="*/ 963762 h 6782094"/>
              <a:gd name="connsiteX3240" fmla="*/ 8118855 w 12011240"/>
              <a:gd name="connsiteY3240" fmla="*/ 963760 h 6782094"/>
              <a:gd name="connsiteX3241" fmla="*/ 8136855 w 12011240"/>
              <a:gd name="connsiteY3241" fmla="*/ 981760 h 6782094"/>
              <a:gd name="connsiteX3242" fmla="*/ 8118855 w 12011240"/>
              <a:gd name="connsiteY3242" fmla="*/ 999759 h 6782094"/>
              <a:gd name="connsiteX3243" fmla="*/ 8100855 w 12011240"/>
              <a:gd name="connsiteY3243" fmla="*/ 981760 h 6782094"/>
              <a:gd name="connsiteX3244" fmla="*/ 8118855 w 12011240"/>
              <a:gd name="connsiteY3244" fmla="*/ 963760 h 6782094"/>
              <a:gd name="connsiteX3245" fmla="*/ 7766639 w 12011240"/>
              <a:gd name="connsiteY3245" fmla="*/ 963758 h 6782094"/>
              <a:gd name="connsiteX3246" fmla="*/ 7784639 w 12011240"/>
              <a:gd name="connsiteY3246" fmla="*/ 981758 h 6782094"/>
              <a:gd name="connsiteX3247" fmla="*/ 7766639 w 12011240"/>
              <a:gd name="connsiteY3247" fmla="*/ 999757 h 6782094"/>
              <a:gd name="connsiteX3248" fmla="*/ 7748639 w 12011240"/>
              <a:gd name="connsiteY3248" fmla="*/ 981758 h 6782094"/>
              <a:gd name="connsiteX3249" fmla="*/ 7766639 w 12011240"/>
              <a:gd name="connsiteY3249" fmla="*/ 963758 h 6782094"/>
              <a:gd name="connsiteX3250" fmla="*/ 7414423 w 12011240"/>
              <a:gd name="connsiteY3250" fmla="*/ 963756 h 6782094"/>
              <a:gd name="connsiteX3251" fmla="*/ 7432423 w 12011240"/>
              <a:gd name="connsiteY3251" fmla="*/ 981756 h 6782094"/>
              <a:gd name="connsiteX3252" fmla="*/ 7414423 w 12011240"/>
              <a:gd name="connsiteY3252" fmla="*/ 999755 h 6782094"/>
              <a:gd name="connsiteX3253" fmla="*/ 7396423 w 12011240"/>
              <a:gd name="connsiteY3253" fmla="*/ 981756 h 6782094"/>
              <a:gd name="connsiteX3254" fmla="*/ 7414423 w 12011240"/>
              <a:gd name="connsiteY3254" fmla="*/ 963756 h 6782094"/>
              <a:gd name="connsiteX3255" fmla="*/ 7062207 w 12011240"/>
              <a:gd name="connsiteY3255" fmla="*/ 963754 h 6782094"/>
              <a:gd name="connsiteX3256" fmla="*/ 7080207 w 12011240"/>
              <a:gd name="connsiteY3256" fmla="*/ 981754 h 6782094"/>
              <a:gd name="connsiteX3257" fmla="*/ 7062207 w 12011240"/>
              <a:gd name="connsiteY3257" fmla="*/ 999754 h 6782094"/>
              <a:gd name="connsiteX3258" fmla="*/ 7044207 w 12011240"/>
              <a:gd name="connsiteY3258" fmla="*/ 981754 h 6782094"/>
              <a:gd name="connsiteX3259" fmla="*/ 7062207 w 12011240"/>
              <a:gd name="connsiteY3259" fmla="*/ 963754 h 6782094"/>
              <a:gd name="connsiteX3260" fmla="*/ 6709991 w 12011240"/>
              <a:gd name="connsiteY3260" fmla="*/ 963752 h 6782094"/>
              <a:gd name="connsiteX3261" fmla="*/ 6727991 w 12011240"/>
              <a:gd name="connsiteY3261" fmla="*/ 981752 h 6782094"/>
              <a:gd name="connsiteX3262" fmla="*/ 6709991 w 12011240"/>
              <a:gd name="connsiteY3262" fmla="*/ 999752 h 6782094"/>
              <a:gd name="connsiteX3263" fmla="*/ 6691991 w 12011240"/>
              <a:gd name="connsiteY3263" fmla="*/ 981752 h 6782094"/>
              <a:gd name="connsiteX3264" fmla="*/ 6709991 w 12011240"/>
              <a:gd name="connsiteY3264" fmla="*/ 963752 h 6782094"/>
              <a:gd name="connsiteX3265" fmla="*/ 6357775 w 12011240"/>
              <a:gd name="connsiteY3265" fmla="*/ 963750 h 6782094"/>
              <a:gd name="connsiteX3266" fmla="*/ 6375775 w 12011240"/>
              <a:gd name="connsiteY3266" fmla="*/ 981750 h 6782094"/>
              <a:gd name="connsiteX3267" fmla="*/ 6357775 w 12011240"/>
              <a:gd name="connsiteY3267" fmla="*/ 999750 h 6782094"/>
              <a:gd name="connsiteX3268" fmla="*/ 6339775 w 12011240"/>
              <a:gd name="connsiteY3268" fmla="*/ 981750 h 6782094"/>
              <a:gd name="connsiteX3269" fmla="*/ 6357775 w 12011240"/>
              <a:gd name="connsiteY3269" fmla="*/ 963750 h 6782094"/>
              <a:gd name="connsiteX3270" fmla="*/ 8471071 w 12011240"/>
              <a:gd name="connsiteY3270" fmla="*/ 963748 h 6782094"/>
              <a:gd name="connsiteX3271" fmla="*/ 8489071 w 12011240"/>
              <a:gd name="connsiteY3271" fmla="*/ 981748 h 6782094"/>
              <a:gd name="connsiteX3272" fmla="*/ 8471071 w 12011240"/>
              <a:gd name="connsiteY3272" fmla="*/ 999748 h 6782094"/>
              <a:gd name="connsiteX3273" fmla="*/ 8453071 w 12011240"/>
              <a:gd name="connsiteY3273" fmla="*/ 981748 h 6782094"/>
              <a:gd name="connsiteX3274" fmla="*/ 8471071 w 12011240"/>
              <a:gd name="connsiteY3274" fmla="*/ 963748 h 6782094"/>
              <a:gd name="connsiteX3275" fmla="*/ 8823287 w 12011240"/>
              <a:gd name="connsiteY3275" fmla="*/ 963746 h 6782094"/>
              <a:gd name="connsiteX3276" fmla="*/ 8841287 w 12011240"/>
              <a:gd name="connsiteY3276" fmla="*/ 981746 h 6782094"/>
              <a:gd name="connsiteX3277" fmla="*/ 8823287 w 12011240"/>
              <a:gd name="connsiteY3277" fmla="*/ 999746 h 6782094"/>
              <a:gd name="connsiteX3278" fmla="*/ 8805287 w 12011240"/>
              <a:gd name="connsiteY3278" fmla="*/ 981746 h 6782094"/>
              <a:gd name="connsiteX3279" fmla="*/ 8823287 w 12011240"/>
              <a:gd name="connsiteY3279" fmla="*/ 963746 h 6782094"/>
              <a:gd name="connsiteX3280" fmla="*/ 9175503 w 12011240"/>
              <a:gd name="connsiteY3280" fmla="*/ 963744 h 6782094"/>
              <a:gd name="connsiteX3281" fmla="*/ 9193503 w 12011240"/>
              <a:gd name="connsiteY3281" fmla="*/ 981744 h 6782094"/>
              <a:gd name="connsiteX3282" fmla="*/ 9175503 w 12011240"/>
              <a:gd name="connsiteY3282" fmla="*/ 999744 h 6782094"/>
              <a:gd name="connsiteX3283" fmla="*/ 9157503 w 12011240"/>
              <a:gd name="connsiteY3283" fmla="*/ 981744 h 6782094"/>
              <a:gd name="connsiteX3284" fmla="*/ 9175503 w 12011240"/>
              <a:gd name="connsiteY3284" fmla="*/ 963744 h 6782094"/>
              <a:gd name="connsiteX3285" fmla="*/ 11288799 w 12011240"/>
              <a:gd name="connsiteY3285" fmla="*/ 963742 h 6782094"/>
              <a:gd name="connsiteX3286" fmla="*/ 11306799 w 12011240"/>
              <a:gd name="connsiteY3286" fmla="*/ 981742 h 6782094"/>
              <a:gd name="connsiteX3287" fmla="*/ 11288799 w 12011240"/>
              <a:gd name="connsiteY3287" fmla="*/ 999742 h 6782094"/>
              <a:gd name="connsiteX3288" fmla="*/ 11270799 w 12011240"/>
              <a:gd name="connsiteY3288" fmla="*/ 981742 h 6782094"/>
              <a:gd name="connsiteX3289" fmla="*/ 11288799 w 12011240"/>
              <a:gd name="connsiteY3289" fmla="*/ 963742 h 6782094"/>
              <a:gd name="connsiteX3290" fmla="*/ 10936583 w 12011240"/>
              <a:gd name="connsiteY3290" fmla="*/ 963740 h 6782094"/>
              <a:gd name="connsiteX3291" fmla="*/ 10954583 w 12011240"/>
              <a:gd name="connsiteY3291" fmla="*/ 981740 h 6782094"/>
              <a:gd name="connsiteX3292" fmla="*/ 10936583 w 12011240"/>
              <a:gd name="connsiteY3292" fmla="*/ 999740 h 6782094"/>
              <a:gd name="connsiteX3293" fmla="*/ 10918583 w 12011240"/>
              <a:gd name="connsiteY3293" fmla="*/ 981740 h 6782094"/>
              <a:gd name="connsiteX3294" fmla="*/ 10936583 w 12011240"/>
              <a:gd name="connsiteY3294" fmla="*/ 963740 h 6782094"/>
              <a:gd name="connsiteX3295" fmla="*/ 10584367 w 12011240"/>
              <a:gd name="connsiteY3295" fmla="*/ 963738 h 6782094"/>
              <a:gd name="connsiteX3296" fmla="*/ 10602367 w 12011240"/>
              <a:gd name="connsiteY3296" fmla="*/ 981738 h 6782094"/>
              <a:gd name="connsiteX3297" fmla="*/ 10584367 w 12011240"/>
              <a:gd name="connsiteY3297" fmla="*/ 999738 h 6782094"/>
              <a:gd name="connsiteX3298" fmla="*/ 10566367 w 12011240"/>
              <a:gd name="connsiteY3298" fmla="*/ 981738 h 6782094"/>
              <a:gd name="connsiteX3299" fmla="*/ 10584367 w 12011240"/>
              <a:gd name="connsiteY3299" fmla="*/ 963738 h 6782094"/>
              <a:gd name="connsiteX3300" fmla="*/ 10232151 w 12011240"/>
              <a:gd name="connsiteY3300" fmla="*/ 963737 h 6782094"/>
              <a:gd name="connsiteX3301" fmla="*/ 10250151 w 12011240"/>
              <a:gd name="connsiteY3301" fmla="*/ 981737 h 6782094"/>
              <a:gd name="connsiteX3302" fmla="*/ 10232151 w 12011240"/>
              <a:gd name="connsiteY3302" fmla="*/ 999736 h 6782094"/>
              <a:gd name="connsiteX3303" fmla="*/ 10214151 w 12011240"/>
              <a:gd name="connsiteY3303" fmla="*/ 981737 h 6782094"/>
              <a:gd name="connsiteX3304" fmla="*/ 10232151 w 12011240"/>
              <a:gd name="connsiteY3304" fmla="*/ 963737 h 6782094"/>
              <a:gd name="connsiteX3305" fmla="*/ 9879935 w 12011240"/>
              <a:gd name="connsiteY3305" fmla="*/ 963735 h 6782094"/>
              <a:gd name="connsiteX3306" fmla="*/ 9897935 w 12011240"/>
              <a:gd name="connsiteY3306" fmla="*/ 981735 h 6782094"/>
              <a:gd name="connsiteX3307" fmla="*/ 9879935 w 12011240"/>
              <a:gd name="connsiteY3307" fmla="*/ 999735 h 6782094"/>
              <a:gd name="connsiteX3308" fmla="*/ 9861935 w 12011240"/>
              <a:gd name="connsiteY3308" fmla="*/ 981735 h 6782094"/>
              <a:gd name="connsiteX3309" fmla="*/ 9879935 w 12011240"/>
              <a:gd name="connsiteY3309" fmla="*/ 963735 h 6782094"/>
              <a:gd name="connsiteX3310" fmla="*/ 9527719 w 12011240"/>
              <a:gd name="connsiteY3310" fmla="*/ 963733 h 6782094"/>
              <a:gd name="connsiteX3311" fmla="*/ 9545719 w 12011240"/>
              <a:gd name="connsiteY3311" fmla="*/ 981733 h 6782094"/>
              <a:gd name="connsiteX3312" fmla="*/ 9527719 w 12011240"/>
              <a:gd name="connsiteY3312" fmla="*/ 999733 h 6782094"/>
              <a:gd name="connsiteX3313" fmla="*/ 9509719 w 12011240"/>
              <a:gd name="connsiteY3313" fmla="*/ 981733 h 6782094"/>
              <a:gd name="connsiteX3314" fmla="*/ 9527719 w 12011240"/>
              <a:gd name="connsiteY3314" fmla="*/ 963733 h 6782094"/>
              <a:gd name="connsiteX3315" fmla="*/ 11641015 w 12011240"/>
              <a:gd name="connsiteY3315" fmla="*/ 963731 h 6782094"/>
              <a:gd name="connsiteX3316" fmla="*/ 11659015 w 12011240"/>
              <a:gd name="connsiteY3316" fmla="*/ 981731 h 6782094"/>
              <a:gd name="connsiteX3317" fmla="*/ 11641015 w 12011240"/>
              <a:gd name="connsiteY3317" fmla="*/ 999731 h 6782094"/>
              <a:gd name="connsiteX3318" fmla="*/ 11623015 w 12011240"/>
              <a:gd name="connsiteY3318" fmla="*/ 981731 h 6782094"/>
              <a:gd name="connsiteX3319" fmla="*/ 11641015 w 12011240"/>
              <a:gd name="connsiteY3319" fmla="*/ 963731 h 6782094"/>
              <a:gd name="connsiteX3320" fmla="*/ 11993240 w 12011240"/>
              <a:gd name="connsiteY3320" fmla="*/ 963729 h 6782094"/>
              <a:gd name="connsiteX3321" fmla="*/ 12011240 w 12011240"/>
              <a:gd name="connsiteY3321" fmla="*/ 981729 h 6782094"/>
              <a:gd name="connsiteX3322" fmla="*/ 11993240 w 12011240"/>
              <a:gd name="connsiteY3322" fmla="*/ 999729 h 6782094"/>
              <a:gd name="connsiteX3323" fmla="*/ 11975240 w 12011240"/>
              <a:gd name="connsiteY3323" fmla="*/ 981729 h 6782094"/>
              <a:gd name="connsiteX3324" fmla="*/ 11993240 w 12011240"/>
              <a:gd name="connsiteY3324" fmla="*/ 963729 h 6782094"/>
              <a:gd name="connsiteX3325" fmla="*/ 1779084 w 12011240"/>
              <a:gd name="connsiteY3325" fmla="*/ 642553 h 6782094"/>
              <a:gd name="connsiteX3326" fmla="*/ 1797083 w 12011240"/>
              <a:gd name="connsiteY3326" fmla="*/ 660553 h 6782094"/>
              <a:gd name="connsiteX3327" fmla="*/ 1779084 w 12011240"/>
              <a:gd name="connsiteY3327" fmla="*/ 678553 h 6782094"/>
              <a:gd name="connsiteX3328" fmla="*/ 1761083 w 12011240"/>
              <a:gd name="connsiteY3328" fmla="*/ 660553 h 6782094"/>
              <a:gd name="connsiteX3329" fmla="*/ 1779084 w 12011240"/>
              <a:gd name="connsiteY3329" fmla="*/ 642553 h 6782094"/>
              <a:gd name="connsiteX3330" fmla="*/ 1426866 w 12011240"/>
              <a:gd name="connsiteY3330" fmla="*/ 642551 h 6782094"/>
              <a:gd name="connsiteX3331" fmla="*/ 1444866 w 12011240"/>
              <a:gd name="connsiteY3331" fmla="*/ 660551 h 6782094"/>
              <a:gd name="connsiteX3332" fmla="*/ 1426866 w 12011240"/>
              <a:gd name="connsiteY3332" fmla="*/ 678551 h 6782094"/>
              <a:gd name="connsiteX3333" fmla="*/ 1408866 w 12011240"/>
              <a:gd name="connsiteY3333" fmla="*/ 660551 h 6782094"/>
              <a:gd name="connsiteX3334" fmla="*/ 1426866 w 12011240"/>
              <a:gd name="connsiteY3334" fmla="*/ 642551 h 6782094"/>
              <a:gd name="connsiteX3335" fmla="*/ 1074650 w 12011240"/>
              <a:gd name="connsiteY3335" fmla="*/ 642549 h 6782094"/>
              <a:gd name="connsiteX3336" fmla="*/ 1092650 w 12011240"/>
              <a:gd name="connsiteY3336" fmla="*/ 660549 h 6782094"/>
              <a:gd name="connsiteX3337" fmla="*/ 1074650 w 12011240"/>
              <a:gd name="connsiteY3337" fmla="*/ 678549 h 6782094"/>
              <a:gd name="connsiteX3338" fmla="*/ 1056650 w 12011240"/>
              <a:gd name="connsiteY3338" fmla="*/ 660549 h 6782094"/>
              <a:gd name="connsiteX3339" fmla="*/ 1074650 w 12011240"/>
              <a:gd name="connsiteY3339" fmla="*/ 642549 h 6782094"/>
              <a:gd name="connsiteX3340" fmla="*/ 722434 w 12011240"/>
              <a:gd name="connsiteY3340" fmla="*/ 642547 h 6782094"/>
              <a:gd name="connsiteX3341" fmla="*/ 740433 w 12011240"/>
              <a:gd name="connsiteY3341" fmla="*/ 660547 h 6782094"/>
              <a:gd name="connsiteX3342" fmla="*/ 722434 w 12011240"/>
              <a:gd name="connsiteY3342" fmla="*/ 678547 h 6782094"/>
              <a:gd name="connsiteX3343" fmla="*/ 704434 w 12011240"/>
              <a:gd name="connsiteY3343" fmla="*/ 660547 h 6782094"/>
              <a:gd name="connsiteX3344" fmla="*/ 722434 w 12011240"/>
              <a:gd name="connsiteY3344" fmla="*/ 642547 h 6782094"/>
              <a:gd name="connsiteX3345" fmla="*/ 370217 w 12011240"/>
              <a:gd name="connsiteY3345" fmla="*/ 642545 h 6782094"/>
              <a:gd name="connsiteX3346" fmla="*/ 388217 w 12011240"/>
              <a:gd name="connsiteY3346" fmla="*/ 660545 h 6782094"/>
              <a:gd name="connsiteX3347" fmla="*/ 370217 w 12011240"/>
              <a:gd name="connsiteY3347" fmla="*/ 678545 h 6782094"/>
              <a:gd name="connsiteX3348" fmla="*/ 352217 w 12011240"/>
              <a:gd name="connsiteY3348" fmla="*/ 660545 h 6782094"/>
              <a:gd name="connsiteX3349" fmla="*/ 370217 w 12011240"/>
              <a:gd name="connsiteY3349" fmla="*/ 642545 h 6782094"/>
              <a:gd name="connsiteX3350" fmla="*/ 18000 w 12011240"/>
              <a:gd name="connsiteY3350" fmla="*/ 642543 h 6782094"/>
              <a:gd name="connsiteX3351" fmla="*/ 36000 w 12011240"/>
              <a:gd name="connsiteY3351" fmla="*/ 660543 h 6782094"/>
              <a:gd name="connsiteX3352" fmla="*/ 18000 w 12011240"/>
              <a:gd name="connsiteY3352" fmla="*/ 678543 h 6782094"/>
              <a:gd name="connsiteX3353" fmla="*/ 1 w 12011240"/>
              <a:gd name="connsiteY3353" fmla="*/ 660543 h 6782094"/>
              <a:gd name="connsiteX3354" fmla="*/ 18000 w 12011240"/>
              <a:gd name="connsiteY3354" fmla="*/ 642543 h 6782094"/>
              <a:gd name="connsiteX3355" fmla="*/ 2131302 w 12011240"/>
              <a:gd name="connsiteY3355" fmla="*/ 642541 h 6782094"/>
              <a:gd name="connsiteX3356" fmla="*/ 2149302 w 12011240"/>
              <a:gd name="connsiteY3356" fmla="*/ 660541 h 6782094"/>
              <a:gd name="connsiteX3357" fmla="*/ 2131302 w 12011240"/>
              <a:gd name="connsiteY3357" fmla="*/ 678541 h 6782094"/>
              <a:gd name="connsiteX3358" fmla="*/ 2113305 w 12011240"/>
              <a:gd name="connsiteY3358" fmla="*/ 660541 h 6782094"/>
              <a:gd name="connsiteX3359" fmla="*/ 2131302 w 12011240"/>
              <a:gd name="connsiteY3359" fmla="*/ 642541 h 6782094"/>
              <a:gd name="connsiteX3360" fmla="*/ 2483513 w 12011240"/>
              <a:gd name="connsiteY3360" fmla="*/ 642539 h 6782094"/>
              <a:gd name="connsiteX3361" fmla="*/ 2501512 w 12011240"/>
              <a:gd name="connsiteY3361" fmla="*/ 660539 h 6782094"/>
              <a:gd name="connsiteX3362" fmla="*/ 2483513 w 12011240"/>
              <a:gd name="connsiteY3362" fmla="*/ 678539 h 6782094"/>
              <a:gd name="connsiteX3363" fmla="*/ 2465508 w 12011240"/>
              <a:gd name="connsiteY3363" fmla="*/ 660539 h 6782094"/>
              <a:gd name="connsiteX3364" fmla="*/ 2483513 w 12011240"/>
              <a:gd name="connsiteY3364" fmla="*/ 642539 h 6782094"/>
              <a:gd name="connsiteX3365" fmla="*/ 2835721 w 12011240"/>
              <a:gd name="connsiteY3365" fmla="*/ 642537 h 6782094"/>
              <a:gd name="connsiteX3366" fmla="*/ 2853722 w 12011240"/>
              <a:gd name="connsiteY3366" fmla="*/ 660537 h 6782094"/>
              <a:gd name="connsiteX3367" fmla="*/ 2835721 w 12011240"/>
              <a:gd name="connsiteY3367" fmla="*/ 678537 h 6782094"/>
              <a:gd name="connsiteX3368" fmla="*/ 2817721 w 12011240"/>
              <a:gd name="connsiteY3368" fmla="*/ 660537 h 6782094"/>
              <a:gd name="connsiteX3369" fmla="*/ 2835721 w 12011240"/>
              <a:gd name="connsiteY3369" fmla="*/ 642537 h 6782094"/>
              <a:gd name="connsiteX3370" fmla="*/ 4948952 w 12011240"/>
              <a:gd name="connsiteY3370" fmla="*/ 642535 h 6782094"/>
              <a:gd name="connsiteX3371" fmla="*/ 4966948 w 12011240"/>
              <a:gd name="connsiteY3371" fmla="*/ 660535 h 6782094"/>
              <a:gd name="connsiteX3372" fmla="*/ 4948952 w 12011240"/>
              <a:gd name="connsiteY3372" fmla="*/ 678535 h 6782094"/>
              <a:gd name="connsiteX3373" fmla="*/ 4930957 w 12011240"/>
              <a:gd name="connsiteY3373" fmla="*/ 660535 h 6782094"/>
              <a:gd name="connsiteX3374" fmla="*/ 4948952 w 12011240"/>
              <a:gd name="connsiteY3374" fmla="*/ 642535 h 6782094"/>
              <a:gd name="connsiteX3375" fmla="*/ 4596735 w 12011240"/>
              <a:gd name="connsiteY3375" fmla="*/ 642533 h 6782094"/>
              <a:gd name="connsiteX3376" fmla="*/ 4614734 w 12011240"/>
              <a:gd name="connsiteY3376" fmla="*/ 660533 h 6782094"/>
              <a:gd name="connsiteX3377" fmla="*/ 4596735 w 12011240"/>
              <a:gd name="connsiteY3377" fmla="*/ 678533 h 6782094"/>
              <a:gd name="connsiteX3378" fmla="*/ 4578730 w 12011240"/>
              <a:gd name="connsiteY3378" fmla="*/ 660533 h 6782094"/>
              <a:gd name="connsiteX3379" fmla="*/ 4596735 w 12011240"/>
              <a:gd name="connsiteY3379" fmla="*/ 642533 h 6782094"/>
              <a:gd name="connsiteX3380" fmla="*/ 4244509 w 12011240"/>
              <a:gd name="connsiteY3380" fmla="*/ 642531 h 6782094"/>
              <a:gd name="connsiteX3381" fmla="*/ 4262511 w 12011240"/>
              <a:gd name="connsiteY3381" fmla="*/ 660531 h 6782094"/>
              <a:gd name="connsiteX3382" fmla="*/ 4244509 w 12011240"/>
              <a:gd name="connsiteY3382" fmla="*/ 678531 h 6782094"/>
              <a:gd name="connsiteX3383" fmla="*/ 4226507 w 12011240"/>
              <a:gd name="connsiteY3383" fmla="*/ 660531 h 6782094"/>
              <a:gd name="connsiteX3384" fmla="*/ 4244509 w 12011240"/>
              <a:gd name="connsiteY3384" fmla="*/ 642531 h 6782094"/>
              <a:gd name="connsiteX3385" fmla="*/ 3892356 w 12011240"/>
              <a:gd name="connsiteY3385" fmla="*/ 642529 h 6782094"/>
              <a:gd name="connsiteX3386" fmla="*/ 3910358 w 12011240"/>
              <a:gd name="connsiteY3386" fmla="*/ 660529 h 6782094"/>
              <a:gd name="connsiteX3387" fmla="*/ 3892356 w 12011240"/>
              <a:gd name="connsiteY3387" fmla="*/ 678529 h 6782094"/>
              <a:gd name="connsiteX3388" fmla="*/ 3874355 w 12011240"/>
              <a:gd name="connsiteY3388" fmla="*/ 660529 h 6782094"/>
              <a:gd name="connsiteX3389" fmla="*/ 3892356 w 12011240"/>
              <a:gd name="connsiteY3389" fmla="*/ 642529 h 6782094"/>
              <a:gd name="connsiteX3390" fmla="*/ 3540108 w 12011240"/>
              <a:gd name="connsiteY3390" fmla="*/ 642527 h 6782094"/>
              <a:gd name="connsiteX3391" fmla="*/ 3558105 w 12011240"/>
              <a:gd name="connsiteY3391" fmla="*/ 660527 h 6782094"/>
              <a:gd name="connsiteX3392" fmla="*/ 3540108 w 12011240"/>
              <a:gd name="connsiteY3392" fmla="*/ 678527 h 6782094"/>
              <a:gd name="connsiteX3393" fmla="*/ 3522110 w 12011240"/>
              <a:gd name="connsiteY3393" fmla="*/ 660527 h 6782094"/>
              <a:gd name="connsiteX3394" fmla="*/ 3540108 w 12011240"/>
              <a:gd name="connsiteY3394" fmla="*/ 642527 h 6782094"/>
              <a:gd name="connsiteX3395" fmla="*/ 3187939 w 12011240"/>
              <a:gd name="connsiteY3395" fmla="*/ 642525 h 6782094"/>
              <a:gd name="connsiteX3396" fmla="*/ 3205936 w 12011240"/>
              <a:gd name="connsiteY3396" fmla="*/ 660525 h 6782094"/>
              <a:gd name="connsiteX3397" fmla="*/ 3187939 w 12011240"/>
              <a:gd name="connsiteY3397" fmla="*/ 678525 h 6782094"/>
              <a:gd name="connsiteX3398" fmla="*/ 3169940 w 12011240"/>
              <a:gd name="connsiteY3398" fmla="*/ 660525 h 6782094"/>
              <a:gd name="connsiteX3399" fmla="*/ 3187939 w 12011240"/>
              <a:gd name="connsiteY3399" fmla="*/ 642525 h 6782094"/>
              <a:gd name="connsiteX3400" fmla="*/ 5301158 w 12011240"/>
              <a:gd name="connsiteY3400" fmla="*/ 642523 h 6782094"/>
              <a:gd name="connsiteX3401" fmla="*/ 5319160 w 12011240"/>
              <a:gd name="connsiteY3401" fmla="*/ 660523 h 6782094"/>
              <a:gd name="connsiteX3402" fmla="*/ 5301158 w 12011240"/>
              <a:gd name="connsiteY3402" fmla="*/ 678523 h 6782094"/>
              <a:gd name="connsiteX3403" fmla="*/ 5283156 w 12011240"/>
              <a:gd name="connsiteY3403" fmla="*/ 660523 h 6782094"/>
              <a:gd name="connsiteX3404" fmla="*/ 5301158 w 12011240"/>
              <a:gd name="connsiteY3404" fmla="*/ 642523 h 6782094"/>
              <a:gd name="connsiteX3405" fmla="*/ 5653360 w 12011240"/>
              <a:gd name="connsiteY3405" fmla="*/ 642521 h 6782094"/>
              <a:gd name="connsiteX3406" fmla="*/ 5671359 w 12011240"/>
              <a:gd name="connsiteY3406" fmla="*/ 660521 h 6782094"/>
              <a:gd name="connsiteX3407" fmla="*/ 5653360 w 12011240"/>
              <a:gd name="connsiteY3407" fmla="*/ 678521 h 6782094"/>
              <a:gd name="connsiteX3408" fmla="*/ 5635361 w 12011240"/>
              <a:gd name="connsiteY3408" fmla="*/ 660521 h 6782094"/>
              <a:gd name="connsiteX3409" fmla="*/ 5653360 w 12011240"/>
              <a:gd name="connsiteY3409" fmla="*/ 642521 h 6782094"/>
              <a:gd name="connsiteX3410" fmla="*/ 6005562 w 12011240"/>
              <a:gd name="connsiteY3410" fmla="*/ 642519 h 6782094"/>
              <a:gd name="connsiteX3411" fmla="*/ 6023559 w 12011240"/>
              <a:gd name="connsiteY3411" fmla="*/ 660519 h 6782094"/>
              <a:gd name="connsiteX3412" fmla="*/ 6005562 w 12011240"/>
              <a:gd name="connsiteY3412" fmla="*/ 678519 h 6782094"/>
              <a:gd name="connsiteX3413" fmla="*/ 5987561 w 12011240"/>
              <a:gd name="connsiteY3413" fmla="*/ 660519 h 6782094"/>
              <a:gd name="connsiteX3414" fmla="*/ 6005562 w 12011240"/>
              <a:gd name="connsiteY3414" fmla="*/ 642519 h 6782094"/>
              <a:gd name="connsiteX3415" fmla="*/ 8118855 w 12011240"/>
              <a:gd name="connsiteY3415" fmla="*/ 642517 h 6782094"/>
              <a:gd name="connsiteX3416" fmla="*/ 8136855 w 12011240"/>
              <a:gd name="connsiteY3416" fmla="*/ 660517 h 6782094"/>
              <a:gd name="connsiteX3417" fmla="*/ 8118855 w 12011240"/>
              <a:gd name="connsiteY3417" fmla="*/ 678517 h 6782094"/>
              <a:gd name="connsiteX3418" fmla="*/ 8100855 w 12011240"/>
              <a:gd name="connsiteY3418" fmla="*/ 660517 h 6782094"/>
              <a:gd name="connsiteX3419" fmla="*/ 8118855 w 12011240"/>
              <a:gd name="connsiteY3419" fmla="*/ 642517 h 6782094"/>
              <a:gd name="connsiteX3420" fmla="*/ 7766639 w 12011240"/>
              <a:gd name="connsiteY3420" fmla="*/ 642515 h 6782094"/>
              <a:gd name="connsiteX3421" fmla="*/ 7784639 w 12011240"/>
              <a:gd name="connsiteY3421" fmla="*/ 660515 h 6782094"/>
              <a:gd name="connsiteX3422" fmla="*/ 7766639 w 12011240"/>
              <a:gd name="connsiteY3422" fmla="*/ 678515 h 6782094"/>
              <a:gd name="connsiteX3423" fmla="*/ 7748639 w 12011240"/>
              <a:gd name="connsiteY3423" fmla="*/ 660515 h 6782094"/>
              <a:gd name="connsiteX3424" fmla="*/ 7766639 w 12011240"/>
              <a:gd name="connsiteY3424" fmla="*/ 642515 h 6782094"/>
              <a:gd name="connsiteX3425" fmla="*/ 7414423 w 12011240"/>
              <a:gd name="connsiteY3425" fmla="*/ 642513 h 6782094"/>
              <a:gd name="connsiteX3426" fmla="*/ 7432423 w 12011240"/>
              <a:gd name="connsiteY3426" fmla="*/ 660513 h 6782094"/>
              <a:gd name="connsiteX3427" fmla="*/ 7414423 w 12011240"/>
              <a:gd name="connsiteY3427" fmla="*/ 678513 h 6782094"/>
              <a:gd name="connsiteX3428" fmla="*/ 7396423 w 12011240"/>
              <a:gd name="connsiteY3428" fmla="*/ 660513 h 6782094"/>
              <a:gd name="connsiteX3429" fmla="*/ 7414423 w 12011240"/>
              <a:gd name="connsiteY3429" fmla="*/ 642513 h 6782094"/>
              <a:gd name="connsiteX3430" fmla="*/ 7062207 w 12011240"/>
              <a:gd name="connsiteY3430" fmla="*/ 642511 h 6782094"/>
              <a:gd name="connsiteX3431" fmla="*/ 7080207 w 12011240"/>
              <a:gd name="connsiteY3431" fmla="*/ 660510 h 6782094"/>
              <a:gd name="connsiteX3432" fmla="*/ 7062207 w 12011240"/>
              <a:gd name="connsiteY3432" fmla="*/ 678510 h 6782094"/>
              <a:gd name="connsiteX3433" fmla="*/ 7044207 w 12011240"/>
              <a:gd name="connsiteY3433" fmla="*/ 660510 h 6782094"/>
              <a:gd name="connsiteX3434" fmla="*/ 7062207 w 12011240"/>
              <a:gd name="connsiteY3434" fmla="*/ 642511 h 6782094"/>
              <a:gd name="connsiteX3435" fmla="*/ 6709991 w 12011240"/>
              <a:gd name="connsiteY3435" fmla="*/ 642508 h 6782094"/>
              <a:gd name="connsiteX3436" fmla="*/ 6727991 w 12011240"/>
              <a:gd name="connsiteY3436" fmla="*/ 660508 h 6782094"/>
              <a:gd name="connsiteX3437" fmla="*/ 6709991 w 12011240"/>
              <a:gd name="connsiteY3437" fmla="*/ 678508 h 6782094"/>
              <a:gd name="connsiteX3438" fmla="*/ 6691991 w 12011240"/>
              <a:gd name="connsiteY3438" fmla="*/ 660508 h 6782094"/>
              <a:gd name="connsiteX3439" fmla="*/ 6709991 w 12011240"/>
              <a:gd name="connsiteY3439" fmla="*/ 642508 h 6782094"/>
              <a:gd name="connsiteX3440" fmla="*/ 6357775 w 12011240"/>
              <a:gd name="connsiteY3440" fmla="*/ 642506 h 6782094"/>
              <a:gd name="connsiteX3441" fmla="*/ 6375775 w 12011240"/>
              <a:gd name="connsiteY3441" fmla="*/ 660506 h 6782094"/>
              <a:gd name="connsiteX3442" fmla="*/ 6357775 w 12011240"/>
              <a:gd name="connsiteY3442" fmla="*/ 678506 h 6782094"/>
              <a:gd name="connsiteX3443" fmla="*/ 6339775 w 12011240"/>
              <a:gd name="connsiteY3443" fmla="*/ 660506 h 6782094"/>
              <a:gd name="connsiteX3444" fmla="*/ 6357775 w 12011240"/>
              <a:gd name="connsiteY3444" fmla="*/ 642506 h 6782094"/>
              <a:gd name="connsiteX3445" fmla="*/ 8471071 w 12011240"/>
              <a:gd name="connsiteY3445" fmla="*/ 642504 h 6782094"/>
              <a:gd name="connsiteX3446" fmla="*/ 8489071 w 12011240"/>
              <a:gd name="connsiteY3446" fmla="*/ 660504 h 6782094"/>
              <a:gd name="connsiteX3447" fmla="*/ 8471071 w 12011240"/>
              <a:gd name="connsiteY3447" fmla="*/ 678504 h 6782094"/>
              <a:gd name="connsiteX3448" fmla="*/ 8453071 w 12011240"/>
              <a:gd name="connsiteY3448" fmla="*/ 660504 h 6782094"/>
              <a:gd name="connsiteX3449" fmla="*/ 8471071 w 12011240"/>
              <a:gd name="connsiteY3449" fmla="*/ 642504 h 6782094"/>
              <a:gd name="connsiteX3450" fmla="*/ 8823287 w 12011240"/>
              <a:gd name="connsiteY3450" fmla="*/ 642502 h 6782094"/>
              <a:gd name="connsiteX3451" fmla="*/ 8841287 w 12011240"/>
              <a:gd name="connsiteY3451" fmla="*/ 660502 h 6782094"/>
              <a:gd name="connsiteX3452" fmla="*/ 8823287 w 12011240"/>
              <a:gd name="connsiteY3452" fmla="*/ 678502 h 6782094"/>
              <a:gd name="connsiteX3453" fmla="*/ 8805287 w 12011240"/>
              <a:gd name="connsiteY3453" fmla="*/ 660502 h 6782094"/>
              <a:gd name="connsiteX3454" fmla="*/ 8823287 w 12011240"/>
              <a:gd name="connsiteY3454" fmla="*/ 642502 h 6782094"/>
              <a:gd name="connsiteX3455" fmla="*/ 9175503 w 12011240"/>
              <a:gd name="connsiteY3455" fmla="*/ 642500 h 6782094"/>
              <a:gd name="connsiteX3456" fmla="*/ 9193503 w 12011240"/>
              <a:gd name="connsiteY3456" fmla="*/ 660500 h 6782094"/>
              <a:gd name="connsiteX3457" fmla="*/ 9175503 w 12011240"/>
              <a:gd name="connsiteY3457" fmla="*/ 678500 h 6782094"/>
              <a:gd name="connsiteX3458" fmla="*/ 9157503 w 12011240"/>
              <a:gd name="connsiteY3458" fmla="*/ 660500 h 6782094"/>
              <a:gd name="connsiteX3459" fmla="*/ 9175503 w 12011240"/>
              <a:gd name="connsiteY3459" fmla="*/ 642500 h 6782094"/>
              <a:gd name="connsiteX3460" fmla="*/ 11288799 w 12011240"/>
              <a:gd name="connsiteY3460" fmla="*/ 642498 h 6782094"/>
              <a:gd name="connsiteX3461" fmla="*/ 11306799 w 12011240"/>
              <a:gd name="connsiteY3461" fmla="*/ 660498 h 6782094"/>
              <a:gd name="connsiteX3462" fmla="*/ 11288799 w 12011240"/>
              <a:gd name="connsiteY3462" fmla="*/ 678498 h 6782094"/>
              <a:gd name="connsiteX3463" fmla="*/ 11270799 w 12011240"/>
              <a:gd name="connsiteY3463" fmla="*/ 660498 h 6782094"/>
              <a:gd name="connsiteX3464" fmla="*/ 11288799 w 12011240"/>
              <a:gd name="connsiteY3464" fmla="*/ 642498 h 6782094"/>
              <a:gd name="connsiteX3465" fmla="*/ 10936583 w 12011240"/>
              <a:gd name="connsiteY3465" fmla="*/ 642496 h 6782094"/>
              <a:gd name="connsiteX3466" fmla="*/ 10954583 w 12011240"/>
              <a:gd name="connsiteY3466" fmla="*/ 660496 h 6782094"/>
              <a:gd name="connsiteX3467" fmla="*/ 10936583 w 12011240"/>
              <a:gd name="connsiteY3467" fmla="*/ 678496 h 6782094"/>
              <a:gd name="connsiteX3468" fmla="*/ 10918583 w 12011240"/>
              <a:gd name="connsiteY3468" fmla="*/ 660496 h 6782094"/>
              <a:gd name="connsiteX3469" fmla="*/ 10936583 w 12011240"/>
              <a:gd name="connsiteY3469" fmla="*/ 642496 h 6782094"/>
              <a:gd name="connsiteX3470" fmla="*/ 10584367 w 12011240"/>
              <a:gd name="connsiteY3470" fmla="*/ 642494 h 6782094"/>
              <a:gd name="connsiteX3471" fmla="*/ 10602367 w 12011240"/>
              <a:gd name="connsiteY3471" fmla="*/ 660494 h 6782094"/>
              <a:gd name="connsiteX3472" fmla="*/ 10584367 w 12011240"/>
              <a:gd name="connsiteY3472" fmla="*/ 678494 h 6782094"/>
              <a:gd name="connsiteX3473" fmla="*/ 10566367 w 12011240"/>
              <a:gd name="connsiteY3473" fmla="*/ 660494 h 6782094"/>
              <a:gd name="connsiteX3474" fmla="*/ 10584367 w 12011240"/>
              <a:gd name="connsiteY3474" fmla="*/ 642494 h 6782094"/>
              <a:gd name="connsiteX3475" fmla="*/ 10232151 w 12011240"/>
              <a:gd name="connsiteY3475" fmla="*/ 642492 h 6782094"/>
              <a:gd name="connsiteX3476" fmla="*/ 10250151 w 12011240"/>
              <a:gd name="connsiteY3476" fmla="*/ 660492 h 6782094"/>
              <a:gd name="connsiteX3477" fmla="*/ 10232151 w 12011240"/>
              <a:gd name="connsiteY3477" fmla="*/ 678492 h 6782094"/>
              <a:gd name="connsiteX3478" fmla="*/ 10214151 w 12011240"/>
              <a:gd name="connsiteY3478" fmla="*/ 660492 h 6782094"/>
              <a:gd name="connsiteX3479" fmla="*/ 10232151 w 12011240"/>
              <a:gd name="connsiteY3479" fmla="*/ 642492 h 6782094"/>
              <a:gd name="connsiteX3480" fmla="*/ 9879935 w 12011240"/>
              <a:gd name="connsiteY3480" fmla="*/ 642490 h 6782094"/>
              <a:gd name="connsiteX3481" fmla="*/ 9897935 w 12011240"/>
              <a:gd name="connsiteY3481" fmla="*/ 660490 h 6782094"/>
              <a:gd name="connsiteX3482" fmla="*/ 9879935 w 12011240"/>
              <a:gd name="connsiteY3482" fmla="*/ 678490 h 6782094"/>
              <a:gd name="connsiteX3483" fmla="*/ 9861935 w 12011240"/>
              <a:gd name="connsiteY3483" fmla="*/ 660490 h 6782094"/>
              <a:gd name="connsiteX3484" fmla="*/ 9879935 w 12011240"/>
              <a:gd name="connsiteY3484" fmla="*/ 642490 h 6782094"/>
              <a:gd name="connsiteX3485" fmla="*/ 9527719 w 12011240"/>
              <a:gd name="connsiteY3485" fmla="*/ 642488 h 6782094"/>
              <a:gd name="connsiteX3486" fmla="*/ 9545719 w 12011240"/>
              <a:gd name="connsiteY3486" fmla="*/ 660488 h 6782094"/>
              <a:gd name="connsiteX3487" fmla="*/ 9527719 w 12011240"/>
              <a:gd name="connsiteY3487" fmla="*/ 678488 h 6782094"/>
              <a:gd name="connsiteX3488" fmla="*/ 9509719 w 12011240"/>
              <a:gd name="connsiteY3488" fmla="*/ 660488 h 6782094"/>
              <a:gd name="connsiteX3489" fmla="*/ 9527719 w 12011240"/>
              <a:gd name="connsiteY3489" fmla="*/ 642488 h 6782094"/>
              <a:gd name="connsiteX3490" fmla="*/ 11641015 w 12011240"/>
              <a:gd name="connsiteY3490" fmla="*/ 642486 h 6782094"/>
              <a:gd name="connsiteX3491" fmla="*/ 11659015 w 12011240"/>
              <a:gd name="connsiteY3491" fmla="*/ 660486 h 6782094"/>
              <a:gd name="connsiteX3492" fmla="*/ 11641015 w 12011240"/>
              <a:gd name="connsiteY3492" fmla="*/ 678486 h 6782094"/>
              <a:gd name="connsiteX3493" fmla="*/ 11623015 w 12011240"/>
              <a:gd name="connsiteY3493" fmla="*/ 660486 h 6782094"/>
              <a:gd name="connsiteX3494" fmla="*/ 11641015 w 12011240"/>
              <a:gd name="connsiteY3494" fmla="*/ 642486 h 6782094"/>
              <a:gd name="connsiteX3495" fmla="*/ 11993240 w 12011240"/>
              <a:gd name="connsiteY3495" fmla="*/ 642484 h 6782094"/>
              <a:gd name="connsiteX3496" fmla="*/ 12011240 w 12011240"/>
              <a:gd name="connsiteY3496" fmla="*/ 660484 h 6782094"/>
              <a:gd name="connsiteX3497" fmla="*/ 11993240 w 12011240"/>
              <a:gd name="connsiteY3497" fmla="*/ 678484 h 6782094"/>
              <a:gd name="connsiteX3498" fmla="*/ 11975240 w 12011240"/>
              <a:gd name="connsiteY3498" fmla="*/ 660484 h 6782094"/>
              <a:gd name="connsiteX3499" fmla="*/ 11993240 w 12011240"/>
              <a:gd name="connsiteY3499" fmla="*/ 642484 h 6782094"/>
              <a:gd name="connsiteX3500" fmla="*/ 1779084 w 12011240"/>
              <a:gd name="connsiteY3500" fmla="*/ 321313 h 6782094"/>
              <a:gd name="connsiteX3501" fmla="*/ 1797082 w 12011240"/>
              <a:gd name="connsiteY3501" fmla="*/ 339313 h 6782094"/>
              <a:gd name="connsiteX3502" fmla="*/ 1779084 w 12011240"/>
              <a:gd name="connsiteY3502" fmla="*/ 357313 h 6782094"/>
              <a:gd name="connsiteX3503" fmla="*/ 1761082 w 12011240"/>
              <a:gd name="connsiteY3503" fmla="*/ 339313 h 6782094"/>
              <a:gd name="connsiteX3504" fmla="*/ 1779084 w 12011240"/>
              <a:gd name="connsiteY3504" fmla="*/ 321313 h 6782094"/>
              <a:gd name="connsiteX3505" fmla="*/ 1426866 w 12011240"/>
              <a:gd name="connsiteY3505" fmla="*/ 321311 h 6782094"/>
              <a:gd name="connsiteX3506" fmla="*/ 1444866 w 12011240"/>
              <a:gd name="connsiteY3506" fmla="*/ 339311 h 6782094"/>
              <a:gd name="connsiteX3507" fmla="*/ 1426866 w 12011240"/>
              <a:gd name="connsiteY3507" fmla="*/ 357311 h 6782094"/>
              <a:gd name="connsiteX3508" fmla="*/ 1408866 w 12011240"/>
              <a:gd name="connsiteY3508" fmla="*/ 339311 h 6782094"/>
              <a:gd name="connsiteX3509" fmla="*/ 1426866 w 12011240"/>
              <a:gd name="connsiteY3509" fmla="*/ 321311 h 6782094"/>
              <a:gd name="connsiteX3510" fmla="*/ 1074650 w 12011240"/>
              <a:gd name="connsiteY3510" fmla="*/ 321309 h 6782094"/>
              <a:gd name="connsiteX3511" fmla="*/ 1092650 w 12011240"/>
              <a:gd name="connsiteY3511" fmla="*/ 339309 h 6782094"/>
              <a:gd name="connsiteX3512" fmla="*/ 1074650 w 12011240"/>
              <a:gd name="connsiteY3512" fmla="*/ 357309 h 6782094"/>
              <a:gd name="connsiteX3513" fmla="*/ 1056650 w 12011240"/>
              <a:gd name="connsiteY3513" fmla="*/ 339309 h 6782094"/>
              <a:gd name="connsiteX3514" fmla="*/ 1074650 w 12011240"/>
              <a:gd name="connsiteY3514" fmla="*/ 321309 h 6782094"/>
              <a:gd name="connsiteX3515" fmla="*/ 722433 w 12011240"/>
              <a:gd name="connsiteY3515" fmla="*/ 321307 h 6782094"/>
              <a:gd name="connsiteX3516" fmla="*/ 740433 w 12011240"/>
              <a:gd name="connsiteY3516" fmla="*/ 339307 h 6782094"/>
              <a:gd name="connsiteX3517" fmla="*/ 722433 w 12011240"/>
              <a:gd name="connsiteY3517" fmla="*/ 357307 h 6782094"/>
              <a:gd name="connsiteX3518" fmla="*/ 704434 w 12011240"/>
              <a:gd name="connsiteY3518" fmla="*/ 339307 h 6782094"/>
              <a:gd name="connsiteX3519" fmla="*/ 722433 w 12011240"/>
              <a:gd name="connsiteY3519" fmla="*/ 321307 h 6782094"/>
              <a:gd name="connsiteX3520" fmla="*/ 370217 w 12011240"/>
              <a:gd name="connsiteY3520" fmla="*/ 321305 h 6782094"/>
              <a:gd name="connsiteX3521" fmla="*/ 388217 w 12011240"/>
              <a:gd name="connsiteY3521" fmla="*/ 339305 h 6782094"/>
              <a:gd name="connsiteX3522" fmla="*/ 370217 w 12011240"/>
              <a:gd name="connsiteY3522" fmla="*/ 357305 h 6782094"/>
              <a:gd name="connsiteX3523" fmla="*/ 352217 w 12011240"/>
              <a:gd name="connsiteY3523" fmla="*/ 339305 h 6782094"/>
              <a:gd name="connsiteX3524" fmla="*/ 370217 w 12011240"/>
              <a:gd name="connsiteY3524" fmla="*/ 321305 h 6782094"/>
              <a:gd name="connsiteX3525" fmla="*/ 18000 w 12011240"/>
              <a:gd name="connsiteY3525" fmla="*/ 321303 h 6782094"/>
              <a:gd name="connsiteX3526" fmla="*/ 36000 w 12011240"/>
              <a:gd name="connsiteY3526" fmla="*/ 339303 h 6782094"/>
              <a:gd name="connsiteX3527" fmla="*/ 18000 w 12011240"/>
              <a:gd name="connsiteY3527" fmla="*/ 357303 h 6782094"/>
              <a:gd name="connsiteX3528" fmla="*/ 0 w 12011240"/>
              <a:gd name="connsiteY3528" fmla="*/ 339303 h 6782094"/>
              <a:gd name="connsiteX3529" fmla="*/ 18000 w 12011240"/>
              <a:gd name="connsiteY3529" fmla="*/ 321303 h 6782094"/>
              <a:gd name="connsiteX3530" fmla="*/ 2131302 w 12011240"/>
              <a:gd name="connsiteY3530" fmla="*/ 321301 h 6782094"/>
              <a:gd name="connsiteX3531" fmla="*/ 2149302 w 12011240"/>
              <a:gd name="connsiteY3531" fmla="*/ 339300 h 6782094"/>
              <a:gd name="connsiteX3532" fmla="*/ 2131302 w 12011240"/>
              <a:gd name="connsiteY3532" fmla="*/ 357301 h 6782094"/>
              <a:gd name="connsiteX3533" fmla="*/ 2113305 w 12011240"/>
              <a:gd name="connsiteY3533" fmla="*/ 339300 h 6782094"/>
              <a:gd name="connsiteX3534" fmla="*/ 2131302 w 12011240"/>
              <a:gd name="connsiteY3534" fmla="*/ 321301 h 6782094"/>
              <a:gd name="connsiteX3535" fmla="*/ 2483513 w 12011240"/>
              <a:gd name="connsiteY3535" fmla="*/ 321298 h 6782094"/>
              <a:gd name="connsiteX3536" fmla="*/ 2501512 w 12011240"/>
              <a:gd name="connsiteY3536" fmla="*/ 339298 h 6782094"/>
              <a:gd name="connsiteX3537" fmla="*/ 2483513 w 12011240"/>
              <a:gd name="connsiteY3537" fmla="*/ 357298 h 6782094"/>
              <a:gd name="connsiteX3538" fmla="*/ 2465508 w 12011240"/>
              <a:gd name="connsiteY3538" fmla="*/ 339298 h 6782094"/>
              <a:gd name="connsiteX3539" fmla="*/ 2483513 w 12011240"/>
              <a:gd name="connsiteY3539" fmla="*/ 321298 h 6782094"/>
              <a:gd name="connsiteX3540" fmla="*/ 2835721 w 12011240"/>
              <a:gd name="connsiteY3540" fmla="*/ 321296 h 6782094"/>
              <a:gd name="connsiteX3541" fmla="*/ 2853722 w 12011240"/>
              <a:gd name="connsiteY3541" fmla="*/ 339296 h 6782094"/>
              <a:gd name="connsiteX3542" fmla="*/ 2835721 w 12011240"/>
              <a:gd name="connsiteY3542" fmla="*/ 357296 h 6782094"/>
              <a:gd name="connsiteX3543" fmla="*/ 2817721 w 12011240"/>
              <a:gd name="connsiteY3543" fmla="*/ 339296 h 6782094"/>
              <a:gd name="connsiteX3544" fmla="*/ 2835721 w 12011240"/>
              <a:gd name="connsiteY3544" fmla="*/ 321296 h 6782094"/>
              <a:gd name="connsiteX3545" fmla="*/ 4948952 w 12011240"/>
              <a:gd name="connsiteY3545" fmla="*/ 321294 h 6782094"/>
              <a:gd name="connsiteX3546" fmla="*/ 4966947 w 12011240"/>
              <a:gd name="connsiteY3546" fmla="*/ 339294 h 6782094"/>
              <a:gd name="connsiteX3547" fmla="*/ 4948952 w 12011240"/>
              <a:gd name="connsiteY3547" fmla="*/ 357294 h 6782094"/>
              <a:gd name="connsiteX3548" fmla="*/ 4930957 w 12011240"/>
              <a:gd name="connsiteY3548" fmla="*/ 339294 h 6782094"/>
              <a:gd name="connsiteX3549" fmla="*/ 4948952 w 12011240"/>
              <a:gd name="connsiteY3549" fmla="*/ 321294 h 6782094"/>
              <a:gd name="connsiteX3550" fmla="*/ 4596735 w 12011240"/>
              <a:gd name="connsiteY3550" fmla="*/ 321292 h 6782094"/>
              <a:gd name="connsiteX3551" fmla="*/ 4614734 w 12011240"/>
              <a:gd name="connsiteY3551" fmla="*/ 339292 h 6782094"/>
              <a:gd name="connsiteX3552" fmla="*/ 4596735 w 12011240"/>
              <a:gd name="connsiteY3552" fmla="*/ 357292 h 6782094"/>
              <a:gd name="connsiteX3553" fmla="*/ 4578730 w 12011240"/>
              <a:gd name="connsiteY3553" fmla="*/ 339292 h 6782094"/>
              <a:gd name="connsiteX3554" fmla="*/ 4596735 w 12011240"/>
              <a:gd name="connsiteY3554" fmla="*/ 321292 h 6782094"/>
              <a:gd name="connsiteX3555" fmla="*/ 4244509 w 12011240"/>
              <a:gd name="connsiteY3555" fmla="*/ 321290 h 6782094"/>
              <a:gd name="connsiteX3556" fmla="*/ 4262511 w 12011240"/>
              <a:gd name="connsiteY3556" fmla="*/ 339290 h 6782094"/>
              <a:gd name="connsiteX3557" fmla="*/ 4244509 w 12011240"/>
              <a:gd name="connsiteY3557" fmla="*/ 357290 h 6782094"/>
              <a:gd name="connsiteX3558" fmla="*/ 4226507 w 12011240"/>
              <a:gd name="connsiteY3558" fmla="*/ 339290 h 6782094"/>
              <a:gd name="connsiteX3559" fmla="*/ 4244509 w 12011240"/>
              <a:gd name="connsiteY3559" fmla="*/ 321290 h 6782094"/>
              <a:gd name="connsiteX3560" fmla="*/ 3892356 w 12011240"/>
              <a:gd name="connsiteY3560" fmla="*/ 321288 h 6782094"/>
              <a:gd name="connsiteX3561" fmla="*/ 3910357 w 12011240"/>
              <a:gd name="connsiteY3561" fmla="*/ 339288 h 6782094"/>
              <a:gd name="connsiteX3562" fmla="*/ 3892356 w 12011240"/>
              <a:gd name="connsiteY3562" fmla="*/ 357288 h 6782094"/>
              <a:gd name="connsiteX3563" fmla="*/ 3874355 w 12011240"/>
              <a:gd name="connsiteY3563" fmla="*/ 339288 h 6782094"/>
              <a:gd name="connsiteX3564" fmla="*/ 3892356 w 12011240"/>
              <a:gd name="connsiteY3564" fmla="*/ 321288 h 6782094"/>
              <a:gd name="connsiteX3565" fmla="*/ 3540108 w 12011240"/>
              <a:gd name="connsiteY3565" fmla="*/ 321286 h 6782094"/>
              <a:gd name="connsiteX3566" fmla="*/ 3558105 w 12011240"/>
              <a:gd name="connsiteY3566" fmla="*/ 339286 h 6782094"/>
              <a:gd name="connsiteX3567" fmla="*/ 3540108 w 12011240"/>
              <a:gd name="connsiteY3567" fmla="*/ 357286 h 6782094"/>
              <a:gd name="connsiteX3568" fmla="*/ 3522110 w 12011240"/>
              <a:gd name="connsiteY3568" fmla="*/ 339286 h 6782094"/>
              <a:gd name="connsiteX3569" fmla="*/ 3540108 w 12011240"/>
              <a:gd name="connsiteY3569" fmla="*/ 321286 h 6782094"/>
              <a:gd name="connsiteX3570" fmla="*/ 3187939 w 12011240"/>
              <a:gd name="connsiteY3570" fmla="*/ 321284 h 6782094"/>
              <a:gd name="connsiteX3571" fmla="*/ 3205936 w 12011240"/>
              <a:gd name="connsiteY3571" fmla="*/ 339284 h 6782094"/>
              <a:gd name="connsiteX3572" fmla="*/ 3187939 w 12011240"/>
              <a:gd name="connsiteY3572" fmla="*/ 357284 h 6782094"/>
              <a:gd name="connsiteX3573" fmla="*/ 3169940 w 12011240"/>
              <a:gd name="connsiteY3573" fmla="*/ 339284 h 6782094"/>
              <a:gd name="connsiteX3574" fmla="*/ 3187939 w 12011240"/>
              <a:gd name="connsiteY3574" fmla="*/ 321284 h 6782094"/>
              <a:gd name="connsiteX3575" fmla="*/ 5301158 w 12011240"/>
              <a:gd name="connsiteY3575" fmla="*/ 321281 h 6782094"/>
              <a:gd name="connsiteX3576" fmla="*/ 5319160 w 12011240"/>
              <a:gd name="connsiteY3576" fmla="*/ 339281 h 6782094"/>
              <a:gd name="connsiteX3577" fmla="*/ 5301158 w 12011240"/>
              <a:gd name="connsiteY3577" fmla="*/ 357281 h 6782094"/>
              <a:gd name="connsiteX3578" fmla="*/ 5283156 w 12011240"/>
              <a:gd name="connsiteY3578" fmla="*/ 339281 h 6782094"/>
              <a:gd name="connsiteX3579" fmla="*/ 5301158 w 12011240"/>
              <a:gd name="connsiteY3579" fmla="*/ 321281 h 6782094"/>
              <a:gd name="connsiteX3580" fmla="*/ 5653360 w 12011240"/>
              <a:gd name="connsiteY3580" fmla="*/ 321279 h 6782094"/>
              <a:gd name="connsiteX3581" fmla="*/ 5671359 w 12011240"/>
              <a:gd name="connsiteY3581" fmla="*/ 339279 h 6782094"/>
              <a:gd name="connsiteX3582" fmla="*/ 5653360 w 12011240"/>
              <a:gd name="connsiteY3582" fmla="*/ 357279 h 6782094"/>
              <a:gd name="connsiteX3583" fmla="*/ 5635361 w 12011240"/>
              <a:gd name="connsiteY3583" fmla="*/ 339279 h 6782094"/>
              <a:gd name="connsiteX3584" fmla="*/ 5653360 w 12011240"/>
              <a:gd name="connsiteY3584" fmla="*/ 321279 h 6782094"/>
              <a:gd name="connsiteX3585" fmla="*/ 6005562 w 12011240"/>
              <a:gd name="connsiteY3585" fmla="*/ 321277 h 6782094"/>
              <a:gd name="connsiteX3586" fmla="*/ 6023559 w 12011240"/>
              <a:gd name="connsiteY3586" fmla="*/ 339277 h 6782094"/>
              <a:gd name="connsiteX3587" fmla="*/ 6005562 w 12011240"/>
              <a:gd name="connsiteY3587" fmla="*/ 357277 h 6782094"/>
              <a:gd name="connsiteX3588" fmla="*/ 5987561 w 12011240"/>
              <a:gd name="connsiteY3588" fmla="*/ 339277 h 6782094"/>
              <a:gd name="connsiteX3589" fmla="*/ 6005562 w 12011240"/>
              <a:gd name="connsiteY3589" fmla="*/ 321277 h 6782094"/>
              <a:gd name="connsiteX3590" fmla="*/ 8118855 w 12011240"/>
              <a:gd name="connsiteY3590" fmla="*/ 321275 h 6782094"/>
              <a:gd name="connsiteX3591" fmla="*/ 8136855 w 12011240"/>
              <a:gd name="connsiteY3591" fmla="*/ 339275 h 6782094"/>
              <a:gd name="connsiteX3592" fmla="*/ 8118855 w 12011240"/>
              <a:gd name="connsiteY3592" fmla="*/ 357275 h 6782094"/>
              <a:gd name="connsiteX3593" fmla="*/ 8100855 w 12011240"/>
              <a:gd name="connsiteY3593" fmla="*/ 339275 h 6782094"/>
              <a:gd name="connsiteX3594" fmla="*/ 8118855 w 12011240"/>
              <a:gd name="connsiteY3594" fmla="*/ 321275 h 6782094"/>
              <a:gd name="connsiteX3595" fmla="*/ 7766639 w 12011240"/>
              <a:gd name="connsiteY3595" fmla="*/ 321273 h 6782094"/>
              <a:gd name="connsiteX3596" fmla="*/ 7784639 w 12011240"/>
              <a:gd name="connsiteY3596" fmla="*/ 339273 h 6782094"/>
              <a:gd name="connsiteX3597" fmla="*/ 7766639 w 12011240"/>
              <a:gd name="connsiteY3597" fmla="*/ 357273 h 6782094"/>
              <a:gd name="connsiteX3598" fmla="*/ 7748639 w 12011240"/>
              <a:gd name="connsiteY3598" fmla="*/ 339273 h 6782094"/>
              <a:gd name="connsiteX3599" fmla="*/ 7766639 w 12011240"/>
              <a:gd name="connsiteY3599" fmla="*/ 321273 h 6782094"/>
              <a:gd name="connsiteX3600" fmla="*/ 7414423 w 12011240"/>
              <a:gd name="connsiteY3600" fmla="*/ 321271 h 6782094"/>
              <a:gd name="connsiteX3601" fmla="*/ 7432423 w 12011240"/>
              <a:gd name="connsiteY3601" fmla="*/ 339271 h 6782094"/>
              <a:gd name="connsiteX3602" fmla="*/ 7414423 w 12011240"/>
              <a:gd name="connsiteY3602" fmla="*/ 357271 h 6782094"/>
              <a:gd name="connsiteX3603" fmla="*/ 7396423 w 12011240"/>
              <a:gd name="connsiteY3603" fmla="*/ 339271 h 6782094"/>
              <a:gd name="connsiteX3604" fmla="*/ 7414423 w 12011240"/>
              <a:gd name="connsiteY3604" fmla="*/ 321271 h 6782094"/>
              <a:gd name="connsiteX3605" fmla="*/ 7062207 w 12011240"/>
              <a:gd name="connsiteY3605" fmla="*/ 321269 h 6782094"/>
              <a:gd name="connsiteX3606" fmla="*/ 7080207 w 12011240"/>
              <a:gd name="connsiteY3606" fmla="*/ 339269 h 6782094"/>
              <a:gd name="connsiteX3607" fmla="*/ 7062207 w 12011240"/>
              <a:gd name="connsiteY3607" fmla="*/ 357269 h 6782094"/>
              <a:gd name="connsiteX3608" fmla="*/ 7044207 w 12011240"/>
              <a:gd name="connsiteY3608" fmla="*/ 339269 h 6782094"/>
              <a:gd name="connsiteX3609" fmla="*/ 7062207 w 12011240"/>
              <a:gd name="connsiteY3609" fmla="*/ 321269 h 6782094"/>
              <a:gd name="connsiteX3610" fmla="*/ 6709991 w 12011240"/>
              <a:gd name="connsiteY3610" fmla="*/ 321267 h 6782094"/>
              <a:gd name="connsiteX3611" fmla="*/ 6727991 w 12011240"/>
              <a:gd name="connsiteY3611" fmla="*/ 339267 h 6782094"/>
              <a:gd name="connsiteX3612" fmla="*/ 6709991 w 12011240"/>
              <a:gd name="connsiteY3612" fmla="*/ 357267 h 6782094"/>
              <a:gd name="connsiteX3613" fmla="*/ 6691991 w 12011240"/>
              <a:gd name="connsiteY3613" fmla="*/ 339267 h 6782094"/>
              <a:gd name="connsiteX3614" fmla="*/ 6709991 w 12011240"/>
              <a:gd name="connsiteY3614" fmla="*/ 321267 h 6782094"/>
              <a:gd name="connsiteX3615" fmla="*/ 6357775 w 12011240"/>
              <a:gd name="connsiteY3615" fmla="*/ 321264 h 6782094"/>
              <a:gd name="connsiteX3616" fmla="*/ 6375775 w 12011240"/>
              <a:gd name="connsiteY3616" fmla="*/ 339264 h 6782094"/>
              <a:gd name="connsiteX3617" fmla="*/ 6357775 w 12011240"/>
              <a:gd name="connsiteY3617" fmla="*/ 357265 h 6782094"/>
              <a:gd name="connsiteX3618" fmla="*/ 6339775 w 12011240"/>
              <a:gd name="connsiteY3618" fmla="*/ 339264 h 6782094"/>
              <a:gd name="connsiteX3619" fmla="*/ 6357775 w 12011240"/>
              <a:gd name="connsiteY3619" fmla="*/ 321264 h 6782094"/>
              <a:gd name="connsiteX3620" fmla="*/ 8471071 w 12011240"/>
              <a:gd name="connsiteY3620" fmla="*/ 321262 h 6782094"/>
              <a:gd name="connsiteX3621" fmla="*/ 8489071 w 12011240"/>
              <a:gd name="connsiteY3621" fmla="*/ 339262 h 6782094"/>
              <a:gd name="connsiteX3622" fmla="*/ 8471071 w 12011240"/>
              <a:gd name="connsiteY3622" fmla="*/ 357262 h 6782094"/>
              <a:gd name="connsiteX3623" fmla="*/ 8453071 w 12011240"/>
              <a:gd name="connsiteY3623" fmla="*/ 339262 h 6782094"/>
              <a:gd name="connsiteX3624" fmla="*/ 8471071 w 12011240"/>
              <a:gd name="connsiteY3624" fmla="*/ 321262 h 6782094"/>
              <a:gd name="connsiteX3625" fmla="*/ 8823287 w 12011240"/>
              <a:gd name="connsiteY3625" fmla="*/ 321260 h 6782094"/>
              <a:gd name="connsiteX3626" fmla="*/ 8841287 w 12011240"/>
              <a:gd name="connsiteY3626" fmla="*/ 339260 h 6782094"/>
              <a:gd name="connsiteX3627" fmla="*/ 8823287 w 12011240"/>
              <a:gd name="connsiteY3627" fmla="*/ 357260 h 6782094"/>
              <a:gd name="connsiteX3628" fmla="*/ 8805287 w 12011240"/>
              <a:gd name="connsiteY3628" fmla="*/ 339260 h 6782094"/>
              <a:gd name="connsiteX3629" fmla="*/ 8823287 w 12011240"/>
              <a:gd name="connsiteY3629" fmla="*/ 321260 h 6782094"/>
              <a:gd name="connsiteX3630" fmla="*/ 9175503 w 12011240"/>
              <a:gd name="connsiteY3630" fmla="*/ 321258 h 6782094"/>
              <a:gd name="connsiteX3631" fmla="*/ 9193503 w 12011240"/>
              <a:gd name="connsiteY3631" fmla="*/ 339258 h 6782094"/>
              <a:gd name="connsiteX3632" fmla="*/ 9175503 w 12011240"/>
              <a:gd name="connsiteY3632" fmla="*/ 357258 h 6782094"/>
              <a:gd name="connsiteX3633" fmla="*/ 9157503 w 12011240"/>
              <a:gd name="connsiteY3633" fmla="*/ 339258 h 6782094"/>
              <a:gd name="connsiteX3634" fmla="*/ 9175503 w 12011240"/>
              <a:gd name="connsiteY3634" fmla="*/ 321258 h 6782094"/>
              <a:gd name="connsiteX3635" fmla="*/ 11288799 w 12011240"/>
              <a:gd name="connsiteY3635" fmla="*/ 321256 h 6782094"/>
              <a:gd name="connsiteX3636" fmla="*/ 11306799 w 12011240"/>
              <a:gd name="connsiteY3636" fmla="*/ 339256 h 6782094"/>
              <a:gd name="connsiteX3637" fmla="*/ 11288799 w 12011240"/>
              <a:gd name="connsiteY3637" fmla="*/ 357256 h 6782094"/>
              <a:gd name="connsiteX3638" fmla="*/ 11270799 w 12011240"/>
              <a:gd name="connsiteY3638" fmla="*/ 339256 h 6782094"/>
              <a:gd name="connsiteX3639" fmla="*/ 11288799 w 12011240"/>
              <a:gd name="connsiteY3639" fmla="*/ 321256 h 6782094"/>
              <a:gd name="connsiteX3640" fmla="*/ 10936583 w 12011240"/>
              <a:gd name="connsiteY3640" fmla="*/ 321254 h 6782094"/>
              <a:gd name="connsiteX3641" fmla="*/ 10954583 w 12011240"/>
              <a:gd name="connsiteY3641" fmla="*/ 339254 h 6782094"/>
              <a:gd name="connsiteX3642" fmla="*/ 10936583 w 12011240"/>
              <a:gd name="connsiteY3642" fmla="*/ 357254 h 6782094"/>
              <a:gd name="connsiteX3643" fmla="*/ 10918583 w 12011240"/>
              <a:gd name="connsiteY3643" fmla="*/ 339254 h 6782094"/>
              <a:gd name="connsiteX3644" fmla="*/ 10936583 w 12011240"/>
              <a:gd name="connsiteY3644" fmla="*/ 321254 h 6782094"/>
              <a:gd name="connsiteX3645" fmla="*/ 10584367 w 12011240"/>
              <a:gd name="connsiteY3645" fmla="*/ 321252 h 6782094"/>
              <a:gd name="connsiteX3646" fmla="*/ 10602367 w 12011240"/>
              <a:gd name="connsiteY3646" fmla="*/ 339252 h 6782094"/>
              <a:gd name="connsiteX3647" fmla="*/ 10584367 w 12011240"/>
              <a:gd name="connsiteY3647" fmla="*/ 357252 h 6782094"/>
              <a:gd name="connsiteX3648" fmla="*/ 10566367 w 12011240"/>
              <a:gd name="connsiteY3648" fmla="*/ 339252 h 6782094"/>
              <a:gd name="connsiteX3649" fmla="*/ 10584367 w 12011240"/>
              <a:gd name="connsiteY3649" fmla="*/ 321252 h 6782094"/>
              <a:gd name="connsiteX3650" fmla="*/ 10232151 w 12011240"/>
              <a:gd name="connsiteY3650" fmla="*/ 321250 h 6782094"/>
              <a:gd name="connsiteX3651" fmla="*/ 10250151 w 12011240"/>
              <a:gd name="connsiteY3651" fmla="*/ 339250 h 6782094"/>
              <a:gd name="connsiteX3652" fmla="*/ 10232151 w 12011240"/>
              <a:gd name="connsiteY3652" fmla="*/ 357250 h 6782094"/>
              <a:gd name="connsiteX3653" fmla="*/ 10214151 w 12011240"/>
              <a:gd name="connsiteY3653" fmla="*/ 339250 h 6782094"/>
              <a:gd name="connsiteX3654" fmla="*/ 10232151 w 12011240"/>
              <a:gd name="connsiteY3654" fmla="*/ 321250 h 6782094"/>
              <a:gd name="connsiteX3655" fmla="*/ 9879935 w 12011240"/>
              <a:gd name="connsiteY3655" fmla="*/ 321247 h 6782094"/>
              <a:gd name="connsiteX3656" fmla="*/ 9897935 w 12011240"/>
              <a:gd name="connsiteY3656" fmla="*/ 339247 h 6782094"/>
              <a:gd name="connsiteX3657" fmla="*/ 9879935 w 12011240"/>
              <a:gd name="connsiteY3657" fmla="*/ 357248 h 6782094"/>
              <a:gd name="connsiteX3658" fmla="*/ 9861935 w 12011240"/>
              <a:gd name="connsiteY3658" fmla="*/ 339247 h 6782094"/>
              <a:gd name="connsiteX3659" fmla="*/ 9879935 w 12011240"/>
              <a:gd name="connsiteY3659" fmla="*/ 321247 h 6782094"/>
              <a:gd name="connsiteX3660" fmla="*/ 9527719 w 12011240"/>
              <a:gd name="connsiteY3660" fmla="*/ 321245 h 6782094"/>
              <a:gd name="connsiteX3661" fmla="*/ 9545719 w 12011240"/>
              <a:gd name="connsiteY3661" fmla="*/ 339245 h 6782094"/>
              <a:gd name="connsiteX3662" fmla="*/ 9527719 w 12011240"/>
              <a:gd name="connsiteY3662" fmla="*/ 357245 h 6782094"/>
              <a:gd name="connsiteX3663" fmla="*/ 9509719 w 12011240"/>
              <a:gd name="connsiteY3663" fmla="*/ 339245 h 6782094"/>
              <a:gd name="connsiteX3664" fmla="*/ 9527719 w 12011240"/>
              <a:gd name="connsiteY3664" fmla="*/ 321245 h 6782094"/>
              <a:gd name="connsiteX3665" fmla="*/ 11641015 w 12011240"/>
              <a:gd name="connsiteY3665" fmla="*/ 321243 h 6782094"/>
              <a:gd name="connsiteX3666" fmla="*/ 11659015 w 12011240"/>
              <a:gd name="connsiteY3666" fmla="*/ 339243 h 6782094"/>
              <a:gd name="connsiteX3667" fmla="*/ 11641015 w 12011240"/>
              <a:gd name="connsiteY3667" fmla="*/ 357243 h 6782094"/>
              <a:gd name="connsiteX3668" fmla="*/ 11623015 w 12011240"/>
              <a:gd name="connsiteY3668" fmla="*/ 339243 h 6782094"/>
              <a:gd name="connsiteX3669" fmla="*/ 11641015 w 12011240"/>
              <a:gd name="connsiteY3669" fmla="*/ 321243 h 6782094"/>
              <a:gd name="connsiteX3670" fmla="*/ 11993240 w 12011240"/>
              <a:gd name="connsiteY3670" fmla="*/ 321241 h 6782094"/>
              <a:gd name="connsiteX3671" fmla="*/ 12011240 w 12011240"/>
              <a:gd name="connsiteY3671" fmla="*/ 339241 h 6782094"/>
              <a:gd name="connsiteX3672" fmla="*/ 11993240 w 12011240"/>
              <a:gd name="connsiteY3672" fmla="*/ 357241 h 6782094"/>
              <a:gd name="connsiteX3673" fmla="*/ 11975240 w 12011240"/>
              <a:gd name="connsiteY3673" fmla="*/ 339241 h 6782094"/>
              <a:gd name="connsiteX3674" fmla="*/ 11993240 w 12011240"/>
              <a:gd name="connsiteY3674" fmla="*/ 321241 h 6782094"/>
              <a:gd name="connsiteX3675" fmla="*/ 11993240 w 12011240"/>
              <a:gd name="connsiteY3675" fmla="*/ 75 h 6782094"/>
              <a:gd name="connsiteX3676" fmla="*/ 12011240 w 12011240"/>
              <a:gd name="connsiteY3676" fmla="*/ 18075 h 6782094"/>
              <a:gd name="connsiteX3677" fmla="*/ 11993240 w 12011240"/>
              <a:gd name="connsiteY3677" fmla="*/ 36075 h 6782094"/>
              <a:gd name="connsiteX3678" fmla="*/ 11975240 w 12011240"/>
              <a:gd name="connsiteY3678" fmla="*/ 18075 h 6782094"/>
              <a:gd name="connsiteX3679" fmla="*/ 11993240 w 12011240"/>
              <a:gd name="connsiteY3679" fmla="*/ 75 h 6782094"/>
              <a:gd name="connsiteX3680" fmla="*/ 1779083 w 12011240"/>
              <a:gd name="connsiteY3680" fmla="*/ 74 h 6782094"/>
              <a:gd name="connsiteX3681" fmla="*/ 1797082 w 12011240"/>
              <a:gd name="connsiteY3681" fmla="*/ 18074 h 6782094"/>
              <a:gd name="connsiteX3682" fmla="*/ 1779083 w 12011240"/>
              <a:gd name="connsiteY3682" fmla="*/ 36074 h 6782094"/>
              <a:gd name="connsiteX3683" fmla="*/ 1761082 w 12011240"/>
              <a:gd name="connsiteY3683" fmla="*/ 18074 h 6782094"/>
              <a:gd name="connsiteX3684" fmla="*/ 1779083 w 12011240"/>
              <a:gd name="connsiteY3684" fmla="*/ 74 h 6782094"/>
              <a:gd name="connsiteX3685" fmla="*/ 1426866 w 12011240"/>
              <a:gd name="connsiteY3685" fmla="*/ 71 h 6782094"/>
              <a:gd name="connsiteX3686" fmla="*/ 1444866 w 12011240"/>
              <a:gd name="connsiteY3686" fmla="*/ 18071 h 6782094"/>
              <a:gd name="connsiteX3687" fmla="*/ 1426866 w 12011240"/>
              <a:gd name="connsiteY3687" fmla="*/ 36071 h 6782094"/>
              <a:gd name="connsiteX3688" fmla="*/ 1408866 w 12011240"/>
              <a:gd name="connsiteY3688" fmla="*/ 18071 h 6782094"/>
              <a:gd name="connsiteX3689" fmla="*/ 1426866 w 12011240"/>
              <a:gd name="connsiteY3689" fmla="*/ 71 h 6782094"/>
              <a:gd name="connsiteX3690" fmla="*/ 1074650 w 12011240"/>
              <a:gd name="connsiteY3690" fmla="*/ 69 h 6782094"/>
              <a:gd name="connsiteX3691" fmla="*/ 1092649 w 12011240"/>
              <a:gd name="connsiteY3691" fmla="*/ 18069 h 6782094"/>
              <a:gd name="connsiteX3692" fmla="*/ 1074650 w 12011240"/>
              <a:gd name="connsiteY3692" fmla="*/ 36069 h 6782094"/>
              <a:gd name="connsiteX3693" fmla="*/ 1056650 w 12011240"/>
              <a:gd name="connsiteY3693" fmla="*/ 18069 h 6782094"/>
              <a:gd name="connsiteX3694" fmla="*/ 1074650 w 12011240"/>
              <a:gd name="connsiteY3694" fmla="*/ 69 h 6782094"/>
              <a:gd name="connsiteX3695" fmla="*/ 722433 w 12011240"/>
              <a:gd name="connsiteY3695" fmla="*/ 67 h 6782094"/>
              <a:gd name="connsiteX3696" fmla="*/ 740433 w 12011240"/>
              <a:gd name="connsiteY3696" fmla="*/ 18067 h 6782094"/>
              <a:gd name="connsiteX3697" fmla="*/ 722433 w 12011240"/>
              <a:gd name="connsiteY3697" fmla="*/ 36067 h 6782094"/>
              <a:gd name="connsiteX3698" fmla="*/ 704433 w 12011240"/>
              <a:gd name="connsiteY3698" fmla="*/ 18067 h 6782094"/>
              <a:gd name="connsiteX3699" fmla="*/ 722433 w 12011240"/>
              <a:gd name="connsiteY3699" fmla="*/ 67 h 6782094"/>
              <a:gd name="connsiteX3700" fmla="*/ 370217 w 12011240"/>
              <a:gd name="connsiteY3700" fmla="*/ 65 h 6782094"/>
              <a:gd name="connsiteX3701" fmla="*/ 388217 w 12011240"/>
              <a:gd name="connsiteY3701" fmla="*/ 18065 h 6782094"/>
              <a:gd name="connsiteX3702" fmla="*/ 370217 w 12011240"/>
              <a:gd name="connsiteY3702" fmla="*/ 36065 h 6782094"/>
              <a:gd name="connsiteX3703" fmla="*/ 352217 w 12011240"/>
              <a:gd name="connsiteY3703" fmla="*/ 18065 h 6782094"/>
              <a:gd name="connsiteX3704" fmla="*/ 370217 w 12011240"/>
              <a:gd name="connsiteY3704" fmla="*/ 65 h 6782094"/>
              <a:gd name="connsiteX3705" fmla="*/ 18000 w 12011240"/>
              <a:gd name="connsiteY3705" fmla="*/ 63 h 6782094"/>
              <a:gd name="connsiteX3706" fmla="*/ 36000 w 12011240"/>
              <a:gd name="connsiteY3706" fmla="*/ 18062 h 6782094"/>
              <a:gd name="connsiteX3707" fmla="*/ 18000 w 12011240"/>
              <a:gd name="connsiteY3707" fmla="*/ 36062 h 6782094"/>
              <a:gd name="connsiteX3708" fmla="*/ 0 w 12011240"/>
              <a:gd name="connsiteY3708" fmla="*/ 18062 h 6782094"/>
              <a:gd name="connsiteX3709" fmla="*/ 18000 w 12011240"/>
              <a:gd name="connsiteY3709" fmla="*/ 63 h 6782094"/>
              <a:gd name="connsiteX3710" fmla="*/ 2131302 w 12011240"/>
              <a:gd name="connsiteY3710" fmla="*/ 60 h 6782094"/>
              <a:gd name="connsiteX3711" fmla="*/ 2149300 w 12011240"/>
              <a:gd name="connsiteY3711" fmla="*/ 18060 h 6782094"/>
              <a:gd name="connsiteX3712" fmla="*/ 2131302 w 12011240"/>
              <a:gd name="connsiteY3712" fmla="*/ 36060 h 6782094"/>
              <a:gd name="connsiteX3713" fmla="*/ 2113304 w 12011240"/>
              <a:gd name="connsiteY3713" fmla="*/ 18060 h 6782094"/>
              <a:gd name="connsiteX3714" fmla="*/ 2131302 w 12011240"/>
              <a:gd name="connsiteY3714" fmla="*/ 60 h 6782094"/>
              <a:gd name="connsiteX3715" fmla="*/ 2483513 w 12011240"/>
              <a:gd name="connsiteY3715" fmla="*/ 58 h 6782094"/>
              <a:gd name="connsiteX3716" fmla="*/ 2501512 w 12011240"/>
              <a:gd name="connsiteY3716" fmla="*/ 18058 h 6782094"/>
              <a:gd name="connsiteX3717" fmla="*/ 2483513 w 12011240"/>
              <a:gd name="connsiteY3717" fmla="*/ 36058 h 6782094"/>
              <a:gd name="connsiteX3718" fmla="*/ 2465508 w 12011240"/>
              <a:gd name="connsiteY3718" fmla="*/ 18058 h 6782094"/>
              <a:gd name="connsiteX3719" fmla="*/ 2483513 w 12011240"/>
              <a:gd name="connsiteY3719" fmla="*/ 58 h 6782094"/>
              <a:gd name="connsiteX3720" fmla="*/ 2835721 w 12011240"/>
              <a:gd name="connsiteY3720" fmla="*/ 56 h 6782094"/>
              <a:gd name="connsiteX3721" fmla="*/ 2853721 w 12011240"/>
              <a:gd name="connsiteY3721" fmla="*/ 18056 h 6782094"/>
              <a:gd name="connsiteX3722" fmla="*/ 2835721 w 12011240"/>
              <a:gd name="connsiteY3722" fmla="*/ 36056 h 6782094"/>
              <a:gd name="connsiteX3723" fmla="*/ 2817721 w 12011240"/>
              <a:gd name="connsiteY3723" fmla="*/ 18056 h 6782094"/>
              <a:gd name="connsiteX3724" fmla="*/ 2835721 w 12011240"/>
              <a:gd name="connsiteY3724" fmla="*/ 56 h 6782094"/>
              <a:gd name="connsiteX3725" fmla="*/ 4948952 w 12011240"/>
              <a:gd name="connsiteY3725" fmla="*/ 54 h 6782094"/>
              <a:gd name="connsiteX3726" fmla="*/ 4966947 w 12011240"/>
              <a:gd name="connsiteY3726" fmla="*/ 18054 h 6782094"/>
              <a:gd name="connsiteX3727" fmla="*/ 4948952 w 12011240"/>
              <a:gd name="connsiteY3727" fmla="*/ 36054 h 6782094"/>
              <a:gd name="connsiteX3728" fmla="*/ 4930957 w 12011240"/>
              <a:gd name="connsiteY3728" fmla="*/ 18054 h 6782094"/>
              <a:gd name="connsiteX3729" fmla="*/ 4948952 w 12011240"/>
              <a:gd name="connsiteY3729" fmla="*/ 54 h 6782094"/>
              <a:gd name="connsiteX3730" fmla="*/ 4596735 w 12011240"/>
              <a:gd name="connsiteY3730" fmla="*/ 51 h 6782094"/>
              <a:gd name="connsiteX3731" fmla="*/ 4614734 w 12011240"/>
              <a:gd name="connsiteY3731" fmla="*/ 18051 h 6782094"/>
              <a:gd name="connsiteX3732" fmla="*/ 4596735 w 12011240"/>
              <a:gd name="connsiteY3732" fmla="*/ 36051 h 6782094"/>
              <a:gd name="connsiteX3733" fmla="*/ 4578730 w 12011240"/>
              <a:gd name="connsiteY3733" fmla="*/ 18051 h 6782094"/>
              <a:gd name="connsiteX3734" fmla="*/ 4596735 w 12011240"/>
              <a:gd name="connsiteY3734" fmla="*/ 51 h 6782094"/>
              <a:gd name="connsiteX3735" fmla="*/ 4244509 w 12011240"/>
              <a:gd name="connsiteY3735" fmla="*/ 49 h 6782094"/>
              <a:gd name="connsiteX3736" fmla="*/ 4262511 w 12011240"/>
              <a:gd name="connsiteY3736" fmla="*/ 18049 h 6782094"/>
              <a:gd name="connsiteX3737" fmla="*/ 4244509 w 12011240"/>
              <a:gd name="connsiteY3737" fmla="*/ 36049 h 6782094"/>
              <a:gd name="connsiteX3738" fmla="*/ 4226507 w 12011240"/>
              <a:gd name="connsiteY3738" fmla="*/ 18049 h 6782094"/>
              <a:gd name="connsiteX3739" fmla="*/ 4244509 w 12011240"/>
              <a:gd name="connsiteY3739" fmla="*/ 49 h 6782094"/>
              <a:gd name="connsiteX3740" fmla="*/ 3892356 w 12011240"/>
              <a:gd name="connsiteY3740" fmla="*/ 47 h 6782094"/>
              <a:gd name="connsiteX3741" fmla="*/ 3910357 w 12011240"/>
              <a:gd name="connsiteY3741" fmla="*/ 18047 h 6782094"/>
              <a:gd name="connsiteX3742" fmla="*/ 3892356 w 12011240"/>
              <a:gd name="connsiteY3742" fmla="*/ 36047 h 6782094"/>
              <a:gd name="connsiteX3743" fmla="*/ 3874354 w 12011240"/>
              <a:gd name="connsiteY3743" fmla="*/ 18047 h 6782094"/>
              <a:gd name="connsiteX3744" fmla="*/ 3892356 w 12011240"/>
              <a:gd name="connsiteY3744" fmla="*/ 47 h 6782094"/>
              <a:gd name="connsiteX3745" fmla="*/ 3540107 w 12011240"/>
              <a:gd name="connsiteY3745" fmla="*/ 45 h 6782094"/>
              <a:gd name="connsiteX3746" fmla="*/ 3558105 w 12011240"/>
              <a:gd name="connsiteY3746" fmla="*/ 18045 h 6782094"/>
              <a:gd name="connsiteX3747" fmla="*/ 3540107 w 12011240"/>
              <a:gd name="connsiteY3747" fmla="*/ 36045 h 6782094"/>
              <a:gd name="connsiteX3748" fmla="*/ 3522110 w 12011240"/>
              <a:gd name="connsiteY3748" fmla="*/ 18045 h 6782094"/>
              <a:gd name="connsiteX3749" fmla="*/ 3540107 w 12011240"/>
              <a:gd name="connsiteY3749" fmla="*/ 45 h 6782094"/>
              <a:gd name="connsiteX3750" fmla="*/ 3187938 w 12011240"/>
              <a:gd name="connsiteY3750" fmla="*/ 42 h 6782094"/>
              <a:gd name="connsiteX3751" fmla="*/ 3205936 w 12011240"/>
              <a:gd name="connsiteY3751" fmla="*/ 18042 h 6782094"/>
              <a:gd name="connsiteX3752" fmla="*/ 3187938 w 12011240"/>
              <a:gd name="connsiteY3752" fmla="*/ 36042 h 6782094"/>
              <a:gd name="connsiteX3753" fmla="*/ 3169940 w 12011240"/>
              <a:gd name="connsiteY3753" fmla="*/ 18042 h 6782094"/>
              <a:gd name="connsiteX3754" fmla="*/ 3187938 w 12011240"/>
              <a:gd name="connsiteY3754" fmla="*/ 42 h 6782094"/>
              <a:gd name="connsiteX3755" fmla="*/ 5301158 w 12011240"/>
              <a:gd name="connsiteY3755" fmla="*/ 40 h 6782094"/>
              <a:gd name="connsiteX3756" fmla="*/ 5319160 w 12011240"/>
              <a:gd name="connsiteY3756" fmla="*/ 18040 h 6782094"/>
              <a:gd name="connsiteX3757" fmla="*/ 5301158 w 12011240"/>
              <a:gd name="connsiteY3757" fmla="*/ 36040 h 6782094"/>
              <a:gd name="connsiteX3758" fmla="*/ 5283156 w 12011240"/>
              <a:gd name="connsiteY3758" fmla="*/ 18040 h 6782094"/>
              <a:gd name="connsiteX3759" fmla="*/ 5301158 w 12011240"/>
              <a:gd name="connsiteY3759" fmla="*/ 40 h 6782094"/>
              <a:gd name="connsiteX3760" fmla="*/ 5653359 w 12011240"/>
              <a:gd name="connsiteY3760" fmla="*/ 38 h 6782094"/>
              <a:gd name="connsiteX3761" fmla="*/ 5671359 w 12011240"/>
              <a:gd name="connsiteY3761" fmla="*/ 18038 h 6782094"/>
              <a:gd name="connsiteX3762" fmla="*/ 5653359 w 12011240"/>
              <a:gd name="connsiteY3762" fmla="*/ 36038 h 6782094"/>
              <a:gd name="connsiteX3763" fmla="*/ 5635361 w 12011240"/>
              <a:gd name="connsiteY3763" fmla="*/ 18038 h 6782094"/>
              <a:gd name="connsiteX3764" fmla="*/ 5653359 w 12011240"/>
              <a:gd name="connsiteY3764" fmla="*/ 38 h 6782094"/>
              <a:gd name="connsiteX3765" fmla="*/ 6005562 w 12011240"/>
              <a:gd name="connsiteY3765" fmla="*/ 36 h 6782094"/>
              <a:gd name="connsiteX3766" fmla="*/ 6023559 w 12011240"/>
              <a:gd name="connsiteY3766" fmla="*/ 18036 h 6782094"/>
              <a:gd name="connsiteX3767" fmla="*/ 6005562 w 12011240"/>
              <a:gd name="connsiteY3767" fmla="*/ 36036 h 6782094"/>
              <a:gd name="connsiteX3768" fmla="*/ 5987561 w 12011240"/>
              <a:gd name="connsiteY3768" fmla="*/ 18036 h 6782094"/>
              <a:gd name="connsiteX3769" fmla="*/ 6005562 w 12011240"/>
              <a:gd name="connsiteY3769" fmla="*/ 36 h 6782094"/>
              <a:gd name="connsiteX3770" fmla="*/ 8118855 w 12011240"/>
              <a:gd name="connsiteY3770" fmla="*/ 34 h 6782094"/>
              <a:gd name="connsiteX3771" fmla="*/ 8136855 w 12011240"/>
              <a:gd name="connsiteY3771" fmla="*/ 18034 h 6782094"/>
              <a:gd name="connsiteX3772" fmla="*/ 8118855 w 12011240"/>
              <a:gd name="connsiteY3772" fmla="*/ 36034 h 6782094"/>
              <a:gd name="connsiteX3773" fmla="*/ 8100855 w 12011240"/>
              <a:gd name="connsiteY3773" fmla="*/ 18034 h 6782094"/>
              <a:gd name="connsiteX3774" fmla="*/ 8118855 w 12011240"/>
              <a:gd name="connsiteY3774" fmla="*/ 34 h 6782094"/>
              <a:gd name="connsiteX3775" fmla="*/ 7766639 w 12011240"/>
              <a:gd name="connsiteY3775" fmla="*/ 31 h 6782094"/>
              <a:gd name="connsiteX3776" fmla="*/ 7784639 w 12011240"/>
              <a:gd name="connsiteY3776" fmla="*/ 18031 h 6782094"/>
              <a:gd name="connsiteX3777" fmla="*/ 7766639 w 12011240"/>
              <a:gd name="connsiteY3777" fmla="*/ 36031 h 6782094"/>
              <a:gd name="connsiteX3778" fmla="*/ 7748639 w 12011240"/>
              <a:gd name="connsiteY3778" fmla="*/ 18031 h 6782094"/>
              <a:gd name="connsiteX3779" fmla="*/ 7766639 w 12011240"/>
              <a:gd name="connsiteY3779" fmla="*/ 31 h 6782094"/>
              <a:gd name="connsiteX3780" fmla="*/ 7414423 w 12011240"/>
              <a:gd name="connsiteY3780" fmla="*/ 29 h 6782094"/>
              <a:gd name="connsiteX3781" fmla="*/ 7432423 w 12011240"/>
              <a:gd name="connsiteY3781" fmla="*/ 18029 h 6782094"/>
              <a:gd name="connsiteX3782" fmla="*/ 7414423 w 12011240"/>
              <a:gd name="connsiteY3782" fmla="*/ 36029 h 6782094"/>
              <a:gd name="connsiteX3783" fmla="*/ 7396423 w 12011240"/>
              <a:gd name="connsiteY3783" fmla="*/ 18029 h 6782094"/>
              <a:gd name="connsiteX3784" fmla="*/ 7414423 w 12011240"/>
              <a:gd name="connsiteY3784" fmla="*/ 29 h 6782094"/>
              <a:gd name="connsiteX3785" fmla="*/ 7062207 w 12011240"/>
              <a:gd name="connsiteY3785" fmla="*/ 27 h 6782094"/>
              <a:gd name="connsiteX3786" fmla="*/ 7080207 w 12011240"/>
              <a:gd name="connsiteY3786" fmla="*/ 18027 h 6782094"/>
              <a:gd name="connsiteX3787" fmla="*/ 7062207 w 12011240"/>
              <a:gd name="connsiteY3787" fmla="*/ 36027 h 6782094"/>
              <a:gd name="connsiteX3788" fmla="*/ 7044207 w 12011240"/>
              <a:gd name="connsiteY3788" fmla="*/ 18027 h 6782094"/>
              <a:gd name="connsiteX3789" fmla="*/ 7062207 w 12011240"/>
              <a:gd name="connsiteY3789" fmla="*/ 27 h 6782094"/>
              <a:gd name="connsiteX3790" fmla="*/ 6709991 w 12011240"/>
              <a:gd name="connsiteY3790" fmla="*/ 25 h 6782094"/>
              <a:gd name="connsiteX3791" fmla="*/ 6727991 w 12011240"/>
              <a:gd name="connsiteY3791" fmla="*/ 18025 h 6782094"/>
              <a:gd name="connsiteX3792" fmla="*/ 6709991 w 12011240"/>
              <a:gd name="connsiteY3792" fmla="*/ 36025 h 6782094"/>
              <a:gd name="connsiteX3793" fmla="*/ 6691991 w 12011240"/>
              <a:gd name="connsiteY3793" fmla="*/ 18025 h 6782094"/>
              <a:gd name="connsiteX3794" fmla="*/ 6709991 w 12011240"/>
              <a:gd name="connsiteY3794" fmla="*/ 25 h 6782094"/>
              <a:gd name="connsiteX3795" fmla="*/ 6357775 w 12011240"/>
              <a:gd name="connsiteY3795" fmla="*/ 22 h 6782094"/>
              <a:gd name="connsiteX3796" fmla="*/ 6375775 w 12011240"/>
              <a:gd name="connsiteY3796" fmla="*/ 18022 h 6782094"/>
              <a:gd name="connsiteX3797" fmla="*/ 6357775 w 12011240"/>
              <a:gd name="connsiteY3797" fmla="*/ 36022 h 6782094"/>
              <a:gd name="connsiteX3798" fmla="*/ 6339775 w 12011240"/>
              <a:gd name="connsiteY3798" fmla="*/ 18022 h 6782094"/>
              <a:gd name="connsiteX3799" fmla="*/ 6357775 w 12011240"/>
              <a:gd name="connsiteY3799" fmla="*/ 22 h 6782094"/>
              <a:gd name="connsiteX3800" fmla="*/ 8471071 w 12011240"/>
              <a:gd name="connsiteY3800" fmla="*/ 20 h 6782094"/>
              <a:gd name="connsiteX3801" fmla="*/ 8489071 w 12011240"/>
              <a:gd name="connsiteY3801" fmla="*/ 18020 h 6782094"/>
              <a:gd name="connsiteX3802" fmla="*/ 8471071 w 12011240"/>
              <a:gd name="connsiteY3802" fmla="*/ 36020 h 6782094"/>
              <a:gd name="connsiteX3803" fmla="*/ 8453071 w 12011240"/>
              <a:gd name="connsiteY3803" fmla="*/ 18020 h 6782094"/>
              <a:gd name="connsiteX3804" fmla="*/ 8471071 w 12011240"/>
              <a:gd name="connsiteY3804" fmla="*/ 20 h 6782094"/>
              <a:gd name="connsiteX3805" fmla="*/ 8823287 w 12011240"/>
              <a:gd name="connsiteY3805" fmla="*/ 18 h 6782094"/>
              <a:gd name="connsiteX3806" fmla="*/ 8841287 w 12011240"/>
              <a:gd name="connsiteY3806" fmla="*/ 18018 h 6782094"/>
              <a:gd name="connsiteX3807" fmla="*/ 8823287 w 12011240"/>
              <a:gd name="connsiteY3807" fmla="*/ 36018 h 6782094"/>
              <a:gd name="connsiteX3808" fmla="*/ 8805287 w 12011240"/>
              <a:gd name="connsiteY3808" fmla="*/ 18018 h 6782094"/>
              <a:gd name="connsiteX3809" fmla="*/ 8823287 w 12011240"/>
              <a:gd name="connsiteY3809" fmla="*/ 18 h 6782094"/>
              <a:gd name="connsiteX3810" fmla="*/ 9175503 w 12011240"/>
              <a:gd name="connsiteY3810" fmla="*/ 16 h 6782094"/>
              <a:gd name="connsiteX3811" fmla="*/ 9193503 w 12011240"/>
              <a:gd name="connsiteY3811" fmla="*/ 18016 h 6782094"/>
              <a:gd name="connsiteX3812" fmla="*/ 9175503 w 12011240"/>
              <a:gd name="connsiteY3812" fmla="*/ 36016 h 6782094"/>
              <a:gd name="connsiteX3813" fmla="*/ 9157503 w 12011240"/>
              <a:gd name="connsiteY3813" fmla="*/ 18016 h 6782094"/>
              <a:gd name="connsiteX3814" fmla="*/ 9175503 w 12011240"/>
              <a:gd name="connsiteY3814" fmla="*/ 16 h 6782094"/>
              <a:gd name="connsiteX3815" fmla="*/ 11288799 w 12011240"/>
              <a:gd name="connsiteY3815" fmla="*/ 14 h 6782094"/>
              <a:gd name="connsiteX3816" fmla="*/ 11306799 w 12011240"/>
              <a:gd name="connsiteY3816" fmla="*/ 18014 h 6782094"/>
              <a:gd name="connsiteX3817" fmla="*/ 11288799 w 12011240"/>
              <a:gd name="connsiteY3817" fmla="*/ 36014 h 6782094"/>
              <a:gd name="connsiteX3818" fmla="*/ 11270799 w 12011240"/>
              <a:gd name="connsiteY3818" fmla="*/ 18014 h 6782094"/>
              <a:gd name="connsiteX3819" fmla="*/ 11288799 w 12011240"/>
              <a:gd name="connsiteY3819" fmla="*/ 14 h 6782094"/>
              <a:gd name="connsiteX3820" fmla="*/ 10936583 w 12011240"/>
              <a:gd name="connsiteY3820" fmla="*/ 11 h 6782094"/>
              <a:gd name="connsiteX3821" fmla="*/ 10954583 w 12011240"/>
              <a:gd name="connsiteY3821" fmla="*/ 18011 h 6782094"/>
              <a:gd name="connsiteX3822" fmla="*/ 10936583 w 12011240"/>
              <a:gd name="connsiteY3822" fmla="*/ 36011 h 6782094"/>
              <a:gd name="connsiteX3823" fmla="*/ 10918583 w 12011240"/>
              <a:gd name="connsiteY3823" fmla="*/ 18011 h 6782094"/>
              <a:gd name="connsiteX3824" fmla="*/ 10936583 w 12011240"/>
              <a:gd name="connsiteY3824" fmla="*/ 11 h 6782094"/>
              <a:gd name="connsiteX3825" fmla="*/ 10584367 w 12011240"/>
              <a:gd name="connsiteY3825" fmla="*/ 9 h 6782094"/>
              <a:gd name="connsiteX3826" fmla="*/ 10602367 w 12011240"/>
              <a:gd name="connsiteY3826" fmla="*/ 18009 h 6782094"/>
              <a:gd name="connsiteX3827" fmla="*/ 10584367 w 12011240"/>
              <a:gd name="connsiteY3827" fmla="*/ 36009 h 6782094"/>
              <a:gd name="connsiteX3828" fmla="*/ 10566367 w 12011240"/>
              <a:gd name="connsiteY3828" fmla="*/ 18009 h 6782094"/>
              <a:gd name="connsiteX3829" fmla="*/ 10584367 w 12011240"/>
              <a:gd name="connsiteY3829" fmla="*/ 9 h 6782094"/>
              <a:gd name="connsiteX3830" fmla="*/ 10232151 w 12011240"/>
              <a:gd name="connsiteY3830" fmla="*/ 7 h 6782094"/>
              <a:gd name="connsiteX3831" fmla="*/ 10250151 w 12011240"/>
              <a:gd name="connsiteY3831" fmla="*/ 18007 h 6782094"/>
              <a:gd name="connsiteX3832" fmla="*/ 10232151 w 12011240"/>
              <a:gd name="connsiteY3832" fmla="*/ 36007 h 6782094"/>
              <a:gd name="connsiteX3833" fmla="*/ 10214151 w 12011240"/>
              <a:gd name="connsiteY3833" fmla="*/ 18007 h 6782094"/>
              <a:gd name="connsiteX3834" fmla="*/ 10232151 w 12011240"/>
              <a:gd name="connsiteY3834" fmla="*/ 7 h 6782094"/>
              <a:gd name="connsiteX3835" fmla="*/ 9879935 w 12011240"/>
              <a:gd name="connsiteY3835" fmla="*/ 5 h 6782094"/>
              <a:gd name="connsiteX3836" fmla="*/ 9897935 w 12011240"/>
              <a:gd name="connsiteY3836" fmla="*/ 18005 h 6782094"/>
              <a:gd name="connsiteX3837" fmla="*/ 9879935 w 12011240"/>
              <a:gd name="connsiteY3837" fmla="*/ 36005 h 6782094"/>
              <a:gd name="connsiteX3838" fmla="*/ 9861935 w 12011240"/>
              <a:gd name="connsiteY3838" fmla="*/ 18005 h 6782094"/>
              <a:gd name="connsiteX3839" fmla="*/ 9879935 w 12011240"/>
              <a:gd name="connsiteY3839" fmla="*/ 5 h 6782094"/>
              <a:gd name="connsiteX3840" fmla="*/ 9527719 w 12011240"/>
              <a:gd name="connsiteY3840" fmla="*/ 2 h 6782094"/>
              <a:gd name="connsiteX3841" fmla="*/ 9545719 w 12011240"/>
              <a:gd name="connsiteY3841" fmla="*/ 18002 h 6782094"/>
              <a:gd name="connsiteX3842" fmla="*/ 9527719 w 12011240"/>
              <a:gd name="connsiteY3842" fmla="*/ 36002 h 6782094"/>
              <a:gd name="connsiteX3843" fmla="*/ 9509719 w 12011240"/>
              <a:gd name="connsiteY3843" fmla="*/ 18002 h 6782094"/>
              <a:gd name="connsiteX3844" fmla="*/ 9527719 w 12011240"/>
              <a:gd name="connsiteY3844" fmla="*/ 2 h 6782094"/>
              <a:gd name="connsiteX3845" fmla="*/ 11641015 w 12011240"/>
              <a:gd name="connsiteY3845" fmla="*/ 0 h 6782094"/>
              <a:gd name="connsiteX3846" fmla="*/ 11659015 w 12011240"/>
              <a:gd name="connsiteY3846" fmla="*/ 18000 h 6782094"/>
              <a:gd name="connsiteX3847" fmla="*/ 11641015 w 12011240"/>
              <a:gd name="connsiteY3847" fmla="*/ 36000 h 6782094"/>
              <a:gd name="connsiteX3848" fmla="*/ 11623015 w 12011240"/>
              <a:gd name="connsiteY3848" fmla="*/ 18000 h 6782094"/>
              <a:gd name="connsiteX3849" fmla="*/ 11641015 w 12011240"/>
              <a:gd name="connsiteY3849" fmla="*/ 0 h 67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Lst>
            <a:rect l="l" t="t" r="r" b="b"/>
            <a:pathLst>
              <a:path w="12011240" h="6782094">
                <a:moveTo>
                  <a:pt x="11993240" y="6746094"/>
                </a:moveTo>
                <a:cubicBezTo>
                  <a:pt x="12003181" y="6746094"/>
                  <a:pt x="12011240" y="6754153"/>
                  <a:pt x="12011240" y="6764094"/>
                </a:cubicBezTo>
                <a:cubicBezTo>
                  <a:pt x="12011240" y="6774035"/>
                  <a:pt x="12003181" y="6782094"/>
                  <a:pt x="11993240" y="6782094"/>
                </a:cubicBezTo>
                <a:cubicBezTo>
                  <a:pt x="11983299" y="6782094"/>
                  <a:pt x="11975240" y="6774035"/>
                  <a:pt x="11975240" y="6764094"/>
                </a:cubicBezTo>
                <a:cubicBezTo>
                  <a:pt x="11975240" y="6754153"/>
                  <a:pt x="11983299" y="6746094"/>
                  <a:pt x="11993240" y="6746094"/>
                </a:cubicBezTo>
                <a:close/>
                <a:moveTo>
                  <a:pt x="11641015" y="6746094"/>
                </a:moveTo>
                <a:cubicBezTo>
                  <a:pt x="11650956" y="6746094"/>
                  <a:pt x="11659015" y="6754153"/>
                  <a:pt x="11659015" y="6764094"/>
                </a:cubicBezTo>
                <a:cubicBezTo>
                  <a:pt x="11659015" y="6774035"/>
                  <a:pt x="11650956" y="6782094"/>
                  <a:pt x="11641015" y="6782094"/>
                </a:cubicBezTo>
                <a:cubicBezTo>
                  <a:pt x="11631074" y="6782094"/>
                  <a:pt x="11623015" y="6774035"/>
                  <a:pt x="11623015" y="6764094"/>
                </a:cubicBezTo>
                <a:cubicBezTo>
                  <a:pt x="11623015" y="6754153"/>
                  <a:pt x="11631074" y="6746094"/>
                  <a:pt x="11641015" y="6746094"/>
                </a:cubicBezTo>
                <a:close/>
                <a:moveTo>
                  <a:pt x="11288799" y="6746094"/>
                </a:moveTo>
                <a:cubicBezTo>
                  <a:pt x="11298740" y="6746094"/>
                  <a:pt x="11306799" y="6754153"/>
                  <a:pt x="11306799" y="6764094"/>
                </a:cubicBezTo>
                <a:cubicBezTo>
                  <a:pt x="11306799" y="6774035"/>
                  <a:pt x="11298740" y="6782094"/>
                  <a:pt x="11288799" y="6782094"/>
                </a:cubicBezTo>
                <a:cubicBezTo>
                  <a:pt x="11278858" y="6782094"/>
                  <a:pt x="11270799" y="6774035"/>
                  <a:pt x="11270799" y="6764094"/>
                </a:cubicBezTo>
                <a:cubicBezTo>
                  <a:pt x="11270799" y="6754153"/>
                  <a:pt x="11278858" y="6746094"/>
                  <a:pt x="11288799" y="6746094"/>
                </a:cubicBezTo>
                <a:close/>
                <a:moveTo>
                  <a:pt x="10936583" y="6746094"/>
                </a:moveTo>
                <a:cubicBezTo>
                  <a:pt x="10946524" y="6746094"/>
                  <a:pt x="10954583" y="6754153"/>
                  <a:pt x="10954583" y="6764094"/>
                </a:cubicBezTo>
                <a:cubicBezTo>
                  <a:pt x="10954583" y="6774035"/>
                  <a:pt x="10946524" y="6782094"/>
                  <a:pt x="10936583" y="6782094"/>
                </a:cubicBezTo>
                <a:cubicBezTo>
                  <a:pt x="10926642" y="6782094"/>
                  <a:pt x="10918583" y="6774035"/>
                  <a:pt x="10918583" y="6764094"/>
                </a:cubicBezTo>
                <a:cubicBezTo>
                  <a:pt x="10918583" y="6754153"/>
                  <a:pt x="10926642" y="6746094"/>
                  <a:pt x="10936583" y="6746094"/>
                </a:cubicBezTo>
                <a:close/>
                <a:moveTo>
                  <a:pt x="10584367" y="6746094"/>
                </a:moveTo>
                <a:cubicBezTo>
                  <a:pt x="10594308" y="6746094"/>
                  <a:pt x="10602367" y="6754153"/>
                  <a:pt x="10602367" y="6764094"/>
                </a:cubicBezTo>
                <a:cubicBezTo>
                  <a:pt x="10602367" y="6774035"/>
                  <a:pt x="10594308" y="6782094"/>
                  <a:pt x="10584367" y="6782094"/>
                </a:cubicBezTo>
                <a:cubicBezTo>
                  <a:pt x="10574426" y="6782094"/>
                  <a:pt x="10566367" y="6774035"/>
                  <a:pt x="10566367" y="6764094"/>
                </a:cubicBezTo>
                <a:cubicBezTo>
                  <a:pt x="10566367" y="6754153"/>
                  <a:pt x="10574426" y="6746094"/>
                  <a:pt x="10584367" y="6746094"/>
                </a:cubicBezTo>
                <a:close/>
                <a:moveTo>
                  <a:pt x="10232151" y="6746094"/>
                </a:moveTo>
                <a:cubicBezTo>
                  <a:pt x="10242092" y="6746094"/>
                  <a:pt x="10250151" y="6754153"/>
                  <a:pt x="10250151" y="6764094"/>
                </a:cubicBezTo>
                <a:cubicBezTo>
                  <a:pt x="10250151" y="6774035"/>
                  <a:pt x="10242092" y="6782094"/>
                  <a:pt x="10232151" y="6782094"/>
                </a:cubicBezTo>
                <a:cubicBezTo>
                  <a:pt x="10222210" y="6782094"/>
                  <a:pt x="10214151" y="6774035"/>
                  <a:pt x="10214151" y="6764094"/>
                </a:cubicBezTo>
                <a:cubicBezTo>
                  <a:pt x="10214151" y="6754153"/>
                  <a:pt x="10222210" y="6746094"/>
                  <a:pt x="10232151" y="6746094"/>
                </a:cubicBezTo>
                <a:close/>
                <a:moveTo>
                  <a:pt x="9879935" y="6746094"/>
                </a:moveTo>
                <a:cubicBezTo>
                  <a:pt x="9889876" y="6746094"/>
                  <a:pt x="9897935" y="6754153"/>
                  <a:pt x="9897935" y="6764094"/>
                </a:cubicBezTo>
                <a:cubicBezTo>
                  <a:pt x="9897935" y="6774035"/>
                  <a:pt x="9889876" y="6782094"/>
                  <a:pt x="9879935" y="6782094"/>
                </a:cubicBezTo>
                <a:cubicBezTo>
                  <a:pt x="9869994" y="6782094"/>
                  <a:pt x="9861935" y="6774035"/>
                  <a:pt x="9861935" y="6764094"/>
                </a:cubicBezTo>
                <a:cubicBezTo>
                  <a:pt x="9861935" y="6754153"/>
                  <a:pt x="9869994" y="6746094"/>
                  <a:pt x="9879935" y="6746094"/>
                </a:cubicBezTo>
                <a:close/>
                <a:moveTo>
                  <a:pt x="9527719" y="6746094"/>
                </a:moveTo>
                <a:cubicBezTo>
                  <a:pt x="9537660" y="6746094"/>
                  <a:pt x="9545719" y="6754153"/>
                  <a:pt x="9545719" y="6764094"/>
                </a:cubicBezTo>
                <a:cubicBezTo>
                  <a:pt x="9545719" y="6774035"/>
                  <a:pt x="9537660" y="6782094"/>
                  <a:pt x="9527719" y="6782094"/>
                </a:cubicBezTo>
                <a:cubicBezTo>
                  <a:pt x="9517778" y="6782094"/>
                  <a:pt x="9509719" y="6774035"/>
                  <a:pt x="9509719" y="6764094"/>
                </a:cubicBezTo>
                <a:cubicBezTo>
                  <a:pt x="9509719" y="6754153"/>
                  <a:pt x="9517778" y="6746094"/>
                  <a:pt x="9527719" y="6746094"/>
                </a:cubicBezTo>
                <a:close/>
                <a:moveTo>
                  <a:pt x="9175503" y="6746094"/>
                </a:moveTo>
                <a:cubicBezTo>
                  <a:pt x="9185444" y="6746094"/>
                  <a:pt x="9193503" y="6754153"/>
                  <a:pt x="9193503" y="6764094"/>
                </a:cubicBezTo>
                <a:cubicBezTo>
                  <a:pt x="9193503" y="6774035"/>
                  <a:pt x="9185444" y="6782094"/>
                  <a:pt x="9175503" y="6782094"/>
                </a:cubicBezTo>
                <a:cubicBezTo>
                  <a:pt x="9165562" y="6782094"/>
                  <a:pt x="9157503" y="6774035"/>
                  <a:pt x="9157503" y="6764094"/>
                </a:cubicBezTo>
                <a:cubicBezTo>
                  <a:pt x="9157503" y="6754153"/>
                  <a:pt x="9165562" y="6746094"/>
                  <a:pt x="9175503" y="6746094"/>
                </a:cubicBezTo>
                <a:close/>
                <a:moveTo>
                  <a:pt x="8823287" y="6746094"/>
                </a:moveTo>
                <a:cubicBezTo>
                  <a:pt x="8833228" y="6746094"/>
                  <a:pt x="8841287" y="6754153"/>
                  <a:pt x="8841287" y="6764094"/>
                </a:cubicBezTo>
                <a:cubicBezTo>
                  <a:pt x="8841287" y="6774035"/>
                  <a:pt x="8833228" y="6782094"/>
                  <a:pt x="8823287" y="6782094"/>
                </a:cubicBezTo>
                <a:cubicBezTo>
                  <a:pt x="8813346" y="6782094"/>
                  <a:pt x="8805287" y="6774035"/>
                  <a:pt x="8805287" y="6764094"/>
                </a:cubicBezTo>
                <a:cubicBezTo>
                  <a:pt x="8805287" y="6754153"/>
                  <a:pt x="8813346" y="6746094"/>
                  <a:pt x="8823287" y="6746094"/>
                </a:cubicBezTo>
                <a:close/>
                <a:moveTo>
                  <a:pt x="8471071" y="6746094"/>
                </a:moveTo>
                <a:cubicBezTo>
                  <a:pt x="8481012" y="6746094"/>
                  <a:pt x="8489071" y="6754153"/>
                  <a:pt x="8489071" y="6764094"/>
                </a:cubicBezTo>
                <a:cubicBezTo>
                  <a:pt x="8489071" y="6774035"/>
                  <a:pt x="8481012" y="6782094"/>
                  <a:pt x="8471071" y="6782094"/>
                </a:cubicBezTo>
                <a:cubicBezTo>
                  <a:pt x="8461130" y="6782094"/>
                  <a:pt x="8453071" y="6774035"/>
                  <a:pt x="8453071" y="6764094"/>
                </a:cubicBezTo>
                <a:cubicBezTo>
                  <a:pt x="8453071" y="6754153"/>
                  <a:pt x="8461130" y="6746094"/>
                  <a:pt x="8471071" y="6746094"/>
                </a:cubicBezTo>
                <a:close/>
                <a:moveTo>
                  <a:pt x="8118855" y="6746094"/>
                </a:moveTo>
                <a:cubicBezTo>
                  <a:pt x="8128796" y="6746094"/>
                  <a:pt x="8136855" y="6754153"/>
                  <a:pt x="8136855" y="6764094"/>
                </a:cubicBezTo>
                <a:cubicBezTo>
                  <a:pt x="8136855" y="6774035"/>
                  <a:pt x="8128796" y="6782094"/>
                  <a:pt x="8118855" y="6782094"/>
                </a:cubicBezTo>
                <a:cubicBezTo>
                  <a:pt x="8108914" y="6782094"/>
                  <a:pt x="8100855" y="6774035"/>
                  <a:pt x="8100855" y="6764094"/>
                </a:cubicBezTo>
                <a:cubicBezTo>
                  <a:pt x="8100855" y="6754153"/>
                  <a:pt x="8108914" y="6746094"/>
                  <a:pt x="8118855" y="6746094"/>
                </a:cubicBezTo>
                <a:close/>
                <a:moveTo>
                  <a:pt x="7766639" y="6746094"/>
                </a:moveTo>
                <a:cubicBezTo>
                  <a:pt x="7776580" y="6746094"/>
                  <a:pt x="7784639" y="6754153"/>
                  <a:pt x="7784639" y="6764094"/>
                </a:cubicBezTo>
                <a:cubicBezTo>
                  <a:pt x="7784639" y="6774035"/>
                  <a:pt x="7776580" y="6782094"/>
                  <a:pt x="7766639" y="6782094"/>
                </a:cubicBezTo>
                <a:cubicBezTo>
                  <a:pt x="7756698" y="6782094"/>
                  <a:pt x="7748639" y="6774035"/>
                  <a:pt x="7748639" y="6764094"/>
                </a:cubicBezTo>
                <a:cubicBezTo>
                  <a:pt x="7748639" y="6754153"/>
                  <a:pt x="7756698" y="6746094"/>
                  <a:pt x="7766639" y="6746094"/>
                </a:cubicBezTo>
                <a:close/>
                <a:moveTo>
                  <a:pt x="7414423" y="6746094"/>
                </a:moveTo>
                <a:cubicBezTo>
                  <a:pt x="7424364" y="6746094"/>
                  <a:pt x="7432423" y="6754153"/>
                  <a:pt x="7432423" y="6764094"/>
                </a:cubicBezTo>
                <a:cubicBezTo>
                  <a:pt x="7432423" y="6774035"/>
                  <a:pt x="7424364" y="6782094"/>
                  <a:pt x="7414423" y="6782094"/>
                </a:cubicBezTo>
                <a:cubicBezTo>
                  <a:pt x="7404482" y="6782094"/>
                  <a:pt x="7396423" y="6774035"/>
                  <a:pt x="7396423" y="6764094"/>
                </a:cubicBezTo>
                <a:cubicBezTo>
                  <a:pt x="7396423" y="6754153"/>
                  <a:pt x="7404482" y="6746094"/>
                  <a:pt x="7414423" y="6746094"/>
                </a:cubicBezTo>
                <a:close/>
                <a:moveTo>
                  <a:pt x="7062207" y="6746094"/>
                </a:moveTo>
                <a:cubicBezTo>
                  <a:pt x="7072148" y="6746094"/>
                  <a:pt x="7080207" y="6754153"/>
                  <a:pt x="7080207" y="6764094"/>
                </a:cubicBezTo>
                <a:cubicBezTo>
                  <a:pt x="7080207" y="6774035"/>
                  <a:pt x="7072148" y="6782094"/>
                  <a:pt x="7062207" y="6782094"/>
                </a:cubicBezTo>
                <a:cubicBezTo>
                  <a:pt x="7052266" y="6782094"/>
                  <a:pt x="7044207" y="6774035"/>
                  <a:pt x="7044207" y="6764094"/>
                </a:cubicBezTo>
                <a:cubicBezTo>
                  <a:pt x="7044207" y="6754153"/>
                  <a:pt x="7052266" y="6746094"/>
                  <a:pt x="7062207" y="6746094"/>
                </a:cubicBezTo>
                <a:close/>
                <a:moveTo>
                  <a:pt x="6709991" y="6746094"/>
                </a:moveTo>
                <a:cubicBezTo>
                  <a:pt x="6719932" y="6746094"/>
                  <a:pt x="6727991" y="6754153"/>
                  <a:pt x="6727991" y="6764094"/>
                </a:cubicBezTo>
                <a:cubicBezTo>
                  <a:pt x="6727991" y="6774035"/>
                  <a:pt x="6719932" y="6782094"/>
                  <a:pt x="6709991" y="6782094"/>
                </a:cubicBezTo>
                <a:cubicBezTo>
                  <a:pt x="6700050" y="6782094"/>
                  <a:pt x="6691991" y="6774035"/>
                  <a:pt x="6691991" y="6764094"/>
                </a:cubicBezTo>
                <a:cubicBezTo>
                  <a:pt x="6691991" y="6754153"/>
                  <a:pt x="6700050" y="6746094"/>
                  <a:pt x="6709991" y="6746094"/>
                </a:cubicBezTo>
                <a:close/>
                <a:moveTo>
                  <a:pt x="6357775" y="6746094"/>
                </a:moveTo>
                <a:cubicBezTo>
                  <a:pt x="6367716" y="6746094"/>
                  <a:pt x="6375775" y="6754153"/>
                  <a:pt x="6375775" y="6764094"/>
                </a:cubicBezTo>
                <a:cubicBezTo>
                  <a:pt x="6375775" y="6774035"/>
                  <a:pt x="6367716" y="6782094"/>
                  <a:pt x="6357775" y="6782094"/>
                </a:cubicBezTo>
                <a:cubicBezTo>
                  <a:pt x="6347834" y="6782094"/>
                  <a:pt x="6339775" y="6774035"/>
                  <a:pt x="6339775" y="6764094"/>
                </a:cubicBezTo>
                <a:cubicBezTo>
                  <a:pt x="6339775" y="6754153"/>
                  <a:pt x="6347834" y="6746094"/>
                  <a:pt x="6357775" y="6746094"/>
                </a:cubicBezTo>
                <a:close/>
                <a:moveTo>
                  <a:pt x="6005562" y="6746094"/>
                </a:moveTo>
                <a:cubicBezTo>
                  <a:pt x="6015500" y="6746094"/>
                  <a:pt x="6023559" y="6754153"/>
                  <a:pt x="6023559" y="6764094"/>
                </a:cubicBezTo>
                <a:cubicBezTo>
                  <a:pt x="6023559" y="6774035"/>
                  <a:pt x="6015500" y="6782094"/>
                  <a:pt x="6005562" y="6782094"/>
                </a:cubicBezTo>
                <a:cubicBezTo>
                  <a:pt x="5995620" y="6782094"/>
                  <a:pt x="5987561" y="6774035"/>
                  <a:pt x="5987561" y="6764094"/>
                </a:cubicBezTo>
                <a:cubicBezTo>
                  <a:pt x="5987561" y="6754153"/>
                  <a:pt x="5995620" y="6746094"/>
                  <a:pt x="6005562" y="6746094"/>
                </a:cubicBezTo>
                <a:close/>
                <a:moveTo>
                  <a:pt x="5653360" y="6746094"/>
                </a:moveTo>
                <a:cubicBezTo>
                  <a:pt x="5663300" y="6746094"/>
                  <a:pt x="5671359" y="6754153"/>
                  <a:pt x="5671359" y="6764094"/>
                </a:cubicBezTo>
                <a:cubicBezTo>
                  <a:pt x="5671359" y="6774035"/>
                  <a:pt x="5663300" y="6782094"/>
                  <a:pt x="5653360" y="6782094"/>
                </a:cubicBezTo>
                <a:cubicBezTo>
                  <a:pt x="5643419" y="6782094"/>
                  <a:pt x="5635361" y="6774035"/>
                  <a:pt x="5635361" y="6764094"/>
                </a:cubicBezTo>
                <a:cubicBezTo>
                  <a:pt x="5635361" y="6754153"/>
                  <a:pt x="5643419" y="6746094"/>
                  <a:pt x="5653360" y="6746094"/>
                </a:cubicBezTo>
                <a:close/>
                <a:moveTo>
                  <a:pt x="5301158" y="6746094"/>
                </a:moveTo>
                <a:cubicBezTo>
                  <a:pt x="5311103" y="6746094"/>
                  <a:pt x="5319160" y="6754153"/>
                  <a:pt x="5319160" y="6764094"/>
                </a:cubicBezTo>
                <a:cubicBezTo>
                  <a:pt x="5319160" y="6774035"/>
                  <a:pt x="5311103" y="6782094"/>
                  <a:pt x="5301158" y="6782094"/>
                </a:cubicBezTo>
                <a:cubicBezTo>
                  <a:pt x="5291218" y="6782094"/>
                  <a:pt x="5283159" y="6774035"/>
                  <a:pt x="5283159" y="6764094"/>
                </a:cubicBezTo>
                <a:cubicBezTo>
                  <a:pt x="5283159" y="6754153"/>
                  <a:pt x="5291218" y="6746094"/>
                  <a:pt x="5301158" y="6746094"/>
                </a:cubicBezTo>
                <a:close/>
                <a:moveTo>
                  <a:pt x="4948952" y="6746094"/>
                </a:moveTo>
                <a:cubicBezTo>
                  <a:pt x="4958891" y="6746094"/>
                  <a:pt x="4966948" y="6754153"/>
                  <a:pt x="4966948" y="6764094"/>
                </a:cubicBezTo>
                <a:cubicBezTo>
                  <a:pt x="4966948" y="6774035"/>
                  <a:pt x="4958891" y="6782094"/>
                  <a:pt x="4948952" y="6782094"/>
                </a:cubicBezTo>
                <a:cubicBezTo>
                  <a:pt x="4939014" y="6782094"/>
                  <a:pt x="4930958" y="6774035"/>
                  <a:pt x="4930958" y="6764094"/>
                </a:cubicBezTo>
                <a:cubicBezTo>
                  <a:pt x="4930958" y="6754153"/>
                  <a:pt x="4939014" y="6746094"/>
                  <a:pt x="4948952" y="6746094"/>
                </a:cubicBezTo>
                <a:close/>
                <a:moveTo>
                  <a:pt x="4596735" y="6746094"/>
                </a:moveTo>
                <a:cubicBezTo>
                  <a:pt x="4606676" y="6746094"/>
                  <a:pt x="4614734" y="6754153"/>
                  <a:pt x="4614734" y="6764094"/>
                </a:cubicBezTo>
                <a:cubicBezTo>
                  <a:pt x="4614734" y="6774035"/>
                  <a:pt x="4606676" y="6782094"/>
                  <a:pt x="4596735" y="6782094"/>
                </a:cubicBezTo>
                <a:cubicBezTo>
                  <a:pt x="4586791" y="6782094"/>
                  <a:pt x="4578730" y="6774035"/>
                  <a:pt x="4578730" y="6764094"/>
                </a:cubicBezTo>
                <a:cubicBezTo>
                  <a:pt x="4578730" y="6754153"/>
                  <a:pt x="4586791" y="6746094"/>
                  <a:pt x="4596735" y="6746094"/>
                </a:cubicBezTo>
                <a:close/>
                <a:moveTo>
                  <a:pt x="4244509" y="6746094"/>
                </a:moveTo>
                <a:cubicBezTo>
                  <a:pt x="4254452" y="6746094"/>
                  <a:pt x="4262511" y="6754153"/>
                  <a:pt x="4262511" y="6764094"/>
                </a:cubicBezTo>
                <a:cubicBezTo>
                  <a:pt x="4262511" y="6774035"/>
                  <a:pt x="4254452" y="6782094"/>
                  <a:pt x="4244509" y="6782094"/>
                </a:cubicBezTo>
                <a:cubicBezTo>
                  <a:pt x="4234567" y="6782094"/>
                  <a:pt x="4226508" y="6774035"/>
                  <a:pt x="4226508" y="6764094"/>
                </a:cubicBezTo>
                <a:cubicBezTo>
                  <a:pt x="4226508" y="6754153"/>
                  <a:pt x="4234567" y="6746094"/>
                  <a:pt x="4244509" y="6746094"/>
                </a:cubicBezTo>
                <a:close/>
                <a:moveTo>
                  <a:pt x="3892357" y="6746094"/>
                </a:moveTo>
                <a:cubicBezTo>
                  <a:pt x="3902298" y="6746094"/>
                  <a:pt x="3910358" y="6754153"/>
                  <a:pt x="3910358" y="6764094"/>
                </a:cubicBezTo>
                <a:cubicBezTo>
                  <a:pt x="3910358" y="6774035"/>
                  <a:pt x="3902298" y="6782094"/>
                  <a:pt x="3892357" y="6782094"/>
                </a:cubicBezTo>
                <a:cubicBezTo>
                  <a:pt x="3882414" y="6782094"/>
                  <a:pt x="3874355" y="6774035"/>
                  <a:pt x="3874355" y="6764094"/>
                </a:cubicBezTo>
                <a:cubicBezTo>
                  <a:pt x="3874355" y="6754153"/>
                  <a:pt x="3882414" y="6746094"/>
                  <a:pt x="3892357" y="6746094"/>
                </a:cubicBezTo>
                <a:close/>
                <a:moveTo>
                  <a:pt x="3540108" y="6746094"/>
                </a:moveTo>
                <a:cubicBezTo>
                  <a:pt x="3550047" y="6746094"/>
                  <a:pt x="3558105" y="6754153"/>
                  <a:pt x="3558105" y="6764094"/>
                </a:cubicBezTo>
                <a:cubicBezTo>
                  <a:pt x="3558105" y="6774035"/>
                  <a:pt x="3550047" y="6782094"/>
                  <a:pt x="3540108" y="6782094"/>
                </a:cubicBezTo>
                <a:cubicBezTo>
                  <a:pt x="3530169" y="6782094"/>
                  <a:pt x="3522111" y="6774035"/>
                  <a:pt x="3522111" y="6764094"/>
                </a:cubicBezTo>
                <a:cubicBezTo>
                  <a:pt x="3522111" y="6754153"/>
                  <a:pt x="3530169" y="6746094"/>
                  <a:pt x="3540108" y="6746094"/>
                </a:cubicBezTo>
                <a:close/>
                <a:moveTo>
                  <a:pt x="3187939" y="6746094"/>
                </a:moveTo>
                <a:cubicBezTo>
                  <a:pt x="3197879" y="6746094"/>
                  <a:pt x="3205936" y="6754153"/>
                  <a:pt x="3205936" y="6764094"/>
                </a:cubicBezTo>
                <a:cubicBezTo>
                  <a:pt x="3205936" y="6774035"/>
                  <a:pt x="3197879" y="6782094"/>
                  <a:pt x="3187939" y="6782094"/>
                </a:cubicBezTo>
                <a:cubicBezTo>
                  <a:pt x="3178000" y="6782094"/>
                  <a:pt x="3169940" y="6774035"/>
                  <a:pt x="3169940" y="6764094"/>
                </a:cubicBezTo>
                <a:cubicBezTo>
                  <a:pt x="3169940" y="6754153"/>
                  <a:pt x="3178000" y="6746094"/>
                  <a:pt x="3187939" y="6746094"/>
                </a:cubicBezTo>
                <a:close/>
                <a:moveTo>
                  <a:pt x="2835721" y="6746094"/>
                </a:moveTo>
                <a:cubicBezTo>
                  <a:pt x="2845664" y="6746094"/>
                  <a:pt x="2853722" y="6754153"/>
                  <a:pt x="2853722" y="6764094"/>
                </a:cubicBezTo>
                <a:cubicBezTo>
                  <a:pt x="2853722" y="6774035"/>
                  <a:pt x="2845664" y="6782094"/>
                  <a:pt x="2835721" y="6782094"/>
                </a:cubicBezTo>
                <a:cubicBezTo>
                  <a:pt x="2825781" y="6782094"/>
                  <a:pt x="2817721" y="6774035"/>
                  <a:pt x="2817721" y="6764094"/>
                </a:cubicBezTo>
                <a:cubicBezTo>
                  <a:pt x="2817721" y="6754153"/>
                  <a:pt x="2825781" y="6746094"/>
                  <a:pt x="2835721" y="6746094"/>
                </a:cubicBezTo>
                <a:close/>
                <a:moveTo>
                  <a:pt x="2483513" y="6746094"/>
                </a:moveTo>
                <a:cubicBezTo>
                  <a:pt x="2493451" y="6746094"/>
                  <a:pt x="2501512" y="6754153"/>
                  <a:pt x="2501512" y="6764094"/>
                </a:cubicBezTo>
                <a:cubicBezTo>
                  <a:pt x="2501512" y="6774035"/>
                  <a:pt x="2493451" y="6782094"/>
                  <a:pt x="2483513" y="6782094"/>
                </a:cubicBezTo>
                <a:cubicBezTo>
                  <a:pt x="2473571" y="6782094"/>
                  <a:pt x="2465508" y="6774035"/>
                  <a:pt x="2465508" y="6764094"/>
                </a:cubicBezTo>
                <a:cubicBezTo>
                  <a:pt x="2465508" y="6754153"/>
                  <a:pt x="2473571" y="6746094"/>
                  <a:pt x="2483513" y="6746094"/>
                </a:cubicBezTo>
                <a:close/>
                <a:moveTo>
                  <a:pt x="2131302" y="6746094"/>
                </a:moveTo>
                <a:cubicBezTo>
                  <a:pt x="2141243" y="6746094"/>
                  <a:pt x="2149302" y="6754153"/>
                  <a:pt x="2149302" y="6764094"/>
                </a:cubicBezTo>
                <a:cubicBezTo>
                  <a:pt x="2149302" y="6774035"/>
                  <a:pt x="2141243" y="6782094"/>
                  <a:pt x="2131302" y="6782094"/>
                </a:cubicBezTo>
                <a:cubicBezTo>
                  <a:pt x="2121364" y="6782094"/>
                  <a:pt x="2113305" y="6774035"/>
                  <a:pt x="2113305" y="6764094"/>
                </a:cubicBezTo>
                <a:cubicBezTo>
                  <a:pt x="2113305" y="6754153"/>
                  <a:pt x="2121364" y="6746094"/>
                  <a:pt x="2131302" y="6746094"/>
                </a:cubicBezTo>
                <a:close/>
                <a:moveTo>
                  <a:pt x="1779084" y="6746094"/>
                </a:moveTo>
                <a:cubicBezTo>
                  <a:pt x="1789025" y="6746094"/>
                  <a:pt x="1797083" y="6754153"/>
                  <a:pt x="1797083" y="6764094"/>
                </a:cubicBezTo>
                <a:cubicBezTo>
                  <a:pt x="1797083" y="6774035"/>
                  <a:pt x="1789025" y="6782094"/>
                  <a:pt x="1779084" y="6782094"/>
                </a:cubicBezTo>
                <a:cubicBezTo>
                  <a:pt x="1769142" y="6782094"/>
                  <a:pt x="1761083" y="6774035"/>
                  <a:pt x="1761083" y="6764094"/>
                </a:cubicBezTo>
                <a:cubicBezTo>
                  <a:pt x="1761083" y="6754153"/>
                  <a:pt x="1769142" y="6746094"/>
                  <a:pt x="1779084" y="6746094"/>
                </a:cubicBezTo>
                <a:close/>
                <a:moveTo>
                  <a:pt x="1426866" y="6746094"/>
                </a:moveTo>
                <a:cubicBezTo>
                  <a:pt x="1436807" y="6746094"/>
                  <a:pt x="1444866" y="6754153"/>
                  <a:pt x="1444866" y="6764094"/>
                </a:cubicBezTo>
                <a:cubicBezTo>
                  <a:pt x="1444866" y="6774035"/>
                  <a:pt x="1436807" y="6782094"/>
                  <a:pt x="1426866" y="6782094"/>
                </a:cubicBezTo>
                <a:cubicBezTo>
                  <a:pt x="1416925" y="6782094"/>
                  <a:pt x="1408866" y="6774035"/>
                  <a:pt x="1408866" y="6764094"/>
                </a:cubicBezTo>
                <a:cubicBezTo>
                  <a:pt x="1408866" y="6754153"/>
                  <a:pt x="1416925" y="6746094"/>
                  <a:pt x="1426866" y="6746094"/>
                </a:cubicBezTo>
                <a:close/>
                <a:moveTo>
                  <a:pt x="1074650" y="6746094"/>
                </a:moveTo>
                <a:cubicBezTo>
                  <a:pt x="1084591" y="6746094"/>
                  <a:pt x="1092650" y="6754153"/>
                  <a:pt x="1092650" y="6764094"/>
                </a:cubicBezTo>
                <a:cubicBezTo>
                  <a:pt x="1092650" y="6774035"/>
                  <a:pt x="1084591" y="6782094"/>
                  <a:pt x="1074650" y="6782094"/>
                </a:cubicBezTo>
                <a:cubicBezTo>
                  <a:pt x="1064709" y="6782094"/>
                  <a:pt x="1056650" y="6774035"/>
                  <a:pt x="1056650" y="6764094"/>
                </a:cubicBezTo>
                <a:cubicBezTo>
                  <a:pt x="1056650" y="6754153"/>
                  <a:pt x="1064709" y="6746094"/>
                  <a:pt x="1074650" y="6746094"/>
                </a:cubicBezTo>
                <a:close/>
                <a:moveTo>
                  <a:pt x="722434" y="6746094"/>
                </a:moveTo>
                <a:cubicBezTo>
                  <a:pt x="732374" y="6746094"/>
                  <a:pt x="740433" y="6754153"/>
                  <a:pt x="740433" y="6764094"/>
                </a:cubicBezTo>
                <a:cubicBezTo>
                  <a:pt x="740433" y="6774035"/>
                  <a:pt x="732374" y="6782094"/>
                  <a:pt x="722434" y="6782094"/>
                </a:cubicBezTo>
                <a:cubicBezTo>
                  <a:pt x="712493" y="6782094"/>
                  <a:pt x="704434" y="6774035"/>
                  <a:pt x="704434" y="6764094"/>
                </a:cubicBezTo>
                <a:cubicBezTo>
                  <a:pt x="704434" y="6754153"/>
                  <a:pt x="712493" y="6746094"/>
                  <a:pt x="722434" y="6746094"/>
                </a:cubicBezTo>
                <a:close/>
                <a:moveTo>
                  <a:pt x="370217" y="6746094"/>
                </a:moveTo>
                <a:cubicBezTo>
                  <a:pt x="380158" y="6746094"/>
                  <a:pt x="388217" y="6754153"/>
                  <a:pt x="388217" y="6764094"/>
                </a:cubicBezTo>
                <a:cubicBezTo>
                  <a:pt x="388217" y="6774035"/>
                  <a:pt x="380158" y="6782094"/>
                  <a:pt x="370217" y="6782094"/>
                </a:cubicBezTo>
                <a:cubicBezTo>
                  <a:pt x="360276" y="6782094"/>
                  <a:pt x="352217" y="6774035"/>
                  <a:pt x="352217" y="6764094"/>
                </a:cubicBezTo>
                <a:cubicBezTo>
                  <a:pt x="352217" y="6754153"/>
                  <a:pt x="360276" y="6746094"/>
                  <a:pt x="370217" y="6746094"/>
                </a:cubicBezTo>
                <a:close/>
                <a:moveTo>
                  <a:pt x="18001" y="6746094"/>
                </a:moveTo>
                <a:cubicBezTo>
                  <a:pt x="27942" y="6746094"/>
                  <a:pt x="36001" y="6754153"/>
                  <a:pt x="36001" y="6764094"/>
                </a:cubicBezTo>
                <a:cubicBezTo>
                  <a:pt x="36001" y="6774035"/>
                  <a:pt x="27942" y="6782094"/>
                  <a:pt x="18001" y="6782094"/>
                </a:cubicBezTo>
                <a:cubicBezTo>
                  <a:pt x="8060" y="6782094"/>
                  <a:pt x="1" y="6774035"/>
                  <a:pt x="1" y="6764094"/>
                </a:cubicBezTo>
                <a:cubicBezTo>
                  <a:pt x="1" y="6754153"/>
                  <a:pt x="8060" y="6746094"/>
                  <a:pt x="18001" y="6746094"/>
                </a:cubicBezTo>
                <a:close/>
                <a:moveTo>
                  <a:pt x="11993240" y="6424858"/>
                </a:moveTo>
                <a:cubicBezTo>
                  <a:pt x="12003181" y="6424858"/>
                  <a:pt x="12011240" y="6432917"/>
                  <a:pt x="12011240" y="6442858"/>
                </a:cubicBezTo>
                <a:cubicBezTo>
                  <a:pt x="12011240" y="6452799"/>
                  <a:pt x="12003181" y="6460858"/>
                  <a:pt x="11993240" y="6460858"/>
                </a:cubicBezTo>
                <a:cubicBezTo>
                  <a:pt x="11983299" y="6460858"/>
                  <a:pt x="11975240" y="6452799"/>
                  <a:pt x="11975240" y="6442858"/>
                </a:cubicBezTo>
                <a:cubicBezTo>
                  <a:pt x="11975240" y="6432917"/>
                  <a:pt x="11983299" y="6424858"/>
                  <a:pt x="11993240" y="6424858"/>
                </a:cubicBezTo>
                <a:close/>
                <a:moveTo>
                  <a:pt x="11641015" y="6424858"/>
                </a:moveTo>
                <a:cubicBezTo>
                  <a:pt x="11650956" y="6424858"/>
                  <a:pt x="11659015" y="6432917"/>
                  <a:pt x="11659015" y="6442858"/>
                </a:cubicBezTo>
                <a:cubicBezTo>
                  <a:pt x="11659015" y="6452799"/>
                  <a:pt x="11650956" y="6460858"/>
                  <a:pt x="11641015" y="6460858"/>
                </a:cubicBezTo>
                <a:cubicBezTo>
                  <a:pt x="11631074" y="6460858"/>
                  <a:pt x="11623015" y="6452799"/>
                  <a:pt x="11623015" y="6442858"/>
                </a:cubicBezTo>
                <a:cubicBezTo>
                  <a:pt x="11623015" y="6432917"/>
                  <a:pt x="11631074" y="6424858"/>
                  <a:pt x="11641015" y="6424858"/>
                </a:cubicBezTo>
                <a:close/>
                <a:moveTo>
                  <a:pt x="11288799" y="6424858"/>
                </a:moveTo>
                <a:cubicBezTo>
                  <a:pt x="11298740" y="6424858"/>
                  <a:pt x="11306799" y="6432917"/>
                  <a:pt x="11306799" y="6442858"/>
                </a:cubicBezTo>
                <a:cubicBezTo>
                  <a:pt x="11306799" y="6452799"/>
                  <a:pt x="11298740" y="6460858"/>
                  <a:pt x="11288799" y="6460858"/>
                </a:cubicBezTo>
                <a:cubicBezTo>
                  <a:pt x="11278858" y="6460858"/>
                  <a:pt x="11270799" y="6452799"/>
                  <a:pt x="11270799" y="6442858"/>
                </a:cubicBezTo>
                <a:cubicBezTo>
                  <a:pt x="11270799" y="6432917"/>
                  <a:pt x="11278858" y="6424858"/>
                  <a:pt x="11288799" y="6424858"/>
                </a:cubicBezTo>
                <a:close/>
                <a:moveTo>
                  <a:pt x="10936583" y="6424858"/>
                </a:moveTo>
                <a:cubicBezTo>
                  <a:pt x="10946524" y="6424858"/>
                  <a:pt x="10954583" y="6432917"/>
                  <a:pt x="10954583" y="6442858"/>
                </a:cubicBezTo>
                <a:cubicBezTo>
                  <a:pt x="10954583" y="6452799"/>
                  <a:pt x="10946524" y="6460858"/>
                  <a:pt x="10936583" y="6460858"/>
                </a:cubicBezTo>
                <a:cubicBezTo>
                  <a:pt x="10926642" y="6460858"/>
                  <a:pt x="10918583" y="6452799"/>
                  <a:pt x="10918583" y="6442858"/>
                </a:cubicBezTo>
                <a:cubicBezTo>
                  <a:pt x="10918583" y="6432917"/>
                  <a:pt x="10926642" y="6424858"/>
                  <a:pt x="10936583" y="6424858"/>
                </a:cubicBezTo>
                <a:close/>
                <a:moveTo>
                  <a:pt x="10584367" y="6424858"/>
                </a:moveTo>
                <a:cubicBezTo>
                  <a:pt x="10594308" y="6424858"/>
                  <a:pt x="10602367" y="6432917"/>
                  <a:pt x="10602367" y="6442858"/>
                </a:cubicBezTo>
                <a:cubicBezTo>
                  <a:pt x="10602367" y="6452799"/>
                  <a:pt x="10594308" y="6460858"/>
                  <a:pt x="10584367" y="6460858"/>
                </a:cubicBezTo>
                <a:cubicBezTo>
                  <a:pt x="10574426" y="6460858"/>
                  <a:pt x="10566367" y="6452799"/>
                  <a:pt x="10566367" y="6442858"/>
                </a:cubicBezTo>
                <a:cubicBezTo>
                  <a:pt x="10566367" y="6432917"/>
                  <a:pt x="10574426" y="6424858"/>
                  <a:pt x="10584367" y="6424858"/>
                </a:cubicBezTo>
                <a:close/>
                <a:moveTo>
                  <a:pt x="10232151" y="6424858"/>
                </a:moveTo>
                <a:cubicBezTo>
                  <a:pt x="10242092" y="6424858"/>
                  <a:pt x="10250151" y="6432917"/>
                  <a:pt x="10250151" y="6442858"/>
                </a:cubicBezTo>
                <a:cubicBezTo>
                  <a:pt x="10250151" y="6452799"/>
                  <a:pt x="10242092" y="6460858"/>
                  <a:pt x="10232151" y="6460858"/>
                </a:cubicBezTo>
                <a:cubicBezTo>
                  <a:pt x="10222210" y="6460858"/>
                  <a:pt x="10214151" y="6452799"/>
                  <a:pt x="10214151" y="6442858"/>
                </a:cubicBezTo>
                <a:cubicBezTo>
                  <a:pt x="10214151" y="6432917"/>
                  <a:pt x="10222210" y="6424858"/>
                  <a:pt x="10232151" y="6424858"/>
                </a:cubicBezTo>
                <a:close/>
                <a:moveTo>
                  <a:pt x="9879935" y="6424858"/>
                </a:moveTo>
                <a:cubicBezTo>
                  <a:pt x="9889876" y="6424858"/>
                  <a:pt x="9897935" y="6432917"/>
                  <a:pt x="9897935" y="6442858"/>
                </a:cubicBezTo>
                <a:cubicBezTo>
                  <a:pt x="9897935" y="6452799"/>
                  <a:pt x="9889876" y="6460858"/>
                  <a:pt x="9879935" y="6460858"/>
                </a:cubicBezTo>
                <a:cubicBezTo>
                  <a:pt x="9869994" y="6460858"/>
                  <a:pt x="9861935" y="6452799"/>
                  <a:pt x="9861935" y="6442858"/>
                </a:cubicBezTo>
                <a:cubicBezTo>
                  <a:pt x="9861935" y="6432917"/>
                  <a:pt x="9869994" y="6424858"/>
                  <a:pt x="9879935" y="6424858"/>
                </a:cubicBezTo>
                <a:close/>
                <a:moveTo>
                  <a:pt x="9527719" y="6424858"/>
                </a:moveTo>
                <a:cubicBezTo>
                  <a:pt x="9537660" y="6424858"/>
                  <a:pt x="9545719" y="6432917"/>
                  <a:pt x="9545719" y="6442858"/>
                </a:cubicBezTo>
                <a:cubicBezTo>
                  <a:pt x="9545719" y="6452799"/>
                  <a:pt x="9537660" y="6460858"/>
                  <a:pt x="9527719" y="6460858"/>
                </a:cubicBezTo>
                <a:cubicBezTo>
                  <a:pt x="9517778" y="6460858"/>
                  <a:pt x="9509719" y="6452799"/>
                  <a:pt x="9509719" y="6442858"/>
                </a:cubicBezTo>
                <a:cubicBezTo>
                  <a:pt x="9509719" y="6432917"/>
                  <a:pt x="9517778" y="6424858"/>
                  <a:pt x="9527719" y="6424858"/>
                </a:cubicBezTo>
                <a:close/>
                <a:moveTo>
                  <a:pt x="9175503" y="6424858"/>
                </a:moveTo>
                <a:cubicBezTo>
                  <a:pt x="9185444" y="6424858"/>
                  <a:pt x="9193503" y="6432917"/>
                  <a:pt x="9193503" y="6442858"/>
                </a:cubicBezTo>
                <a:cubicBezTo>
                  <a:pt x="9193503" y="6452799"/>
                  <a:pt x="9185444" y="6460858"/>
                  <a:pt x="9175503" y="6460858"/>
                </a:cubicBezTo>
                <a:cubicBezTo>
                  <a:pt x="9165562" y="6460858"/>
                  <a:pt x="9157503" y="6452799"/>
                  <a:pt x="9157503" y="6442858"/>
                </a:cubicBezTo>
                <a:cubicBezTo>
                  <a:pt x="9157503" y="6432917"/>
                  <a:pt x="9165562" y="6424858"/>
                  <a:pt x="9175503" y="6424858"/>
                </a:cubicBezTo>
                <a:close/>
                <a:moveTo>
                  <a:pt x="8823287" y="6424858"/>
                </a:moveTo>
                <a:cubicBezTo>
                  <a:pt x="8833228" y="6424858"/>
                  <a:pt x="8841287" y="6432917"/>
                  <a:pt x="8841287" y="6442858"/>
                </a:cubicBezTo>
                <a:cubicBezTo>
                  <a:pt x="8841287" y="6452799"/>
                  <a:pt x="8833228" y="6460858"/>
                  <a:pt x="8823287" y="6460858"/>
                </a:cubicBezTo>
                <a:cubicBezTo>
                  <a:pt x="8813346" y="6460858"/>
                  <a:pt x="8805287" y="6452799"/>
                  <a:pt x="8805287" y="6442858"/>
                </a:cubicBezTo>
                <a:cubicBezTo>
                  <a:pt x="8805287" y="6432917"/>
                  <a:pt x="8813346" y="6424858"/>
                  <a:pt x="8823287" y="6424858"/>
                </a:cubicBezTo>
                <a:close/>
                <a:moveTo>
                  <a:pt x="8471071" y="6424858"/>
                </a:moveTo>
                <a:cubicBezTo>
                  <a:pt x="8481012" y="6424858"/>
                  <a:pt x="8489071" y="6432917"/>
                  <a:pt x="8489071" y="6442858"/>
                </a:cubicBezTo>
                <a:cubicBezTo>
                  <a:pt x="8489071" y="6452799"/>
                  <a:pt x="8481012" y="6460858"/>
                  <a:pt x="8471071" y="6460858"/>
                </a:cubicBezTo>
                <a:cubicBezTo>
                  <a:pt x="8461130" y="6460858"/>
                  <a:pt x="8453071" y="6452799"/>
                  <a:pt x="8453071" y="6442858"/>
                </a:cubicBezTo>
                <a:cubicBezTo>
                  <a:pt x="8453071" y="6432917"/>
                  <a:pt x="8461130" y="6424858"/>
                  <a:pt x="8471071" y="6424858"/>
                </a:cubicBezTo>
                <a:close/>
                <a:moveTo>
                  <a:pt x="8118855" y="6424858"/>
                </a:moveTo>
                <a:cubicBezTo>
                  <a:pt x="8128796" y="6424858"/>
                  <a:pt x="8136855" y="6432917"/>
                  <a:pt x="8136855" y="6442858"/>
                </a:cubicBezTo>
                <a:cubicBezTo>
                  <a:pt x="8136855" y="6452799"/>
                  <a:pt x="8128796" y="6460858"/>
                  <a:pt x="8118855" y="6460858"/>
                </a:cubicBezTo>
                <a:cubicBezTo>
                  <a:pt x="8108914" y="6460858"/>
                  <a:pt x="8100855" y="6452799"/>
                  <a:pt x="8100855" y="6442858"/>
                </a:cubicBezTo>
                <a:cubicBezTo>
                  <a:pt x="8100855" y="6432917"/>
                  <a:pt x="8108914" y="6424858"/>
                  <a:pt x="8118855" y="6424858"/>
                </a:cubicBezTo>
                <a:close/>
                <a:moveTo>
                  <a:pt x="7766639" y="6424858"/>
                </a:moveTo>
                <a:cubicBezTo>
                  <a:pt x="7776580" y="6424858"/>
                  <a:pt x="7784639" y="6432917"/>
                  <a:pt x="7784639" y="6442858"/>
                </a:cubicBezTo>
                <a:cubicBezTo>
                  <a:pt x="7784639" y="6452799"/>
                  <a:pt x="7776580" y="6460858"/>
                  <a:pt x="7766639" y="6460858"/>
                </a:cubicBezTo>
                <a:cubicBezTo>
                  <a:pt x="7756698" y="6460858"/>
                  <a:pt x="7748639" y="6452799"/>
                  <a:pt x="7748639" y="6442858"/>
                </a:cubicBezTo>
                <a:cubicBezTo>
                  <a:pt x="7748639" y="6432917"/>
                  <a:pt x="7756698" y="6424858"/>
                  <a:pt x="7766639" y="6424858"/>
                </a:cubicBezTo>
                <a:close/>
                <a:moveTo>
                  <a:pt x="7414423" y="6424858"/>
                </a:moveTo>
                <a:cubicBezTo>
                  <a:pt x="7424364" y="6424858"/>
                  <a:pt x="7432423" y="6432917"/>
                  <a:pt x="7432423" y="6442858"/>
                </a:cubicBezTo>
                <a:cubicBezTo>
                  <a:pt x="7432423" y="6452799"/>
                  <a:pt x="7424364" y="6460858"/>
                  <a:pt x="7414423" y="6460858"/>
                </a:cubicBezTo>
                <a:cubicBezTo>
                  <a:pt x="7404482" y="6460858"/>
                  <a:pt x="7396423" y="6452799"/>
                  <a:pt x="7396423" y="6442858"/>
                </a:cubicBezTo>
                <a:cubicBezTo>
                  <a:pt x="7396423" y="6432917"/>
                  <a:pt x="7404482" y="6424858"/>
                  <a:pt x="7414423" y="6424858"/>
                </a:cubicBezTo>
                <a:close/>
                <a:moveTo>
                  <a:pt x="7062207" y="6424858"/>
                </a:moveTo>
                <a:cubicBezTo>
                  <a:pt x="7072148" y="6424858"/>
                  <a:pt x="7080207" y="6432917"/>
                  <a:pt x="7080207" y="6442858"/>
                </a:cubicBezTo>
                <a:cubicBezTo>
                  <a:pt x="7080207" y="6452799"/>
                  <a:pt x="7072148" y="6460858"/>
                  <a:pt x="7062207" y="6460858"/>
                </a:cubicBezTo>
                <a:cubicBezTo>
                  <a:pt x="7052266" y="6460858"/>
                  <a:pt x="7044207" y="6452799"/>
                  <a:pt x="7044207" y="6442858"/>
                </a:cubicBezTo>
                <a:cubicBezTo>
                  <a:pt x="7044207" y="6432917"/>
                  <a:pt x="7052266" y="6424858"/>
                  <a:pt x="7062207" y="6424858"/>
                </a:cubicBezTo>
                <a:close/>
                <a:moveTo>
                  <a:pt x="6709991" y="6424858"/>
                </a:moveTo>
                <a:cubicBezTo>
                  <a:pt x="6719932" y="6424858"/>
                  <a:pt x="6727991" y="6432917"/>
                  <a:pt x="6727991" y="6442858"/>
                </a:cubicBezTo>
                <a:cubicBezTo>
                  <a:pt x="6727991" y="6452799"/>
                  <a:pt x="6719932" y="6460858"/>
                  <a:pt x="6709991" y="6460858"/>
                </a:cubicBezTo>
                <a:cubicBezTo>
                  <a:pt x="6700050" y="6460858"/>
                  <a:pt x="6691991" y="6452799"/>
                  <a:pt x="6691991" y="6442858"/>
                </a:cubicBezTo>
                <a:cubicBezTo>
                  <a:pt x="6691991" y="6432917"/>
                  <a:pt x="6700050" y="6424858"/>
                  <a:pt x="6709991" y="6424858"/>
                </a:cubicBezTo>
                <a:close/>
                <a:moveTo>
                  <a:pt x="6357775" y="6424858"/>
                </a:moveTo>
                <a:cubicBezTo>
                  <a:pt x="6367716" y="6424858"/>
                  <a:pt x="6375775" y="6432917"/>
                  <a:pt x="6375775" y="6442858"/>
                </a:cubicBezTo>
                <a:cubicBezTo>
                  <a:pt x="6375775" y="6452799"/>
                  <a:pt x="6367716" y="6460858"/>
                  <a:pt x="6357775" y="6460858"/>
                </a:cubicBezTo>
                <a:cubicBezTo>
                  <a:pt x="6347834" y="6460858"/>
                  <a:pt x="6339775" y="6452799"/>
                  <a:pt x="6339775" y="6442858"/>
                </a:cubicBezTo>
                <a:cubicBezTo>
                  <a:pt x="6339775" y="6432917"/>
                  <a:pt x="6347834" y="6424858"/>
                  <a:pt x="6357775" y="6424858"/>
                </a:cubicBezTo>
                <a:close/>
                <a:moveTo>
                  <a:pt x="6005562" y="6424858"/>
                </a:moveTo>
                <a:cubicBezTo>
                  <a:pt x="6015500" y="6424858"/>
                  <a:pt x="6023559" y="6432917"/>
                  <a:pt x="6023559" y="6442858"/>
                </a:cubicBezTo>
                <a:cubicBezTo>
                  <a:pt x="6023559" y="6452799"/>
                  <a:pt x="6015500" y="6460858"/>
                  <a:pt x="6005562" y="6460858"/>
                </a:cubicBezTo>
                <a:cubicBezTo>
                  <a:pt x="5995620" y="6460858"/>
                  <a:pt x="5987561" y="6452799"/>
                  <a:pt x="5987561" y="6442858"/>
                </a:cubicBezTo>
                <a:cubicBezTo>
                  <a:pt x="5987561" y="6432917"/>
                  <a:pt x="5995620" y="6424858"/>
                  <a:pt x="6005562" y="6424858"/>
                </a:cubicBezTo>
                <a:close/>
                <a:moveTo>
                  <a:pt x="5653360" y="6424858"/>
                </a:moveTo>
                <a:cubicBezTo>
                  <a:pt x="5663300" y="6424858"/>
                  <a:pt x="5671359" y="6432917"/>
                  <a:pt x="5671359" y="6442858"/>
                </a:cubicBezTo>
                <a:cubicBezTo>
                  <a:pt x="5671359" y="6452799"/>
                  <a:pt x="5663300" y="6460858"/>
                  <a:pt x="5653360" y="6460858"/>
                </a:cubicBezTo>
                <a:cubicBezTo>
                  <a:pt x="5643419" y="6460858"/>
                  <a:pt x="5635361" y="6452799"/>
                  <a:pt x="5635361" y="6442858"/>
                </a:cubicBezTo>
                <a:cubicBezTo>
                  <a:pt x="5635361" y="6432917"/>
                  <a:pt x="5643419" y="6424858"/>
                  <a:pt x="5653360" y="6424858"/>
                </a:cubicBezTo>
                <a:close/>
                <a:moveTo>
                  <a:pt x="5301162" y="6424858"/>
                </a:moveTo>
                <a:cubicBezTo>
                  <a:pt x="5311103" y="6424858"/>
                  <a:pt x="5319160" y="6432917"/>
                  <a:pt x="5319160" y="6442858"/>
                </a:cubicBezTo>
                <a:cubicBezTo>
                  <a:pt x="5319160" y="6452799"/>
                  <a:pt x="5311103" y="6460858"/>
                  <a:pt x="5301162" y="6460858"/>
                </a:cubicBezTo>
                <a:cubicBezTo>
                  <a:pt x="5291218" y="6460858"/>
                  <a:pt x="5283159" y="6452799"/>
                  <a:pt x="5283159" y="6442858"/>
                </a:cubicBezTo>
                <a:cubicBezTo>
                  <a:pt x="5283159" y="6432917"/>
                  <a:pt x="5291218" y="6424858"/>
                  <a:pt x="5301162" y="6424858"/>
                </a:cubicBezTo>
                <a:close/>
                <a:moveTo>
                  <a:pt x="4948952" y="6424858"/>
                </a:moveTo>
                <a:cubicBezTo>
                  <a:pt x="4958891" y="6424858"/>
                  <a:pt x="4966948" y="6432917"/>
                  <a:pt x="4966948" y="6442858"/>
                </a:cubicBezTo>
                <a:cubicBezTo>
                  <a:pt x="4966948" y="6452799"/>
                  <a:pt x="4958891" y="6460858"/>
                  <a:pt x="4948952" y="6460858"/>
                </a:cubicBezTo>
                <a:cubicBezTo>
                  <a:pt x="4939014" y="6460858"/>
                  <a:pt x="4930958" y="6452799"/>
                  <a:pt x="4930958" y="6442858"/>
                </a:cubicBezTo>
                <a:cubicBezTo>
                  <a:pt x="4930958" y="6432917"/>
                  <a:pt x="4939014" y="6424858"/>
                  <a:pt x="4948952" y="6424858"/>
                </a:cubicBezTo>
                <a:close/>
                <a:moveTo>
                  <a:pt x="4596735" y="6424858"/>
                </a:moveTo>
                <a:cubicBezTo>
                  <a:pt x="4606676" y="6424858"/>
                  <a:pt x="4614734" y="6432917"/>
                  <a:pt x="4614734" y="6442858"/>
                </a:cubicBezTo>
                <a:cubicBezTo>
                  <a:pt x="4614734" y="6452799"/>
                  <a:pt x="4606676" y="6460858"/>
                  <a:pt x="4596735" y="6460858"/>
                </a:cubicBezTo>
                <a:cubicBezTo>
                  <a:pt x="4586791" y="6460858"/>
                  <a:pt x="4578730" y="6452799"/>
                  <a:pt x="4578730" y="6442858"/>
                </a:cubicBezTo>
                <a:cubicBezTo>
                  <a:pt x="4578730" y="6432917"/>
                  <a:pt x="4586791" y="6424858"/>
                  <a:pt x="4596735" y="6424858"/>
                </a:cubicBezTo>
                <a:close/>
                <a:moveTo>
                  <a:pt x="4244510" y="6424858"/>
                </a:moveTo>
                <a:cubicBezTo>
                  <a:pt x="4254452" y="6424858"/>
                  <a:pt x="4262511" y="6432917"/>
                  <a:pt x="4262511" y="6442858"/>
                </a:cubicBezTo>
                <a:cubicBezTo>
                  <a:pt x="4262511" y="6452799"/>
                  <a:pt x="4254452" y="6460858"/>
                  <a:pt x="4244510" y="6460858"/>
                </a:cubicBezTo>
                <a:cubicBezTo>
                  <a:pt x="4234567" y="6460858"/>
                  <a:pt x="4226508" y="6452799"/>
                  <a:pt x="4226508" y="6442858"/>
                </a:cubicBezTo>
                <a:cubicBezTo>
                  <a:pt x="4226508" y="6432917"/>
                  <a:pt x="4234567" y="6424858"/>
                  <a:pt x="4244510" y="6424858"/>
                </a:cubicBezTo>
                <a:close/>
                <a:moveTo>
                  <a:pt x="3892357" y="6424858"/>
                </a:moveTo>
                <a:cubicBezTo>
                  <a:pt x="3902298" y="6424858"/>
                  <a:pt x="3910358" y="6432917"/>
                  <a:pt x="3910358" y="6442858"/>
                </a:cubicBezTo>
                <a:cubicBezTo>
                  <a:pt x="3910358" y="6452799"/>
                  <a:pt x="3902298" y="6460858"/>
                  <a:pt x="3892357" y="6460858"/>
                </a:cubicBezTo>
                <a:cubicBezTo>
                  <a:pt x="3882415" y="6460858"/>
                  <a:pt x="3874355" y="6452799"/>
                  <a:pt x="3874355" y="6442858"/>
                </a:cubicBezTo>
                <a:cubicBezTo>
                  <a:pt x="3874355" y="6432917"/>
                  <a:pt x="3882415" y="6424858"/>
                  <a:pt x="3892357" y="6424858"/>
                </a:cubicBezTo>
                <a:close/>
                <a:moveTo>
                  <a:pt x="3540108" y="6424858"/>
                </a:moveTo>
                <a:cubicBezTo>
                  <a:pt x="3550047" y="6424858"/>
                  <a:pt x="3558105" y="6432917"/>
                  <a:pt x="3558105" y="6442858"/>
                </a:cubicBezTo>
                <a:cubicBezTo>
                  <a:pt x="3558105" y="6452799"/>
                  <a:pt x="3550047" y="6460858"/>
                  <a:pt x="3540108" y="6460858"/>
                </a:cubicBezTo>
                <a:cubicBezTo>
                  <a:pt x="3530169" y="6460858"/>
                  <a:pt x="3522111" y="6452799"/>
                  <a:pt x="3522111" y="6442858"/>
                </a:cubicBezTo>
                <a:cubicBezTo>
                  <a:pt x="3522111" y="6432917"/>
                  <a:pt x="3530169" y="6424858"/>
                  <a:pt x="3540108" y="6424858"/>
                </a:cubicBezTo>
                <a:close/>
                <a:moveTo>
                  <a:pt x="3187939" y="6424858"/>
                </a:moveTo>
                <a:cubicBezTo>
                  <a:pt x="3197879" y="6424858"/>
                  <a:pt x="3205936" y="6432917"/>
                  <a:pt x="3205936" y="6442858"/>
                </a:cubicBezTo>
                <a:cubicBezTo>
                  <a:pt x="3205936" y="6452799"/>
                  <a:pt x="3197879" y="6460858"/>
                  <a:pt x="3187939" y="6460858"/>
                </a:cubicBezTo>
                <a:cubicBezTo>
                  <a:pt x="3178000" y="6460858"/>
                  <a:pt x="3169941" y="6452799"/>
                  <a:pt x="3169941" y="6442858"/>
                </a:cubicBezTo>
                <a:cubicBezTo>
                  <a:pt x="3169941" y="6432917"/>
                  <a:pt x="3178000" y="6424858"/>
                  <a:pt x="3187939" y="6424858"/>
                </a:cubicBezTo>
                <a:close/>
                <a:moveTo>
                  <a:pt x="2835721" y="6424858"/>
                </a:moveTo>
                <a:cubicBezTo>
                  <a:pt x="2845664" y="6424858"/>
                  <a:pt x="2853722" y="6432917"/>
                  <a:pt x="2853722" y="6442858"/>
                </a:cubicBezTo>
                <a:cubicBezTo>
                  <a:pt x="2853722" y="6452799"/>
                  <a:pt x="2845664" y="6460858"/>
                  <a:pt x="2835721" y="6460858"/>
                </a:cubicBezTo>
                <a:cubicBezTo>
                  <a:pt x="2825782" y="6460858"/>
                  <a:pt x="2817722" y="6452799"/>
                  <a:pt x="2817722" y="6442858"/>
                </a:cubicBezTo>
                <a:cubicBezTo>
                  <a:pt x="2817722" y="6432917"/>
                  <a:pt x="2825782" y="6424858"/>
                  <a:pt x="2835721" y="6424858"/>
                </a:cubicBezTo>
                <a:close/>
                <a:moveTo>
                  <a:pt x="2483514" y="6424858"/>
                </a:moveTo>
                <a:cubicBezTo>
                  <a:pt x="2493451" y="6424858"/>
                  <a:pt x="2501512" y="6432917"/>
                  <a:pt x="2501512" y="6442858"/>
                </a:cubicBezTo>
                <a:cubicBezTo>
                  <a:pt x="2501512" y="6452799"/>
                  <a:pt x="2493451" y="6460858"/>
                  <a:pt x="2483514" y="6460858"/>
                </a:cubicBezTo>
                <a:cubicBezTo>
                  <a:pt x="2473571" y="6460858"/>
                  <a:pt x="2465508" y="6452799"/>
                  <a:pt x="2465508" y="6442858"/>
                </a:cubicBezTo>
                <a:cubicBezTo>
                  <a:pt x="2465508" y="6432917"/>
                  <a:pt x="2473571" y="6424858"/>
                  <a:pt x="2483514" y="6424858"/>
                </a:cubicBezTo>
                <a:close/>
                <a:moveTo>
                  <a:pt x="2131302" y="6424858"/>
                </a:moveTo>
                <a:cubicBezTo>
                  <a:pt x="2141243" y="6424858"/>
                  <a:pt x="2149302" y="6432917"/>
                  <a:pt x="2149302" y="6442858"/>
                </a:cubicBezTo>
                <a:cubicBezTo>
                  <a:pt x="2149302" y="6452799"/>
                  <a:pt x="2141243" y="6460858"/>
                  <a:pt x="2131302" y="6460858"/>
                </a:cubicBezTo>
                <a:cubicBezTo>
                  <a:pt x="2121364" y="6460858"/>
                  <a:pt x="2113305" y="6452799"/>
                  <a:pt x="2113305" y="6442858"/>
                </a:cubicBezTo>
                <a:cubicBezTo>
                  <a:pt x="2113305" y="6432917"/>
                  <a:pt x="2121364" y="6424858"/>
                  <a:pt x="2131302" y="6424858"/>
                </a:cubicBezTo>
                <a:close/>
                <a:moveTo>
                  <a:pt x="1779084" y="6424858"/>
                </a:moveTo>
                <a:cubicBezTo>
                  <a:pt x="1789025" y="6424858"/>
                  <a:pt x="1797083" y="6432917"/>
                  <a:pt x="1797083" y="6442858"/>
                </a:cubicBezTo>
                <a:cubicBezTo>
                  <a:pt x="1797083" y="6452799"/>
                  <a:pt x="1789025" y="6460858"/>
                  <a:pt x="1779084" y="6460858"/>
                </a:cubicBezTo>
                <a:cubicBezTo>
                  <a:pt x="1769142" y="6460858"/>
                  <a:pt x="1761083" y="6452799"/>
                  <a:pt x="1761083" y="6442858"/>
                </a:cubicBezTo>
                <a:cubicBezTo>
                  <a:pt x="1761083" y="6432917"/>
                  <a:pt x="1769142" y="6424858"/>
                  <a:pt x="1779084" y="6424858"/>
                </a:cubicBezTo>
                <a:close/>
                <a:moveTo>
                  <a:pt x="1426867" y="6424858"/>
                </a:moveTo>
                <a:cubicBezTo>
                  <a:pt x="1436807" y="6424858"/>
                  <a:pt x="1444866" y="6432917"/>
                  <a:pt x="1444866" y="6442858"/>
                </a:cubicBezTo>
                <a:cubicBezTo>
                  <a:pt x="1444866" y="6452799"/>
                  <a:pt x="1436807" y="6460858"/>
                  <a:pt x="1426867" y="6460858"/>
                </a:cubicBezTo>
                <a:cubicBezTo>
                  <a:pt x="1416926" y="6460858"/>
                  <a:pt x="1408866" y="6452799"/>
                  <a:pt x="1408866" y="6442858"/>
                </a:cubicBezTo>
                <a:cubicBezTo>
                  <a:pt x="1408866" y="6432917"/>
                  <a:pt x="1416926" y="6424858"/>
                  <a:pt x="1426867" y="6424858"/>
                </a:cubicBezTo>
                <a:close/>
                <a:moveTo>
                  <a:pt x="1074650" y="6424858"/>
                </a:moveTo>
                <a:cubicBezTo>
                  <a:pt x="1084591" y="6424858"/>
                  <a:pt x="1092650" y="6432917"/>
                  <a:pt x="1092650" y="6442858"/>
                </a:cubicBezTo>
                <a:cubicBezTo>
                  <a:pt x="1092650" y="6452799"/>
                  <a:pt x="1084591" y="6460858"/>
                  <a:pt x="1074650" y="6460858"/>
                </a:cubicBezTo>
                <a:cubicBezTo>
                  <a:pt x="1064709" y="6460858"/>
                  <a:pt x="1056650" y="6452799"/>
                  <a:pt x="1056650" y="6442858"/>
                </a:cubicBezTo>
                <a:cubicBezTo>
                  <a:pt x="1056650" y="6432917"/>
                  <a:pt x="1064709" y="6424858"/>
                  <a:pt x="1074650" y="6424858"/>
                </a:cubicBezTo>
                <a:close/>
                <a:moveTo>
                  <a:pt x="722434" y="6424858"/>
                </a:moveTo>
                <a:cubicBezTo>
                  <a:pt x="732375" y="6424858"/>
                  <a:pt x="740434" y="6432917"/>
                  <a:pt x="740434" y="6442858"/>
                </a:cubicBezTo>
                <a:cubicBezTo>
                  <a:pt x="740434" y="6452799"/>
                  <a:pt x="732375" y="6460858"/>
                  <a:pt x="722434" y="6460858"/>
                </a:cubicBezTo>
                <a:cubicBezTo>
                  <a:pt x="712493" y="6460858"/>
                  <a:pt x="704434" y="6452799"/>
                  <a:pt x="704434" y="6442858"/>
                </a:cubicBezTo>
                <a:cubicBezTo>
                  <a:pt x="704434" y="6432917"/>
                  <a:pt x="712493" y="6424858"/>
                  <a:pt x="722434" y="6424858"/>
                </a:cubicBezTo>
                <a:close/>
                <a:moveTo>
                  <a:pt x="370217" y="6424858"/>
                </a:moveTo>
                <a:cubicBezTo>
                  <a:pt x="380158" y="6424858"/>
                  <a:pt x="388217" y="6432917"/>
                  <a:pt x="388217" y="6442858"/>
                </a:cubicBezTo>
                <a:cubicBezTo>
                  <a:pt x="388217" y="6452799"/>
                  <a:pt x="380158" y="6460858"/>
                  <a:pt x="370217" y="6460858"/>
                </a:cubicBezTo>
                <a:cubicBezTo>
                  <a:pt x="360277" y="6460858"/>
                  <a:pt x="352218" y="6452799"/>
                  <a:pt x="352218" y="6442858"/>
                </a:cubicBezTo>
                <a:cubicBezTo>
                  <a:pt x="352218" y="6432917"/>
                  <a:pt x="360277" y="6424858"/>
                  <a:pt x="370217" y="6424858"/>
                </a:cubicBezTo>
                <a:close/>
                <a:moveTo>
                  <a:pt x="18001" y="6424858"/>
                </a:moveTo>
                <a:cubicBezTo>
                  <a:pt x="27942" y="6424858"/>
                  <a:pt x="36001" y="6432917"/>
                  <a:pt x="36001" y="6442858"/>
                </a:cubicBezTo>
                <a:cubicBezTo>
                  <a:pt x="36001" y="6452799"/>
                  <a:pt x="27942" y="6460858"/>
                  <a:pt x="18001" y="6460858"/>
                </a:cubicBezTo>
                <a:cubicBezTo>
                  <a:pt x="8060" y="6460858"/>
                  <a:pt x="1" y="6452799"/>
                  <a:pt x="1" y="6442858"/>
                </a:cubicBezTo>
                <a:cubicBezTo>
                  <a:pt x="1" y="6432917"/>
                  <a:pt x="8060" y="6424858"/>
                  <a:pt x="18001" y="6424858"/>
                </a:cubicBezTo>
                <a:close/>
                <a:moveTo>
                  <a:pt x="11993240" y="6103615"/>
                </a:moveTo>
                <a:cubicBezTo>
                  <a:pt x="12003181" y="6103615"/>
                  <a:pt x="12011240" y="6111674"/>
                  <a:pt x="12011240" y="6121615"/>
                </a:cubicBezTo>
                <a:cubicBezTo>
                  <a:pt x="12011240" y="6131556"/>
                  <a:pt x="12003181" y="6139615"/>
                  <a:pt x="11993240" y="6139615"/>
                </a:cubicBezTo>
                <a:cubicBezTo>
                  <a:pt x="11983299" y="6139615"/>
                  <a:pt x="11975240" y="6131556"/>
                  <a:pt x="11975240" y="6121615"/>
                </a:cubicBezTo>
                <a:cubicBezTo>
                  <a:pt x="11975240" y="6111674"/>
                  <a:pt x="11983299" y="6103615"/>
                  <a:pt x="11993240" y="6103615"/>
                </a:cubicBezTo>
                <a:close/>
                <a:moveTo>
                  <a:pt x="11641015" y="6103615"/>
                </a:moveTo>
                <a:cubicBezTo>
                  <a:pt x="11650956" y="6103615"/>
                  <a:pt x="11659015" y="6111674"/>
                  <a:pt x="11659015" y="6121615"/>
                </a:cubicBezTo>
                <a:cubicBezTo>
                  <a:pt x="11659015" y="6131556"/>
                  <a:pt x="11650956" y="6139615"/>
                  <a:pt x="11641015" y="6139615"/>
                </a:cubicBezTo>
                <a:cubicBezTo>
                  <a:pt x="11631074" y="6139615"/>
                  <a:pt x="11623015" y="6131556"/>
                  <a:pt x="11623015" y="6121615"/>
                </a:cubicBezTo>
                <a:cubicBezTo>
                  <a:pt x="11623015" y="6111674"/>
                  <a:pt x="11631074" y="6103615"/>
                  <a:pt x="11641015" y="6103615"/>
                </a:cubicBezTo>
                <a:close/>
                <a:moveTo>
                  <a:pt x="11288799" y="6103615"/>
                </a:moveTo>
                <a:cubicBezTo>
                  <a:pt x="11298740" y="6103615"/>
                  <a:pt x="11306799" y="6111674"/>
                  <a:pt x="11306799" y="6121615"/>
                </a:cubicBezTo>
                <a:cubicBezTo>
                  <a:pt x="11306799" y="6131556"/>
                  <a:pt x="11298740" y="6139615"/>
                  <a:pt x="11288799" y="6139615"/>
                </a:cubicBezTo>
                <a:cubicBezTo>
                  <a:pt x="11278858" y="6139615"/>
                  <a:pt x="11270799" y="6131556"/>
                  <a:pt x="11270799" y="6121615"/>
                </a:cubicBezTo>
                <a:cubicBezTo>
                  <a:pt x="11270799" y="6111674"/>
                  <a:pt x="11278858" y="6103615"/>
                  <a:pt x="11288799" y="6103615"/>
                </a:cubicBezTo>
                <a:close/>
                <a:moveTo>
                  <a:pt x="10936583" y="6103615"/>
                </a:moveTo>
                <a:cubicBezTo>
                  <a:pt x="10946524" y="6103615"/>
                  <a:pt x="10954583" y="6111674"/>
                  <a:pt x="10954583" y="6121615"/>
                </a:cubicBezTo>
                <a:cubicBezTo>
                  <a:pt x="10954583" y="6131556"/>
                  <a:pt x="10946524" y="6139615"/>
                  <a:pt x="10936583" y="6139615"/>
                </a:cubicBezTo>
                <a:cubicBezTo>
                  <a:pt x="10926642" y="6139615"/>
                  <a:pt x="10918583" y="6131556"/>
                  <a:pt x="10918583" y="6121615"/>
                </a:cubicBezTo>
                <a:cubicBezTo>
                  <a:pt x="10918583" y="6111674"/>
                  <a:pt x="10926642" y="6103615"/>
                  <a:pt x="10936583" y="6103615"/>
                </a:cubicBezTo>
                <a:close/>
                <a:moveTo>
                  <a:pt x="10584367" y="6103615"/>
                </a:moveTo>
                <a:cubicBezTo>
                  <a:pt x="10594308" y="6103615"/>
                  <a:pt x="10602367" y="6111674"/>
                  <a:pt x="10602367" y="6121615"/>
                </a:cubicBezTo>
                <a:cubicBezTo>
                  <a:pt x="10602367" y="6131556"/>
                  <a:pt x="10594308" y="6139615"/>
                  <a:pt x="10584367" y="6139615"/>
                </a:cubicBezTo>
                <a:cubicBezTo>
                  <a:pt x="10574426" y="6139615"/>
                  <a:pt x="10566367" y="6131556"/>
                  <a:pt x="10566367" y="6121615"/>
                </a:cubicBezTo>
                <a:cubicBezTo>
                  <a:pt x="10566367" y="6111674"/>
                  <a:pt x="10574426" y="6103615"/>
                  <a:pt x="10584367" y="6103615"/>
                </a:cubicBezTo>
                <a:close/>
                <a:moveTo>
                  <a:pt x="10232151" y="6103615"/>
                </a:moveTo>
                <a:cubicBezTo>
                  <a:pt x="10242092" y="6103615"/>
                  <a:pt x="10250151" y="6111674"/>
                  <a:pt x="10250151" y="6121615"/>
                </a:cubicBezTo>
                <a:cubicBezTo>
                  <a:pt x="10250151" y="6131556"/>
                  <a:pt x="10242092" y="6139615"/>
                  <a:pt x="10232151" y="6139615"/>
                </a:cubicBezTo>
                <a:cubicBezTo>
                  <a:pt x="10222210" y="6139615"/>
                  <a:pt x="10214151" y="6131556"/>
                  <a:pt x="10214151" y="6121615"/>
                </a:cubicBezTo>
                <a:cubicBezTo>
                  <a:pt x="10214151" y="6111674"/>
                  <a:pt x="10222210" y="6103615"/>
                  <a:pt x="10232151" y="6103615"/>
                </a:cubicBezTo>
                <a:close/>
                <a:moveTo>
                  <a:pt x="9879935" y="6103615"/>
                </a:moveTo>
                <a:cubicBezTo>
                  <a:pt x="9889876" y="6103615"/>
                  <a:pt x="9897935" y="6111674"/>
                  <a:pt x="9897935" y="6121615"/>
                </a:cubicBezTo>
                <a:cubicBezTo>
                  <a:pt x="9897935" y="6131556"/>
                  <a:pt x="9889876" y="6139615"/>
                  <a:pt x="9879935" y="6139615"/>
                </a:cubicBezTo>
                <a:cubicBezTo>
                  <a:pt x="9869994" y="6139615"/>
                  <a:pt x="9861935" y="6131556"/>
                  <a:pt x="9861935" y="6121615"/>
                </a:cubicBezTo>
                <a:cubicBezTo>
                  <a:pt x="9861935" y="6111674"/>
                  <a:pt x="9869994" y="6103615"/>
                  <a:pt x="9879935" y="6103615"/>
                </a:cubicBezTo>
                <a:close/>
                <a:moveTo>
                  <a:pt x="9527719" y="6103615"/>
                </a:moveTo>
                <a:cubicBezTo>
                  <a:pt x="9537660" y="6103615"/>
                  <a:pt x="9545719" y="6111674"/>
                  <a:pt x="9545719" y="6121615"/>
                </a:cubicBezTo>
                <a:cubicBezTo>
                  <a:pt x="9545719" y="6131556"/>
                  <a:pt x="9537660" y="6139615"/>
                  <a:pt x="9527719" y="6139615"/>
                </a:cubicBezTo>
                <a:cubicBezTo>
                  <a:pt x="9517778" y="6139615"/>
                  <a:pt x="9509719" y="6131556"/>
                  <a:pt x="9509719" y="6121615"/>
                </a:cubicBezTo>
                <a:cubicBezTo>
                  <a:pt x="9509719" y="6111674"/>
                  <a:pt x="9517778" y="6103615"/>
                  <a:pt x="9527719" y="6103615"/>
                </a:cubicBezTo>
                <a:close/>
                <a:moveTo>
                  <a:pt x="9175503" y="6103615"/>
                </a:moveTo>
                <a:cubicBezTo>
                  <a:pt x="9185444" y="6103615"/>
                  <a:pt x="9193503" y="6111674"/>
                  <a:pt x="9193503" y="6121615"/>
                </a:cubicBezTo>
                <a:cubicBezTo>
                  <a:pt x="9193503" y="6131556"/>
                  <a:pt x="9185444" y="6139615"/>
                  <a:pt x="9175503" y="6139615"/>
                </a:cubicBezTo>
                <a:cubicBezTo>
                  <a:pt x="9165562" y="6139615"/>
                  <a:pt x="9157503" y="6131556"/>
                  <a:pt x="9157503" y="6121615"/>
                </a:cubicBezTo>
                <a:cubicBezTo>
                  <a:pt x="9157503" y="6111674"/>
                  <a:pt x="9165562" y="6103615"/>
                  <a:pt x="9175503" y="6103615"/>
                </a:cubicBezTo>
                <a:close/>
                <a:moveTo>
                  <a:pt x="8823287" y="6103615"/>
                </a:moveTo>
                <a:cubicBezTo>
                  <a:pt x="8833228" y="6103615"/>
                  <a:pt x="8841287" y="6111674"/>
                  <a:pt x="8841287" y="6121615"/>
                </a:cubicBezTo>
                <a:cubicBezTo>
                  <a:pt x="8841287" y="6131556"/>
                  <a:pt x="8833228" y="6139615"/>
                  <a:pt x="8823287" y="6139615"/>
                </a:cubicBezTo>
                <a:cubicBezTo>
                  <a:pt x="8813346" y="6139615"/>
                  <a:pt x="8805287" y="6131556"/>
                  <a:pt x="8805287" y="6121615"/>
                </a:cubicBezTo>
                <a:cubicBezTo>
                  <a:pt x="8805287" y="6111674"/>
                  <a:pt x="8813346" y="6103615"/>
                  <a:pt x="8823287" y="6103615"/>
                </a:cubicBezTo>
                <a:close/>
                <a:moveTo>
                  <a:pt x="8471071" y="6103615"/>
                </a:moveTo>
                <a:cubicBezTo>
                  <a:pt x="8481012" y="6103615"/>
                  <a:pt x="8489071" y="6111674"/>
                  <a:pt x="8489071" y="6121615"/>
                </a:cubicBezTo>
                <a:cubicBezTo>
                  <a:pt x="8489071" y="6131556"/>
                  <a:pt x="8481012" y="6139615"/>
                  <a:pt x="8471071" y="6139615"/>
                </a:cubicBezTo>
                <a:cubicBezTo>
                  <a:pt x="8461130" y="6139615"/>
                  <a:pt x="8453071" y="6131556"/>
                  <a:pt x="8453071" y="6121615"/>
                </a:cubicBezTo>
                <a:cubicBezTo>
                  <a:pt x="8453071" y="6111674"/>
                  <a:pt x="8461130" y="6103615"/>
                  <a:pt x="8471071" y="6103615"/>
                </a:cubicBezTo>
                <a:close/>
                <a:moveTo>
                  <a:pt x="8118855" y="6103615"/>
                </a:moveTo>
                <a:cubicBezTo>
                  <a:pt x="8128796" y="6103615"/>
                  <a:pt x="8136855" y="6111674"/>
                  <a:pt x="8136855" y="6121615"/>
                </a:cubicBezTo>
                <a:cubicBezTo>
                  <a:pt x="8136855" y="6131556"/>
                  <a:pt x="8128796" y="6139615"/>
                  <a:pt x="8118855" y="6139615"/>
                </a:cubicBezTo>
                <a:cubicBezTo>
                  <a:pt x="8108914" y="6139615"/>
                  <a:pt x="8100855" y="6131556"/>
                  <a:pt x="8100855" y="6121615"/>
                </a:cubicBezTo>
                <a:cubicBezTo>
                  <a:pt x="8100855" y="6111674"/>
                  <a:pt x="8108914" y="6103615"/>
                  <a:pt x="8118855" y="6103615"/>
                </a:cubicBezTo>
                <a:close/>
                <a:moveTo>
                  <a:pt x="7766639" y="6103615"/>
                </a:moveTo>
                <a:cubicBezTo>
                  <a:pt x="7776580" y="6103615"/>
                  <a:pt x="7784639" y="6111674"/>
                  <a:pt x="7784639" y="6121615"/>
                </a:cubicBezTo>
                <a:cubicBezTo>
                  <a:pt x="7784639" y="6131556"/>
                  <a:pt x="7776580" y="6139615"/>
                  <a:pt x="7766639" y="6139615"/>
                </a:cubicBezTo>
                <a:cubicBezTo>
                  <a:pt x="7756698" y="6139615"/>
                  <a:pt x="7748639" y="6131556"/>
                  <a:pt x="7748639" y="6121615"/>
                </a:cubicBezTo>
                <a:cubicBezTo>
                  <a:pt x="7748639" y="6111674"/>
                  <a:pt x="7756698" y="6103615"/>
                  <a:pt x="7766639" y="6103615"/>
                </a:cubicBezTo>
                <a:close/>
                <a:moveTo>
                  <a:pt x="7414423" y="6103615"/>
                </a:moveTo>
                <a:cubicBezTo>
                  <a:pt x="7424364" y="6103615"/>
                  <a:pt x="7432423" y="6111674"/>
                  <a:pt x="7432423" y="6121615"/>
                </a:cubicBezTo>
                <a:cubicBezTo>
                  <a:pt x="7432423" y="6131556"/>
                  <a:pt x="7424364" y="6139615"/>
                  <a:pt x="7414423" y="6139615"/>
                </a:cubicBezTo>
                <a:cubicBezTo>
                  <a:pt x="7404482" y="6139615"/>
                  <a:pt x="7396423" y="6131556"/>
                  <a:pt x="7396423" y="6121615"/>
                </a:cubicBezTo>
                <a:cubicBezTo>
                  <a:pt x="7396423" y="6111674"/>
                  <a:pt x="7404482" y="6103615"/>
                  <a:pt x="7414423" y="6103615"/>
                </a:cubicBezTo>
                <a:close/>
                <a:moveTo>
                  <a:pt x="7062207" y="6103615"/>
                </a:moveTo>
                <a:cubicBezTo>
                  <a:pt x="7072148" y="6103615"/>
                  <a:pt x="7080207" y="6111674"/>
                  <a:pt x="7080207" y="6121615"/>
                </a:cubicBezTo>
                <a:cubicBezTo>
                  <a:pt x="7080207" y="6131556"/>
                  <a:pt x="7072148" y="6139615"/>
                  <a:pt x="7062207" y="6139615"/>
                </a:cubicBezTo>
                <a:cubicBezTo>
                  <a:pt x="7052266" y="6139615"/>
                  <a:pt x="7044207" y="6131556"/>
                  <a:pt x="7044207" y="6121615"/>
                </a:cubicBezTo>
                <a:cubicBezTo>
                  <a:pt x="7044207" y="6111674"/>
                  <a:pt x="7052266" y="6103615"/>
                  <a:pt x="7062207" y="6103615"/>
                </a:cubicBezTo>
                <a:close/>
                <a:moveTo>
                  <a:pt x="6709991" y="6103615"/>
                </a:moveTo>
                <a:cubicBezTo>
                  <a:pt x="6719932" y="6103615"/>
                  <a:pt x="6727991" y="6111674"/>
                  <a:pt x="6727991" y="6121615"/>
                </a:cubicBezTo>
                <a:cubicBezTo>
                  <a:pt x="6727991" y="6131556"/>
                  <a:pt x="6719932" y="6139615"/>
                  <a:pt x="6709991" y="6139615"/>
                </a:cubicBezTo>
                <a:cubicBezTo>
                  <a:pt x="6700050" y="6139615"/>
                  <a:pt x="6691991" y="6131556"/>
                  <a:pt x="6691991" y="6121615"/>
                </a:cubicBezTo>
                <a:cubicBezTo>
                  <a:pt x="6691991" y="6111674"/>
                  <a:pt x="6700050" y="6103615"/>
                  <a:pt x="6709991" y="6103615"/>
                </a:cubicBezTo>
                <a:close/>
                <a:moveTo>
                  <a:pt x="6357775" y="6103615"/>
                </a:moveTo>
                <a:cubicBezTo>
                  <a:pt x="6367716" y="6103615"/>
                  <a:pt x="6375775" y="6111674"/>
                  <a:pt x="6375775" y="6121615"/>
                </a:cubicBezTo>
                <a:cubicBezTo>
                  <a:pt x="6375775" y="6131556"/>
                  <a:pt x="6367716" y="6139615"/>
                  <a:pt x="6357775" y="6139615"/>
                </a:cubicBezTo>
                <a:cubicBezTo>
                  <a:pt x="6347834" y="6139615"/>
                  <a:pt x="6339775" y="6131556"/>
                  <a:pt x="6339775" y="6121615"/>
                </a:cubicBezTo>
                <a:cubicBezTo>
                  <a:pt x="6339775" y="6111674"/>
                  <a:pt x="6347834" y="6103615"/>
                  <a:pt x="6357775" y="6103615"/>
                </a:cubicBezTo>
                <a:close/>
                <a:moveTo>
                  <a:pt x="6005562" y="6103615"/>
                </a:moveTo>
                <a:cubicBezTo>
                  <a:pt x="6015500" y="6103615"/>
                  <a:pt x="6023559" y="6111674"/>
                  <a:pt x="6023559" y="6121615"/>
                </a:cubicBezTo>
                <a:cubicBezTo>
                  <a:pt x="6023559" y="6131556"/>
                  <a:pt x="6015500" y="6139615"/>
                  <a:pt x="6005562" y="6139615"/>
                </a:cubicBezTo>
                <a:cubicBezTo>
                  <a:pt x="5995620" y="6139615"/>
                  <a:pt x="5987561" y="6131556"/>
                  <a:pt x="5987561" y="6121615"/>
                </a:cubicBezTo>
                <a:cubicBezTo>
                  <a:pt x="5987561" y="6111674"/>
                  <a:pt x="5995620" y="6103615"/>
                  <a:pt x="6005562" y="6103615"/>
                </a:cubicBezTo>
                <a:close/>
                <a:moveTo>
                  <a:pt x="5653360" y="6103615"/>
                </a:moveTo>
                <a:cubicBezTo>
                  <a:pt x="5663300" y="6103615"/>
                  <a:pt x="5671359" y="6111674"/>
                  <a:pt x="5671359" y="6121615"/>
                </a:cubicBezTo>
                <a:cubicBezTo>
                  <a:pt x="5671359" y="6131556"/>
                  <a:pt x="5663300" y="6139615"/>
                  <a:pt x="5653360" y="6139615"/>
                </a:cubicBezTo>
                <a:cubicBezTo>
                  <a:pt x="5643419" y="6139615"/>
                  <a:pt x="5635361" y="6131556"/>
                  <a:pt x="5635361" y="6121615"/>
                </a:cubicBezTo>
                <a:cubicBezTo>
                  <a:pt x="5635361" y="6111674"/>
                  <a:pt x="5643419" y="6103615"/>
                  <a:pt x="5653360" y="6103615"/>
                </a:cubicBezTo>
                <a:close/>
                <a:moveTo>
                  <a:pt x="5301162" y="6103615"/>
                </a:moveTo>
                <a:cubicBezTo>
                  <a:pt x="5311103" y="6103615"/>
                  <a:pt x="5319162" y="6111674"/>
                  <a:pt x="5319162" y="6121615"/>
                </a:cubicBezTo>
                <a:cubicBezTo>
                  <a:pt x="5319162" y="6131556"/>
                  <a:pt x="5311103" y="6139615"/>
                  <a:pt x="5301162" y="6139615"/>
                </a:cubicBezTo>
                <a:cubicBezTo>
                  <a:pt x="5291218" y="6139615"/>
                  <a:pt x="5283159" y="6131556"/>
                  <a:pt x="5283159" y="6121615"/>
                </a:cubicBezTo>
                <a:cubicBezTo>
                  <a:pt x="5283159" y="6111674"/>
                  <a:pt x="5291218" y="6103615"/>
                  <a:pt x="5301162" y="6103615"/>
                </a:cubicBezTo>
                <a:close/>
                <a:moveTo>
                  <a:pt x="4948952" y="6103615"/>
                </a:moveTo>
                <a:cubicBezTo>
                  <a:pt x="4958891" y="6103615"/>
                  <a:pt x="4966948" y="6111674"/>
                  <a:pt x="4966948" y="6121615"/>
                </a:cubicBezTo>
                <a:cubicBezTo>
                  <a:pt x="4966948" y="6131556"/>
                  <a:pt x="4958891" y="6139615"/>
                  <a:pt x="4948952" y="6139615"/>
                </a:cubicBezTo>
                <a:cubicBezTo>
                  <a:pt x="4939014" y="6139615"/>
                  <a:pt x="4930958" y="6131556"/>
                  <a:pt x="4930958" y="6121615"/>
                </a:cubicBezTo>
                <a:cubicBezTo>
                  <a:pt x="4930958" y="6111674"/>
                  <a:pt x="4939014" y="6103615"/>
                  <a:pt x="4948952" y="6103615"/>
                </a:cubicBezTo>
                <a:close/>
                <a:moveTo>
                  <a:pt x="4596735" y="6103615"/>
                </a:moveTo>
                <a:cubicBezTo>
                  <a:pt x="4606676" y="6103615"/>
                  <a:pt x="4614734" y="6111674"/>
                  <a:pt x="4614734" y="6121615"/>
                </a:cubicBezTo>
                <a:cubicBezTo>
                  <a:pt x="4614734" y="6131556"/>
                  <a:pt x="4606676" y="6139615"/>
                  <a:pt x="4596735" y="6139615"/>
                </a:cubicBezTo>
                <a:cubicBezTo>
                  <a:pt x="4586792" y="6139615"/>
                  <a:pt x="4578730" y="6131556"/>
                  <a:pt x="4578730" y="6121615"/>
                </a:cubicBezTo>
                <a:cubicBezTo>
                  <a:pt x="4578730" y="6111674"/>
                  <a:pt x="4586792" y="6103615"/>
                  <a:pt x="4596735" y="6103615"/>
                </a:cubicBezTo>
                <a:close/>
                <a:moveTo>
                  <a:pt x="4244510" y="6103615"/>
                </a:moveTo>
                <a:cubicBezTo>
                  <a:pt x="4254452" y="6103615"/>
                  <a:pt x="4262512" y="6111674"/>
                  <a:pt x="4262512" y="6121615"/>
                </a:cubicBezTo>
                <a:cubicBezTo>
                  <a:pt x="4262512" y="6131556"/>
                  <a:pt x="4254452" y="6139615"/>
                  <a:pt x="4244510" y="6139615"/>
                </a:cubicBezTo>
                <a:cubicBezTo>
                  <a:pt x="4234568" y="6139615"/>
                  <a:pt x="4226508" y="6131556"/>
                  <a:pt x="4226508" y="6121615"/>
                </a:cubicBezTo>
                <a:cubicBezTo>
                  <a:pt x="4226508" y="6111674"/>
                  <a:pt x="4234568" y="6103615"/>
                  <a:pt x="4244510" y="6103615"/>
                </a:cubicBezTo>
                <a:close/>
                <a:moveTo>
                  <a:pt x="3892357" y="6103615"/>
                </a:moveTo>
                <a:cubicBezTo>
                  <a:pt x="3902299" y="6103615"/>
                  <a:pt x="3910359" y="6111674"/>
                  <a:pt x="3910359" y="6121615"/>
                </a:cubicBezTo>
                <a:cubicBezTo>
                  <a:pt x="3910359" y="6131556"/>
                  <a:pt x="3902299" y="6139615"/>
                  <a:pt x="3892357" y="6139615"/>
                </a:cubicBezTo>
                <a:cubicBezTo>
                  <a:pt x="3882415" y="6139615"/>
                  <a:pt x="3874355" y="6131556"/>
                  <a:pt x="3874355" y="6121615"/>
                </a:cubicBezTo>
                <a:cubicBezTo>
                  <a:pt x="3874355" y="6111674"/>
                  <a:pt x="3882415" y="6103615"/>
                  <a:pt x="3892357" y="6103615"/>
                </a:cubicBezTo>
                <a:close/>
                <a:moveTo>
                  <a:pt x="3540108" y="6103615"/>
                </a:moveTo>
                <a:cubicBezTo>
                  <a:pt x="3550047" y="6103615"/>
                  <a:pt x="3558105" y="6111674"/>
                  <a:pt x="3558105" y="6121615"/>
                </a:cubicBezTo>
                <a:cubicBezTo>
                  <a:pt x="3558105" y="6131556"/>
                  <a:pt x="3550047" y="6139615"/>
                  <a:pt x="3540108" y="6139615"/>
                </a:cubicBezTo>
                <a:cubicBezTo>
                  <a:pt x="3530169" y="6139615"/>
                  <a:pt x="3522111" y="6131556"/>
                  <a:pt x="3522111" y="6121615"/>
                </a:cubicBezTo>
                <a:cubicBezTo>
                  <a:pt x="3522111" y="6111674"/>
                  <a:pt x="3530169" y="6103615"/>
                  <a:pt x="3540108" y="6103615"/>
                </a:cubicBezTo>
                <a:close/>
                <a:moveTo>
                  <a:pt x="3187939" y="6103615"/>
                </a:moveTo>
                <a:cubicBezTo>
                  <a:pt x="3197879" y="6103615"/>
                  <a:pt x="3205938" y="6111674"/>
                  <a:pt x="3205938" y="6121615"/>
                </a:cubicBezTo>
                <a:cubicBezTo>
                  <a:pt x="3205938" y="6131556"/>
                  <a:pt x="3197879" y="6139615"/>
                  <a:pt x="3187939" y="6139615"/>
                </a:cubicBezTo>
                <a:cubicBezTo>
                  <a:pt x="3178000" y="6139615"/>
                  <a:pt x="3169941" y="6131556"/>
                  <a:pt x="3169941" y="6121615"/>
                </a:cubicBezTo>
                <a:cubicBezTo>
                  <a:pt x="3169941" y="6111674"/>
                  <a:pt x="3178000" y="6103615"/>
                  <a:pt x="3187939" y="6103615"/>
                </a:cubicBezTo>
                <a:close/>
                <a:moveTo>
                  <a:pt x="2835721" y="6103615"/>
                </a:moveTo>
                <a:cubicBezTo>
                  <a:pt x="2845664" y="6103615"/>
                  <a:pt x="2853722" y="6111674"/>
                  <a:pt x="2853722" y="6121615"/>
                </a:cubicBezTo>
                <a:cubicBezTo>
                  <a:pt x="2853722" y="6131556"/>
                  <a:pt x="2845664" y="6139615"/>
                  <a:pt x="2835721" y="6139615"/>
                </a:cubicBezTo>
                <a:cubicBezTo>
                  <a:pt x="2825782" y="6139615"/>
                  <a:pt x="2817722" y="6131556"/>
                  <a:pt x="2817722" y="6121615"/>
                </a:cubicBezTo>
                <a:cubicBezTo>
                  <a:pt x="2817722" y="6111674"/>
                  <a:pt x="2825782" y="6103615"/>
                  <a:pt x="2835721" y="6103615"/>
                </a:cubicBezTo>
                <a:close/>
                <a:moveTo>
                  <a:pt x="2483514" y="6103615"/>
                </a:moveTo>
                <a:cubicBezTo>
                  <a:pt x="2493452" y="6103615"/>
                  <a:pt x="2501513" y="6111674"/>
                  <a:pt x="2501513" y="6121615"/>
                </a:cubicBezTo>
                <a:cubicBezTo>
                  <a:pt x="2501513" y="6131556"/>
                  <a:pt x="2493452" y="6139615"/>
                  <a:pt x="2483514" y="6139615"/>
                </a:cubicBezTo>
                <a:cubicBezTo>
                  <a:pt x="2473571" y="6139615"/>
                  <a:pt x="2465508" y="6131556"/>
                  <a:pt x="2465508" y="6121615"/>
                </a:cubicBezTo>
                <a:cubicBezTo>
                  <a:pt x="2465508" y="6111674"/>
                  <a:pt x="2473571" y="6103615"/>
                  <a:pt x="2483514" y="6103615"/>
                </a:cubicBezTo>
                <a:close/>
                <a:moveTo>
                  <a:pt x="2131303" y="6103615"/>
                </a:moveTo>
                <a:cubicBezTo>
                  <a:pt x="2141243" y="6103615"/>
                  <a:pt x="2149302" y="6111674"/>
                  <a:pt x="2149302" y="6121615"/>
                </a:cubicBezTo>
                <a:cubicBezTo>
                  <a:pt x="2149302" y="6131556"/>
                  <a:pt x="2141243" y="6139615"/>
                  <a:pt x="2131303" y="6139615"/>
                </a:cubicBezTo>
                <a:cubicBezTo>
                  <a:pt x="2121365" y="6139615"/>
                  <a:pt x="2113305" y="6131556"/>
                  <a:pt x="2113305" y="6121615"/>
                </a:cubicBezTo>
                <a:cubicBezTo>
                  <a:pt x="2113305" y="6111674"/>
                  <a:pt x="2121365" y="6103615"/>
                  <a:pt x="2131303" y="6103615"/>
                </a:cubicBezTo>
                <a:close/>
                <a:moveTo>
                  <a:pt x="1779084" y="6103615"/>
                </a:moveTo>
                <a:cubicBezTo>
                  <a:pt x="1789025" y="6103615"/>
                  <a:pt x="1797083" y="6111674"/>
                  <a:pt x="1797083" y="6121615"/>
                </a:cubicBezTo>
                <a:cubicBezTo>
                  <a:pt x="1797083" y="6131556"/>
                  <a:pt x="1789025" y="6139615"/>
                  <a:pt x="1779084" y="6139615"/>
                </a:cubicBezTo>
                <a:cubicBezTo>
                  <a:pt x="1769142" y="6139615"/>
                  <a:pt x="1761083" y="6131556"/>
                  <a:pt x="1761083" y="6121615"/>
                </a:cubicBezTo>
                <a:cubicBezTo>
                  <a:pt x="1761083" y="6111674"/>
                  <a:pt x="1769142" y="6103615"/>
                  <a:pt x="1779084" y="6103615"/>
                </a:cubicBezTo>
                <a:close/>
                <a:moveTo>
                  <a:pt x="1426867" y="6103615"/>
                </a:moveTo>
                <a:cubicBezTo>
                  <a:pt x="1436807" y="6103615"/>
                  <a:pt x="1444866" y="6111674"/>
                  <a:pt x="1444866" y="6121615"/>
                </a:cubicBezTo>
                <a:cubicBezTo>
                  <a:pt x="1444866" y="6131556"/>
                  <a:pt x="1436807" y="6139615"/>
                  <a:pt x="1426867" y="6139615"/>
                </a:cubicBezTo>
                <a:cubicBezTo>
                  <a:pt x="1416926" y="6139615"/>
                  <a:pt x="1408867" y="6131556"/>
                  <a:pt x="1408867" y="6121615"/>
                </a:cubicBezTo>
                <a:cubicBezTo>
                  <a:pt x="1408867" y="6111674"/>
                  <a:pt x="1416926" y="6103615"/>
                  <a:pt x="1426867" y="6103615"/>
                </a:cubicBezTo>
                <a:close/>
                <a:moveTo>
                  <a:pt x="1074650" y="6103615"/>
                </a:moveTo>
                <a:cubicBezTo>
                  <a:pt x="1084591" y="6103615"/>
                  <a:pt x="1092650" y="6111674"/>
                  <a:pt x="1092650" y="6121615"/>
                </a:cubicBezTo>
                <a:cubicBezTo>
                  <a:pt x="1092650" y="6131556"/>
                  <a:pt x="1084591" y="6139615"/>
                  <a:pt x="1074650" y="6139615"/>
                </a:cubicBezTo>
                <a:cubicBezTo>
                  <a:pt x="1064709" y="6139615"/>
                  <a:pt x="1056651" y="6131556"/>
                  <a:pt x="1056651" y="6121615"/>
                </a:cubicBezTo>
                <a:cubicBezTo>
                  <a:pt x="1056651" y="6111674"/>
                  <a:pt x="1064709" y="6103615"/>
                  <a:pt x="1074650" y="6103615"/>
                </a:cubicBezTo>
                <a:close/>
                <a:moveTo>
                  <a:pt x="722434" y="6103615"/>
                </a:moveTo>
                <a:cubicBezTo>
                  <a:pt x="732375" y="6103615"/>
                  <a:pt x="740434" y="6111674"/>
                  <a:pt x="740434" y="6121615"/>
                </a:cubicBezTo>
                <a:cubicBezTo>
                  <a:pt x="740434" y="6131556"/>
                  <a:pt x="732375" y="6139615"/>
                  <a:pt x="722434" y="6139615"/>
                </a:cubicBezTo>
                <a:cubicBezTo>
                  <a:pt x="712493" y="6139615"/>
                  <a:pt x="704434" y="6131556"/>
                  <a:pt x="704434" y="6121615"/>
                </a:cubicBezTo>
                <a:cubicBezTo>
                  <a:pt x="704434" y="6111674"/>
                  <a:pt x="712493" y="6103615"/>
                  <a:pt x="722434" y="6103615"/>
                </a:cubicBezTo>
                <a:close/>
                <a:moveTo>
                  <a:pt x="370218" y="6103615"/>
                </a:moveTo>
                <a:cubicBezTo>
                  <a:pt x="380158" y="6103615"/>
                  <a:pt x="388217" y="6111674"/>
                  <a:pt x="388217" y="6121615"/>
                </a:cubicBezTo>
                <a:cubicBezTo>
                  <a:pt x="388217" y="6131556"/>
                  <a:pt x="380158" y="6139615"/>
                  <a:pt x="370218" y="6139615"/>
                </a:cubicBezTo>
                <a:cubicBezTo>
                  <a:pt x="360277" y="6139615"/>
                  <a:pt x="352218" y="6131556"/>
                  <a:pt x="352218" y="6121615"/>
                </a:cubicBezTo>
                <a:cubicBezTo>
                  <a:pt x="352218" y="6111674"/>
                  <a:pt x="360277" y="6103615"/>
                  <a:pt x="370218" y="6103615"/>
                </a:cubicBezTo>
                <a:close/>
                <a:moveTo>
                  <a:pt x="18001" y="6103615"/>
                </a:moveTo>
                <a:cubicBezTo>
                  <a:pt x="27942" y="6103615"/>
                  <a:pt x="36001" y="6111674"/>
                  <a:pt x="36001" y="6121615"/>
                </a:cubicBezTo>
                <a:cubicBezTo>
                  <a:pt x="36001" y="6131556"/>
                  <a:pt x="27942" y="6139615"/>
                  <a:pt x="18001" y="6139615"/>
                </a:cubicBezTo>
                <a:cubicBezTo>
                  <a:pt x="8060" y="6139615"/>
                  <a:pt x="1" y="6131556"/>
                  <a:pt x="1" y="6121615"/>
                </a:cubicBezTo>
                <a:cubicBezTo>
                  <a:pt x="1" y="6111674"/>
                  <a:pt x="8060" y="6103615"/>
                  <a:pt x="18001" y="6103615"/>
                </a:cubicBezTo>
                <a:close/>
                <a:moveTo>
                  <a:pt x="11993240" y="5782372"/>
                </a:moveTo>
                <a:cubicBezTo>
                  <a:pt x="12003181" y="5782372"/>
                  <a:pt x="12011240" y="5790431"/>
                  <a:pt x="12011240" y="5800372"/>
                </a:cubicBezTo>
                <a:cubicBezTo>
                  <a:pt x="12011240" y="5810313"/>
                  <a:pt x="12003181" y="5818372"/>
                  <a:pt x="11993240" y="5818372"/>
                </a:cubicBezTo>
                <a:cubicBezTo>
                  <a:pt x="11983299" y="5818372"/>
                  <a:pt x="11975240" y="5810313"/>
                  <a:pt x="11975240" y="5800372"/>
                </a:cubicBezTo>
                <a:cubicBezTo>
                  <a:pt x="11975240" y="5790431"/>
                  <a:pt x="11983299" y="5782372"/>
                  <a:pt x="11993240" y="5782372"/>
                </a:cubicBezTo>
                <a:close/>
                <a:moveTo>
                  <a:pt x="11641015" y="5782372"/>
                </a:moveTo>
                <a:cubicBezTo>
                  <a:pt x="11650956" y="5782372"/>
                  <a:pt x="11659015" y="5790431"/>
                  <a:pt x="11659015" y="5800372"/>
                </a:cubicBezTo>
                <a:cubicBezTo>
                  <a:pt x="11659015" y="5810313"/>
                  <a:pt x="11650956" y="5818372"/>
                  <a:pt x="11641015" y="5818372"/>
                </a:cubicBezTo>
                <a:cubicBezTo>
                  <a:pt x="11631074" y="5818372"/>
                  <a:pt x="11623015" y="5810313"/>
                  <a:pt x="11623015" y="5800372"/>
                </a:cubicBezTo>
                <a:cubicBezTo>
                  <a:pt x="11623015" y="5790431"/>
                  <a:pt x="11631074" y="5782372"/>
                  <a:pt x="11641015" y="5782372"/>
                </a:cubicBezTo>
                <a:close/>
                <a:moveTo>
                  <a:pt x="11288799" y="5782372"/>
                </a:moveTo>
                <a:cubicBezTo>
                  <a:pt x="11298740" y="5782372"/>
                  <a:pt x="11306799" y="5790431"/>
                  <a:pt x="11306799" y="5800372"/>
                </a:cubicBezTo>
                <a:cubicBezTo>
                  <a:pt x="11306799" y="5810313"/>
                  <a:pt x="11298740" y="5818372"/>
                  <a:pt x="11288799" y="5818372"/>
                </a:cubicBezTo>
                <a:cubicBezTo>
                  <a:pt x="11278858" y="5818372"/>
                  <a:pt x="11270799" y="5810313"/>
                  <a:pt x="11270799" y="5800372"/>
                </a:cubicBezTo>
                <a:cubicBezTo>
                  <a:pt x="11270799" y="5790431"/>
                  <a:pt x="11278858" y="5782372"/>
                  <a:pt x="11288799" y="5782372"/>
                </a:cubicBezTo>
                <a:close/>
                <a:moveTo>
                  <a:pt x="10936583" y="5782372"/>
                </a:moveTo>
                <a:cubicBezTo>
                  <a:pt x="10946524" y="5782372"/>
                  <a:pt x="10954583" y="5790431"/>
                  <a:pt x="10954583" y="5800372"/>
                </a:cubicBezTo>
                <a:cubicBezTo>
                  <a:pt x="10954583" y="5810313"/>
                  <a:pt x="10946524" y="5818372"/>
                  <a:pt x="10936583" y="5818372"/>
                </a:cubicBezTo>
                <a:cubicBezTo>
                  <a:pt x="10926642" y="5818372"/>
                  <a:pt x="10918583" y="5810313"/>
                  <a:pt x="10918583" y="5800372"/>
                </a:cubicBezTo>
                <a:cubicBezTo>
                  <a:pt x="10918583" y="5790431"/>
                  <a:pt x="10926642" y="5782372"/>
                  <a:pt x="10936583" y="5782372"/>
                </a:cubicBezTo>
                <a:close/>
                <a:moveTo>
                  <a:pt x="10584367" y="5782372"/>
                </a:moveTo>
                <a:cubicBezTo>
                  <a:pt x="10594308" y="5782372"/>
                  <a:pt x="10602367" y="5790431"/>
                  <a:pt x="10602367" y="5800372"/>
                </a:cubicBezTo>
                <a:cubicBezTo>
                  <a:pt x="10602367" y="5810313"/>
                  <a:pt x="10594308" y="5818372"/>
                  <a:pt x="10584367" y="5818372"/>
                </a:cubicBezTo>
                <a:cubicBezTo>
                  <a:pt x="10574426" y="5818372"/>
                  <a:pt x="10566367" y="5810313"/>
                  <a:pt x="10566367" y="5800372"/>
                </a:cubicBezTo>
                <a:cubicBezTo>
                  <a:pt x="10566367" y="5790431"/>
                  <a:pt x="10574426" y="5782372"/>
                  <a:pt x="10584367" y="5782372"/>
                </a:cubicBezTo>
                <a:close/>
                <a:moveTo>
                  <a:pt x="10232151" y="5782372"/>
                </a:moveTo>
                <a:cubicBezTo>
                  <a:pt x="10242092" y="5782372"/>
                  <a:pt x="10250151" y="5790431"/>
                  <a:pt x="10250151" y="5800372"/>
                </a:cubicBezTo>
                <a:cubicBezTo>
                  <a:pt x="10250151" y="5810313"/>
                  <a:pt x="10242092" y="5818372"/>
                  <a:pt x="10232151" y="5818372"/>
                </a:cubicBezTo>
                <a:cubicBezTo>
                  <a:pt x="10222210" y="5818372"/>
                  <a:pt x="10214151" y="5810313"/>
                  <a:pt x="10214151" y="5800372"/>
                </a:cubicBezTo>
                <a:cubicBezTo>
                  <a:pt x="10214151" y="5790431"/>
                  <a:pt x="10222210" y="5782372"/>
                  <a:pt x="10232151" y="5782372"/>
                </a:cubicBezTo>
                <a:close/>
                <a:moveTo>
                  <a:pt x="9879935" y="5782372"/>
                </a:moveTo>
                <a:cubicBezTo>
                  <a:pt x="9889876" y="5782372"/>
                  <a:pt x="9897935" y="5790431"/>
                  <a:pt x="9897935" y="5800372"/>
                </a:cubicBezTo>
                <a:cubicBezTo>
                  <a:pt x="9897935" y="5810313"/>
                  <a:pt x="9889876" y="5818372"/>
                  <a:pt x="9879935" y="5818372"/>
                </a:cubicBezTo>
                <a:cubicBezTo>
                  <a:pt x="9869994" y="5818372"/>
                  <a:pt x="9861935" y="5810313"/>
                  <a:pt x="9861935" y="5800372"/>
                </a:cubicBezTo>
                <a:cubicBezTo>
                  <a:pt x="9861935" y="5790431"/>
                  <a:pt x="9869994" y="5782372"/>
                  <a:pt x="9879935" y="5782372"/>
                </a:cubicBezTo>
                <a:close/>
                <a:moveTo>
                  <a:pt x="9527719" y="5782372"/>
                </a:moveTo>
                <a:cubicBezTo>
                  <a:pt x="9537660" y="5782372"/>
                  <a:pt x="9545719" y="5790431"/>
                  <a:pt x="9545719" y="5800372"/>
                </a:cubicBezTo>
                <a:cubicBezTo>
                  <a:pt x="9545719" y="5810313"/>
                  <a:pt x="9537660" y="5818372"/>
                  <a:pt x="9527719" y="5818372"/>
                </a:cubicBezTo>
                <a:cubicBezTo>
                  <a:pt x="9517778" y="5818372"/>
                  <a:pt x="9509719" y="5810313"/>
                  <a:pt x="9509719" y="5800372"/>
                </a:cubicBezTo>
                <a:cubicBezTo>
                  <a:pt x="9509719" y="5790431"/>
                  <a:pt x="9517778" y="5782372"/>
                  <a:pt x="9527719" y="5782372"/>
                </a:cubicBezTo>
                <a:close/>
                <a:moveTo>
                  <a:pt x="9175503" y="5782372"/>
                </a:moveTo>
                <a:cubicBezTo>
                  <a:pt x="9185444" y="5782372"/>
                  <a:pt x="9193503" y="5790431"/>
                  <a:pt x="9193503" y="5800372"/>
                </a:cubicBezTo>
                <a:cubicBezTo>
                  <a:pt x="9193503" y="5810313"/>
                  <a:pt x="9185444" y="5818372"/>
                  <a:pt x="9175503" y="5818372"/>
                </a:cubicBezTo>
                <a:cubicBezTo>
                  <a:pt x="9165562" y="5818372"/>
                  <a:pt x="9157503" y="5810313"/>
                  <a:pt x="9157503" y="5800372"/>
                </a:cubicBezTo>
                <a:cubicBezTo>
                  <a:pt x="9157503" y="5790431"/>
                  <a:pt x="9165562" y="5782372"/>
                  <a:pt x="9175503" y="5782372"/>
                </a:cubicBezTo>
                <a:close/>
                <a:moveTo>
                  <a:pt x="8823287" y="5782372"/>
                </a:moveTo>
                <a:cubicBezTo>
                  <a:pt x="8833228" y="5782372"/>
                  <a:pt x="8841287" y="5790431"/>
                  <a:pt x="8841287" y="5800372"/>
                </a:cubicBezTo>
                <a:cubicBezTo>
                  <a:pt x="8841287" y="5810313"/>
                  <a:pt x="8833228" y="5818372"/>
                  <a:pt x="8823287" y="5818372"/>
                </a:cubicBezTo>
                <a:cubicBezTo>
                  <a:pt x="8813346" y="5818372"/>
                  <a:pt x="8805287" y="5810313"/>
                  <a:pt x="8805287" y="5800372"/>
                </a:cubicBezTo>
                <a:cubicBezTo>
                  <a:pt x="8805287" y="5790431"/>
                  <a:pt x="8813346" y="5782372"/>
                  <a:pt x="8823287" y="5782372"/>
                </a:cubicBezTo>
                <a:close/>
                <a:moveTo>
                  <a:pt x="8471071" y="5782372"/>
                </a:moveTo>
                <a:cubicBezTo>
                  <a:pt x="8481012" y="5782372"/>
                  <a:pt x="8489071" y="5790431"/>
                  <a:pt x="8489071" y="5800372"/>
                </a:cubicBezTo>
                <a:cubicBezTo>
                  <a:pt x="8489071" y="5810313"/>
                  <a:pt x="8481012" y="5818372"/>
                  <a:pt x="8471071" y="5818372"/>
                </a:cubicBezTo>
                <a:cubicBezTo>
                  <a:pt x="8461130" y="5818372"/>
                  <a:pt x="8453071" y="5810313"/>
                  <a:pt x="8453071" y="5800372"/>
                </a:cubicBezTo>
                <a:cubicBezTo>
                  <a:pt x="8453071" y="5790431"/>
                  <a:pt x="8461130" y="5782372"/>
                  <a:pt x="8471071" y="5782372"/>
                </a:cubicBezTo>
                <a:close/>
                <a:moveTo>
                  <a:pt x="8118855" y="5782372"/>
                </a:moveTo>
                <a:cubicBezTo>
                  <a:pt x="8128796" y="5782372"/>
                  <a:pt x="8136855" y="5790431"/>
                  <a:pt x="8136855" y="5800372"/>
                </a:cubicBezTo>
                <a:cubicBezTo>
                  <a:pt x="8136855" y="5810313"/>
                  <a:pt x="8128796" y="5818372"/>
                  <a:pt x="8118855" y="5818372"/>
                </a:cubicBezTo>
                <a:cubicBezTo>
                  <a:pt x="8108914" y="5818372"/>
                  <a:pt x="8100855" y="5810313"/>
                  <a:pt x="8100855" y="5800372"/>
                </a:cubicBezTo>
                <a:cubicBezTo>
                  <a:pt x="8100855" y="5790431"/>
                  <a:pt x="8108914" y="5782372"/>
                  <a:pt x="8118855" y="5782372"/>
                </a:cubicBezTo>
                <a:close/>
                <a:moveTo>
                  <a:pt x="7766639" y="5782372"/>
                </a:moveTo>
                <a:cubicBezTo>
                  <a:pt x="7776580" y="5782372"/>
                  <a:pt x="7784639" y="5790431"/>
                  <a:pt x="7784639" y="5800372"/>
                </a:cubicBezTo>
                <a:cubicBezTo>
                  <a:pt x="7784639" y="5810313"/>
                  <a:pt x="7776580" y="5818372"/>
                  <a:pt x="7766639" y="5818372"/>
                </a:cubicBezTo>
                <a:cubicBezTo>
                  <a:pt x="7756698" y="5818372"/>
                  <a:pt x="7748639" y="5810313"/>
                  <a:pt x="7748639" y="5800372"/>
                </a:cubicBezTo>
                <a:cubicBezTo>
                  <a:pt x="7748639" y="5790431"/>
                  <a:pt x="7756698" y="5782372"/>
                  <a:pt x="7766639" y="5782372"/>
                </a:cubicBezTo>
                <a:close/>
                <a:moveTo>
                  <a:pt x="7414423" y="5782372"/>
                </a:moveTo>
                <a:cubicBezTo>
                  <a:pt x="7424364" y="5782372"/>
                  <a:pt x="7432423" y="5790431"/>
                  <a:pt x="7432423" y="5800372"/>
                </a:cubicBezTo>
                <a:cubicBezTo>
                  <a:pt x="7432423" y="5810313"/>
                  <a:pt x="7424364" y="5818372"/>
                  <a:pt x="7414423" y="5818372"/>
                </a:cubicBezTo>
                <a:cubicBezTo>
                  <a:pt x="7404482" y="5818372"/>
                  <a:pt x="7396423" y="5810313"/>
                  <a:pt x="7396423" y="5800372"/>
                </a:cubicBezTo>
                <a:cubicBezTo>
                  <a:pt x="7396423" y="5790431"/>
                  <a:pt x="7404482" y="5782372"/>
                  <a:pt x="7414423" y="5782372"/>
                </a:cubicBezTo>
                <a:close/>
                <a:moveTo>
                  <a:pt x="7062207" y="5782372"/>
                </a:moveTo>
                <a:cubicBezTo>
                  <a:pt x="7072148" y="5782372"/>
                  <a:pt x="7080207" y="5790431"/>
                  <a:pt x="7080207" y="5800372"/>
                </a:cubicBezTo>
                <a:cubicBezTo>
                  <a:pt x="7080207" y="5810313"/>
                  <a:pt x="7072148" y="5818372"/>
                  <a:pt x="7062207" y="5818372"/>
                </a:cubicBezTo>
                <a:cubicBezTo>
                  <a:pt x="7052266" y="5818372"/>
                  <a:pt x="7044207" y="5810313"/>
                  <a:pt x="7044207" y="5800372"/>
                </a:cubicBezTo>
                <a:cubicBezTo>
                  <a:pt x="7044207" y="5790431"/>
                  <a:pt x="7052266" y="5782372"/>
                  <a:pt x="7062207" y="5782372"/>
                </a:cubicBezTo>
                <a:close/>
                <a:moveTo>
                  <a:pt x="6709991" y="5782372"/>
                </a:moveTo>
                <a:cubicBezTo>
                  <a:pt x="6719932" y="5782372"/>
                  <a:pt x="6727991" y="5790431"/>
                  <a:pt x="6727991" y="5800372"/>
                </a:cubicBezTo>
                <a:cubicBezTo>
                  <a:pt x="6727991" y="5810313"/>
                  <a:pt x="6719932" y="5818372"/>
                  <a:pt x="6709991" y="5818372"/>
                </a:cubicBezTo>
                <a:cubicBezTo>
                  <a:pt x="6700050" y="5818372"/>
                  <a:pt x="6691991" y="5810313"/>
                  <a:pt x="6691991" y="5800372"/>
                </a:cubicBezTo>
                <a:cubicBezTo>
                  <a:pt x="6691991" y="5790431"/>
                  <a:pt x="6700050" y="5782372"/>
                  <a:pt x="6709991" y="5782372"/>
                </a:cubicBezTo>
                <a:close/>
                <a:moveTo>
                  <a:pt x="6357775" y="5782372"/>
                </a:moveTo>
                <a:cubicBezTo>
                  <a:pt x="6367716" y="5782372"/>
                  <a:pt x="6375775" y="5790431"/>
                  <a:pt x="6375775" y="5800372"/>
                </a:cubicBezTo>
                <a:cubicBezTo>
                  <a:pt x="6375775" y="5810313"/>
                  <a:pt x="6367716" y="5818372"/>
                  <a:pt x="6357775" y="5818372"/>
                </a:cubicBezTo>
                <a:cubicBezTo>
                  <a:pt x="6347834" y="5818372"/>
                  <a:pt x="6339775" y="5810313"/>
                  <a:pt x="6339775" y="5800372"/>
                </a:cubicBezTo>
                <a:cubicBezTo>
                  <a:pt x="6339775" y="5790431"/>
                  <a:pt x="6347834" y="5782372"/>
                  <a:pt x="6357775" y="5782372"/>
                </a:cubicBezTo>
                <a:close/>
                <a:moveTo>
                  <a:pt x="6005562" y="5782372"/>
                </a:moveTo>
                <a:cubicBezTo>
                  <a:pt x="6015500" y="5782372"/>
                  <a:pt x="6023559" y="5790431"/>
                  <a:pt x="6023559" y="5800372"/>
                </a:cubicBezTo>
                <a:cubicBezTo>
                  <a:pt x="6023559" y="5810313"/>
                  <a:pt x="6015500" y="5818372"/>
                  <a:pt x="6005562" y="5818372"/>
                </a:cubicBezTo>
                <a:cubicBezTo>
                  <a:pt x="5995620" y="5818372"/>
                  <a:pt x="5987561" y="5810313"/>
                  <a:pt x="5987561" y="5800372"/>
                </a:cubicBezTo>
                <a:cubicBezTo>
                  <a:pt x="5987561" y="5790431"/>
                  <a:pt x="5995620" y="5782372"/>
                  <a:pt x="6005562" y="5782372"/>
                </a:cubicBezTo>
                <a:close/>
                <a:moveTo>
                  <a:pt x="5653360" y="5782372"/>
                </a:moveTo>
                <a:cubicBezTo>
                  <a:pt x="5663300" y="5782372"/>
                  <a:pt x="5671359" y="5790431"/>
                  <a:pt x="5671359" y="5800372"/>
                </a:cubicBezTo>
                <a:cubicBezTo>
                  <a:pt x="5671359" y="5810313"/>
                  <a:pt x="5663300" y="5818372"/>
                  <a:pt x="5653360" y="5818372"/>
                </a:cubicBezTo>
                <a:cubicBezTo>
                  <a:pt x="5643419" y="5818372"/>
                  <a:pt x="5635361" y="5810313"/>
                  <a:pt x="5635361" y="5800372"/>
                </a:cubicBezTo>
                <a:cubicBezTo>
                  <a:pt x="5635361" y="5790431"/>
                  <a:pt x="5643419" y="5782372"/>
                  <a:pt x="5653360" y="5782372"/>
                </a:cubicBezTo>
                <a:close/>
                <a:moveTo>
                  <a:pt x="5301162" y="5782372"/>
                </a:moveTo>
                <a:cubicBezTo>
                  <a:pt x="5311103" y="5782372"/>
                  <a:pt x="5319162" y="5790431"/>
                  <a:pt x="5319162" y="5800372"/>
                </a:cubicBezTo>
                <a:cubicBezTo>
                  <a:pt x="5319162" y="5810313"/>
                  <a:pt x="5311103" y="5818372"/>
                  <a:pt x="5301162" y="5818372"/>
                </a:cubicBezTo>
                <a:cubicBezTo>
                  <a:pt x="5291218" y="5818372"/>
                  <a:pt x="5283159" y="5810313"/>
                  <a:pt x="5283159" y="5800372"/>
                </a:cubicBezTo>
                <a:cubicBezTo>
                  <a:pt x="5283159" y="5790431"/>
                  <a:pt x="5291218" y="5782372"/>
                  <a:pt x="5301162" y="5782372"/>
                </a:cubicBezTo>
                <a:close/>
                <a:moveTo>
                  <a:pt x="4948953" y="5782372"/>
                </a:moveTo>
                <a:cubicBezTo>
                  <a:pt x="4958891" y="5782372"/>
                  <a:pt x="4966948" y="5790431"/>
                  <a:pt x="4966948" y="5800372"/>
                </a:cubicBezTo>
                <a:cubicBezTo>
                  <a:pt x="4966948" y="5810313"/>
                  <a:pt x="4958891" y="5818372"/>
                  <a:pt x="4948953" y="5818372"/>
                </a:cubicBezTo>
                <a:cubicBezTo>
                  <a:pt x="4939014" y="5818372"/>
                  <a:pt x="4930958" y="5810313"/>
                  <a:pt x="4930958" y="5800372"/>
                </a:cubicBezTo>
                <a:cubicBezTo>
                  <a:pt x="4930958" y="5790431"/>
                  <a:pt x="4939014" y="5782372"/>
                  <a:pt x="4948953" y="5782372"/>
                </a:cubicBezTo>
                <a:close/>
                <a:moveTo>
                  <a:pt x="4596735" y="5782372"/>
                </a:moveTo>
                <a:cubicBezTo>
                  <a:pt x="4606676" y="5782372"/>
                  <a:pt x="4614734" y="5790431"/>
                  <a:pt x="4614734" y="5800372"/>
                </a:cubicBezTo>
                <a:cubicBezTo>
                  <a:pt x="4614734" y="5810313"/>
                  <a:pt x="4606676" y="5818372"/>
                  <a:pt x="4596735" y="5818372"/>
                </a:cubicBezTo>
                <a:cubicBezTo>
                  <a:pt x="4586792" y="5818372"/>
                  <a:pt x="4578731" y="5810313"/>
                  <a:pt x="4578731" y="5800372"/>
                </a:cubicBezTo>
                <a:cubicBezTo>
                  <a:pt x="4578731" y="5790431"/>
                  <a:pt x="4586792" y="5782372"/>
                  <a:pt x="4596735" y="5782372"/>
                </a:cubicBezTo>
                <a:close/>
                <a:moveTo>
                  <a:pt x="4244510" y="5782372"/>
                </a:moveTo>
                <a:cubicBezTo>
                  <a:pt x="4254452" y="5782372"/>
                  <a:pt x="4262512" y="5790431"/>
                  <a:pt x="4262512" y="5800372"/>
                </a:cubicBezTo>
                <a:cubicBezTo>
                  <a:pt x="4262512" y="5810313"/>
                  <a:pt x="4254452" y="5818372"/>
                  <a:pt x="4244510" y="5818372"/>
                </a:cubicBezTo>
                <a:cubicBezTo>
                  <a:pt x="4234568" y="5818372"/>
                  <a:pt x="4226508" y="5810313"/>
                  <a:pt x="4226508" y="5800372"/>
                </a:cubicBezTo>
                <a:cubicBezTo>
                  <a:pt x="4226508" y="5790431"/>
                  <a:pt x="4234568" y="5782372"/>
                  <a:pt x="4244510" y="5782372"/>
                </a:cubicBezTo>
                <a:close/>
                <a:moveTo>
                  <a:pt x="3892357" y="5782372"/>
                </a:moveTo>
                <a:cubicBezTo>
                  <a:pt x="3902299" y="5782372"/>
                  <a:pt x="3910359" y="5790431"/>
                  <a:pt x="3910359" y="5800372"/>
                </a:cubicBezTo>
                <a:cubicBezTo>
                  <a:pt x="3910359" y="5810313"/>
                  <a:pt x="3902299" y="5818372"/>
                  <a:pt x="3892357" y="5818372"/>
                </a:cubicBezTo>
                <a:cubicBezTo>
                  <a:pt x="3882415" y="5818372"/>
                  <a:pt x="3874355" y="5810313"/>
                  <a:pt x="3874355" y="5800372"/>
                </a:cubicBezTo>
                <a:cubicBezTo>
                  <a:pt x="3874355" y="5790431"/>
                  <a:pt x="3882415" y="5782372"/>
                  <a:pt x="3892357" y="5782372"/>
                </a:cubicBezTo>
                <a:close/>
                <a:moveTo>
                  <a:pt x="3540108" y="5782372"/>
                </a:moveTo>
                <a:cubicBezTo>
                  <a:pt x="3550047" y="5782372"/>
                  <a:pt x="3558105" y="5790431"/>
                  <a:pt x="3558105" y="5800372"/>
                </a:cubicBezTo>
                <a:cubicBezTo>
                  <a:pt x="3558105" y="5810313"/>
                  <a:pt x="3550047" y="5818372"/>
                  <a:pt x="3540108" y="5818372"/>
                </a:cubicBezTo>
                <a:cubicBezTo>
                  <a:pt x="3530169" y="5818372"/>
                  <a:pt x="3522111" y="5810313"/>
                  <a:pt x="3522111" y="5800372"/>
                </a:cubicBezTo>
                <a:cubicBezTo>
                  <a:pt x="3522111" y="5790431"/>
                  <a:pt x="3530169" y="5782372"/>
                  <a:pt x="3540108" y="5782372"/>
                </a:cubicBezTo>
                <a:close/>
                <a:moveTo>
                  <a:pt x="3187939" y="5782372"/>
                </a:moveTo>
                <a:cubicBezTo>
                  <a:pt x="3197880" y="5782372"/>
                  <a:pt x="3205938" y="5790431"/>
                  <a:pt x="3205938" y="5800372"/>
                </a:cubicBezTo>
                <a:cubicBezTo>
                  <a:pt x="3205938" y="5810313"/>
                  <a:pt x="3197880" y="5818372"/>
                  <a:pt x="3187939" y="5818372"/>
                </a:cubicBezTo>
                <a:cubicBezTo>
                  <a:pt x="3178000" y="5818372"/>
                  <a:pt x="3169941" y="5810313"/>
                  <a:pt x="3169941" y="5800372"/>
                </a:cubicBezTo>
                <a:cubicBezTo>
                  <a:pt x="3169941" y="5790431"/>
                  <a:pt x="3178000" y="5782372"/>
                  <a:pt x="3187939" y="5782372"/>
                </a:cubicBezTo>
                <a:close/>
                <a:moveTo>
                  <a:pt x="2835721" y="5782372"/>
                </a:moveTo>
                <a:cubicBezTo>
                  <a:pt x="2845664" y="5782372"/>
                  <a:pt x="2853724" y="5790431"/>
                  <a:pt x="2853724" y="5800372"/>
                </a:cubicBezTo>
                <a:cubicBezTo>
                  <a:pt x="2853724" y="5810313"/>
                  <a:pt x="2845664" y="5818372"/>
                  <a:pt x="2835721" y="5818372"/>
                </a:cubicBezTo>
                <a:cubicBezTo>
                  <a:pt x="2825782" y="5818372"/>
                  <a:pt x="2817722" y="5810313"/>
                  <a:pt x="2817722" y="5800372"/>
                </a:cubicBezTo>
                <a:cubicBezTo>
                  <a:pt x="2817722" y="5790431"/>
                  <a:pt x="2825782" y="5782372"/>
                  <a:pt x="2835721" y="5782372"/>
                </a:cubicBezTo>
                <a:close/>
                <a:moveTo>
                  <a:pt x="2483514" y="5782372"/>
                </a:moveTo>
                <a:cubicBezTo>
                  <a:pt x="2493452" y="5782372"/>
                  <a:pt x="2501513" y="5790431"/>
                  <a:pt x="2501513" y="5800372"/>
                </a:cubicBezTo>
                <a:cubicBezTo>
                  <a:pt x="2501513" y="5810313"/>
                  <a:pt x="2493452" y="5818372"/>
                  <a:pt x="2483514" y="5818372"/>
                </a:cubicBezTo>
                <a:cubicBezTo>
                  <a:pt x="2473571" y="5818372"/>
                  <a:pt x="2465508" y="5810313"/>
                  <a:pt x="2465508" y="5800372"/>
                </a:cubicBezTo>
                <a:cubicBezTo>
                  <a:pt x="2465508" y="5790431"/>
                  <a:pt x="2473571" y="5782372"/>
                  <a:pt x="2483514" y="5782372"/>
                </a:cubicBezTo>
                <a:close/>
                <a:moveTo>
                  <a:pt x="2131303" y="5782372"/>
                </a:moveTo>
                <a:cubicBezTo>
                  <a:pt x="2141243" y="5782372"/>
                  <a:pt x="2149302" y="5790431"/>
                  <a:pt x="2149302" y="5800372"/>
                </a:cubicBezTo>
                <a:cubicBezTo>
                  <a:pt x="2149302" y="5810313"/>
                  <a:pt x="2141243" y="5818372"/>
                  <a:pt x="2131303" y="5818372"/>
                </a:cubicBezTo>
                <a:cubicBezTo>
                  <a:pt x="2121365" y="5818372"/>
                  <a:pt x="2113305" y="5810313"/>
                  <a:pt x="2113305" y="5800372"/>
                </a:cubicBezTo>
                <a:cubicBezTo>
                  <a:pt x="2113305" y="5790431"/>
                  <a:pt x="2121365" y="5782372"/>
                  <a:pt x="2131303" y="5782372"/>
                </a:cubicBezTo>
                <a:close/>
                <a:moveTo>
                  <a:pt x="1779084" y="5782372"/>
                </a:moveTo>
                <a:cubicBezTo>
                  <a:pt x="1789025" y="5782372"/>
                  <a:pt x="1797083" y="5790431"/>
                  <a:pt x="1797083" y="5800372"/>
                </a:cubicBezTo>
                <a:cubicBezTo>
                  <a:pt x="1797083" y="5810313"/>
                  <a:pt x="1789025" y="5818372"/>
                  <a:pt x="1779084" y="5818372"/>
                </a:cubicBezTo>
                <a:cubicBezTo>
                  <a:pt x="1769142" y="5818372"/>
                  <a:pt x="1761084" y="5810313"/>
                  <a:pt x="1761084" y="5800372"/>
                </a:cubicBezTo>
                <a:cubicBezTo>
                  <a:pt x="1761084" y="5790431"/>
                  <a:pt x="1769142" y="5782372"/>
                  <a:pt x="1779084" y="5782372"/>
                </a:cubicBezTo>
                <a:close/>
                <a:moveTo>
                  <a:pt x="1426867" y="5782372"/>
                </a:moveTo>
                <a:cubicBezTo>
                  <a:pt x="1436808" y="5782372"/>
                  <a:pt x="1444867" y="5790431"/>
                  <a:pt x="1444867" y="5800372"/>
                </a:cubicBezTo>
                <a:cubicBezTo>
                  <a:pt x="1444867" y="5810313"/>
                  <a:pt x="1436808" y="5818372"/>
                  <a:pt x="1426867" y="5818372"/>
                </a:cubicBezTo>
                <a:cubicBezTo>
                  <a:pt x="1416926" y="5818372"/>
                  <a:pt x="1408867" y="5810313"/>
                  <a:pt x="1408867" y="5800372"/>
                </a:cubicBezTo>
                <a:cubicBezTo>
                  <a:pt x="1408867" y="5790431"/>
                  <a:pt x="1416926" y="5782372"/>
                  <a:pt x="1426867" y="5782372"/>
                </a:cubicBezTo>
                <a:close/>
                <a:moveTo>
                  <a:pt x="1074650" y="5782372"/>
                </a:moveTo>
                <a:cubicBezTo>
                  <a:pt x="1084591" y="5782372"/>
                  <a:pt x="1092650" y="5790431"/>
                  <a:pt x="1092650" y="5800372"/>
                </a:cubicBezTo>
                <a:cubicBezTo>
                  <a:pt x="1092650" y="5810313"/>
                  <a:pt x="1084591" y="5818372"/>
                  <a:pt x="1074650" y="5818372"/>
                </a:cubicBezTo>
                <a:cubicBezTo>
                  <a:pt x="1064709" y="5818372"/>
                  <a:pt x="1056651" y="5810313"/>
                  <a:pt x="1056651" y="5800372"/>
                </a:cubicBezTo>
                <a:cubicBezTo>
                  <a:pt x="1056651" y="5790431"/>
                  <a:pt x="1064709" y="5782372"/>
                  <a:pt x="1074650" y="5782372"/>
                </a:cubicBezTo>
                <a:close/>
                <a:moveTo>
                  <a:pt x="722434" y="5782372"/>
                </a:moveTo>
                <a:cubicBezTo>
                  <a:pt x="732375" y="5782372"/>
                  <a:pt x="740434" y="5790431"/>
                  <a:pt x="740434" y="5800372"/>
                </a:cubicBezTo>
                <a:cubicBezTo>
                  <a:pt x="740434" y="5810313"/>
                  <a:pt x="732375" y="5818372"/>
                  <a:pt x="722434" y="5818372"/>
                </a:cubicBezTo>
                <a:cubicBezTo>
                  <a:pt x="712493" y="5818372"/>
                  <a:pt x="704434" y="5810313"/>
                  <a:pt x="704434" y="5800372"/>
                </a:cubicBezTo>
                <a:cubicBezTo>
                  <a:pt x="704434" y="5790431"/>
                  <a:pt x="712493" y="5782372"/>
                  <a:pt x="722434" y="5782372"/>
                </a:cubicBezTo>
                <a:close/>
                <a:moveTo>
                  <a:pt x="370218" y="5782372"/>
                </a:moveTo>
                <a:cubicBezTo>
                  <a:pt x="380159" y="5782372"/>
                  <a:pt x="388218" y="5790431"/>
                  <a:pt x="388218" y="5800372"/>
                </a:cubicBezTo>
                <a:cubicBezTo>
                  <a:pt x="388218" y="5810313"/>
                  <a:pt x="380159" y="5818372"/>
                  <a:pt x="370218" y="5818372"/>
                </a:cubicBezTo>
                <a:cubicBezTo>
                  <a:pt x="360277" y="5818372"/>
                  <a:pt x="352218" y="5810313"/>
                  <a:pt x="352218" y="5800372"/>
                </a:cubicBezTo>
                <a:cubicBezTo>
                  <a:pt x="352218" y="5790431"/>
                  <a:pt x="360277" y="5782372"/>
                  <a:pt x="370218" y="5782372"/>
                </a:cubicBezTo>
                <a:close/>
                <a:moveTo>
                  <a:pt x="18001" y="5782372"/>
                </a:moveTo>
                <a:cubicBezTo>
                  <a:pt x="27942" y="5782372"/>
                  <a:pt x="36001" y="5790431"/>
                  <a:pt x="36001" y="5800372"/>
                </a:cubicBezTo>
                <a:cubicBezTo>
                  <a:pt x="36001" y="5810313"/>
                  <a:pt x="27942" y="5818372"/>
                  <a:pt x="18001" y="5818372"/>
                </a:cubicBezTo>
                <a:cubicBezTo>
                  <a:pt x="8060" y="5818372"/>
                  <a:pt x="1" y="5810313"/>
                  <a:pt x="1" y="5800372"/>
                </a:cubicBezTo>
                <a:cubicBezTo>
                  <a:pt x="1" y="5790431"/>
                  <a:pt x="8060" y="5782372"/>
                  <a:pt x="18001" y="5782372"/>
                </a:cubicBezTo>
                <a:close/>
                <a:moveTo>
                  <a:pt x="11993240" y="5461129"/>
                </a:moveTo>
                <a:cubicBezTo>
                  <a:pt x="12003181" y="5461129"/>
                  <a:pt x="12011240" y="5469188"/>
                  <a:pt x="12011240" y="5479129"/>
                </a:cubicBezTo>
                <a:cubicBezTo>
                  <a:pt x="12011240" y="5489070"/>
                  <a:pt x="12003181" y="5497129"/>
                  <a:pt x="11993240" y="5497129"/>
                </a:cubicBezTo>
                <a:cubicBezTo>
                  <a:pt x="11983299" y="5497129"/>
                  <a:pt x="11975240" y="5489070"/>
                  <a:pt x="11975240" y="5479129"/>
                </a:cubicBezTo>
                <a:cubicBezTo>
                  <a:pt x="11975240" y="5469188"/>
                  <a:pt x="11983299" y="5461129"/>
                  <a:pt x="11993240" y="5461129"/>
                </a:cubicBezTo>
                <a:close/>
                <a:moveTo>
                  <a:pt x="11641015" y="5461129"/>
                </a:moveTo>
                <a:cubicBezTo>
                  <a:pt x="11650956" y="5461129"/>
                  <a:pt x="11659015" y="5469188"/>
                  <a:pt x="11659015" y="5479129"/>
                </a:cubicBezTo>
                <a:cubicBezTo>
                  <a:pt x="11659015" y="5489070"/>
                  <a:pt x="11650956" y="5497129"/>
                  <a:pt x="11641015" y="5497129"/>
                </a:cubicBezTo>
                <a:cubicBezTo>
                  <a:pt x="11631074" y="5497129"/>
                  <a:pt x="11623015" y="5489070"/>
                  <a:pt x="11623015" y="5479129"/>
                </a:cubicBezTo>
                <a:cubicBezTo>
                  <a:pt x="11623015" y="5469188"/>
                  <a:pt x="11631074" y="5461129"/>
                  <a:pt x="11641015" y="5461129"/>
                </a:cubicBezTo>
                <a:close/>
                <a:moveTo>
                  <a:pt x="11288799" y="5461129"/>
                </a:moveTo>
                <a:cubicBezTo>
                  <a:pt x="11298740" y="5461129"/>
                  <a:pt x="11306799" y="5469188"/>
                  <a:pt x="11306799" y="5479129"/>
                </a:cubicBezTo>
                <a:cubicBezTo>
                  <a:pt x="11306799" y="5489070"/>
                  <a:pt x="11298740" y="5497129"/>
                  <a:pt x="11288799" y="5497129"/>
                </a:cubicBezTo>
                <a:cubicBezTo>
                  <a:pt x="11278858" y="5497129"/>
                  <a:pt x="11270799" y="5489070"/>
                  <a:pt x="11270799" y="5479129"/>
                </a:cubicBezTo>
                <a:cubicBezTo>
                  <a:pt x="11270799" y="5469188"/>
                  <a:pt x="11278858" y="5461129"/>
                  <a:pt x="11288799" y="5461129"/>
                </a:cubicBezTo>
                <a:close/>
                <a:moveTo>
                  <a:pt x="10936583" y="5461129"/>
                </a:moveTo>
                <a:cubicBezTo>
                  <a:pt x="10946524" y="5461129"/>
                  <a:pt x="10954583" y="5469188"/>
                  <a:pt x="10954583" y="5479129"/>
                </a:cubicBezTo>
                <a:cubicBezTo>
                  <a:pt x="10954583" y="5489070"/>
                  <a:pt x="10946524" y="5497129"/>
                  <a:pt x="10936583" y="5497129"/>
                </a:cubicBezTo>
                <a:cubicBezTo>
                  <a:pt x="10926642" y="5497129"/>
                  <a:pt x="10918583" y="5489070"/>
                  <a:pt x="10918583" y="5479129"/>
                </a:cubicBezTo>
                <a:cubicBezTo>
                  <a:pt x="10918583" y="5469188"/>
                  <a:pt x="10926642" y="5461129"/>
                  <a:pt x="10936583" y="5461129"/>
                </a:cubicBezTo>
                <a:close/>
                <a:moveTo>
                  <a:pt x="10584367" y="5461129"/>
                </a:moveTo>
                <a:cubicBezTo>
                  <a:pt x="10594308" y="5461129"/>
                  <a:pt x="10602367" y="5469188"/>
                  <a:pt x="10602367" y="5479129"/>
                </a:cubicBezTo>
                <a:cubicBezTo>
                  <a:pt x="10602367" y="5489070"/>
                  <a:pt x="10594308" y="5497129"/>
                  <a:pt x="10584367" y="5497129"/>
                </a:cubicBezTo>
                <a:cubicBezTo>
                  <a:pt x="10574426" y="5497129"/>
                  <a:pt x="10566367" y="5489070"/>
                  <a:pt x="10566367" y="5479129"/>
                </a:cubicBezTo>
                <a:cubicBezTo>
                  <a:pt x="10566367" y="5469188"/>
                  <a:pt x="10574426" y="5461129"/>
                  <a:pt x="10584367" y="5461129"/>
                </a:cubicBezTo>
                <a:close/>
                <a:moveTo>
                  <a:pt x="10232151" y="5461129"/>
                </a:moveTo>
                <a:cubicBezTo>
                  <a:pt x="10242092" y="5461129"/>
                  <a:pt x="10250151" y="5469188"/>
                  <a:pt x="10250151" y="5479129"/>
                </a:cubicBezTo>
                <a:cubicBezTo>
                  <a:pt x="10250151" y="5489070"/>
                  <a:pt x="10242092" y="5497129"/>
                  <a:pt x="10232151" y="5497129"/>
                </a:cubicBezTo>
                <a:cubicBezTo>
                  <a:pt x="10222210" y="5497129"/>
                  <a:pt x="10214151" y="5489070"/>
                  <a:pt x="10214151" y="5479129"/>
                </a:cubicBezTo>
                <a:cubicBezTo>
                  <a:pt x="10214151" y="5469188"/>
                  <a:pt x="10222210" y="5461129"/>
                  <a:pt x="10232151" y="5461129"/>
                </a:cubicBezTo>
                <a:close/>
                <a:moveTo>
                  <a:pt x="9879935" y="5461129"/>
                </a:moveTo>
                <a:cubicBezTo>
                  <a:pt x="9889876" y="5461129"/>
                  <a:pt x="9897935" y="5469188"/>
                  <a:pt x="9897935" y="5479129"/>
                </a:cubicBezTo>
                <a:cubicBezTo>
                  <a:pt x="9897935" y="5489070"/>
                  <a:pt x="9889876" y="5497129"/>
                  <a:pt x="9879935" y="5497129"/>
                </a:cubicBezTo>
                <a:cubicBezTo>
                  <a:pt x="9869994" y="5497129"/>
                  <a:pt x="9861935" y="5489070"/>
                  <a:pt x="9861935" y="5479129"/>
                </a:cubicBezTo>
                <a:cubicBezTo>
                  <a:pt x="9861935" y="5469188"/>
                  <a:pt x="9869994" y="5461129"/>
                  <a:pt x="9879935" y="5461129"/>
                </a:cubicBezTo>
                <a:close/>
                <a:moveTo>
                  <a:pt x="9527719" y="5461129"/>
                </a:moveTo>
                <a:cubicBezTo>
                  <a:pt x="9537660" y="5461129"/>
                  <a:pt x="9545719" y="5469188"/>
                  <a:pt x="9545719" y="5479129"/>
                </a:cubicBezTo>
                <a:cubicBezTo>
                  <a:pt x="9545719" y="5489070"/>
                  <a:pt x="9537660" y="5497129"/>
                  <a:pt x="9527719" y="5497129"/>
                </a:cubicBezTo>
                <a:cubicBezTo>
                  <a:pt x="9517778" y="5497129"/>
                  <a:pt x="9509719" y="5489070"/>
                  <a:pt x="9509719" y="5479129"/>
                </a:cubicBezTo>
                <a:cubicBezTo>
                  <a:pt x="9509719" y="5469188"/>
                  <a:pt x="9517778" y="5461129"/>
                  <a:pt x="9527719" y="5461129"/>
                </a:cubicBezTo>
                <a:close/>
                <a:moveTo>
                  <a:pt x="9175503" y="5461129"/>
                </a:moveTo>
                <a:cubicBezTo>
                  <a:pt x="9185444" y="5461129"/>
                  <a:pt x="9193503" y="5469188"/>
                  <a:pt x="9193503" y="5479129"/>
                </a:cubicBezTo>
                <a:cubicBezTo>
                  <a:pt x="9193503" y="5489070"/>
                  <a:pt x="9185444" y="5497129"/>
                  <a:pt x="9175503" y="5497129"/>
                </a:cubicBezTo>
                <a:cubicBezTo>
                  <a:pt x="9165562" y="5497129"/>
                  <a:pt x="9157503" y="5489070"/>
                  <a:pt x="9157503" y="5479129"/>
                </a:cubicBezTo>
                <a:cubicBezTo>
                  <a:pt x="9157503" y="5469188"/>
                  <a:pt x="9165562" y="5461129"/>
                  <a:pt x="9175503" y="5461129"/>
                </a:cubicBezTo>
                <a:close/>
                <a:moveTo>
                  <a:pt x="8823287" y="5461129"/>
                </a:moveTo>
                <a:cubicBezTo>
                  <a:pt x="8833228" y="5461129"/>
                  <a:pt x="8841287" y="5469188"/>
                  <a:pt x="8841287" y="5479129"/>
                </a:cubicBezTo>
                <a:cubicBezTo>
                  <a:pt x="8841287" y="5489070"/>
                  <a:pt x="8833228" y="5497129"/>
                  <a:pt x="8823287" y="5497129"/>
                </a:cubicBezTo>
                <a:cubicBezTo>
                  <a:pt x="8813346" y="5497129"/>
                  <a:pt x="8805287" y="5489070"/>
                  <a:pt x="8805287" y="5479129"/>
                </a:cubicBezTo>
                <a:cubicBezTo>
                  <a:pt x="8805287" y="5469188"/>
                  <a:pt x="8813346" y="5461129"/>
                  <a:pt x="8823287" y="5461129"/>
                </a:cubicBezTo>
                <a:close/>
                <a:moveTo>
                  <a:pt x="8471071" y="5461129"/>
                </a:moveTo>
                <a:cubicBezTo>
                  <a:pt x="8481012" y="5461129"/>
                  <a:pt x="8489071" y="5469188"/>
                  <a:pt x="8489071" y="5479129"/>
                </a:cubicBezTo>
                <a:cubicBezTo>
                  <a:pt x="8489071" y="5489070"/>
                  <a:pt x="8481012" y="5497129"/>
                  <a:pt x="8471071" y="5497129"/>
                </a:cubicBezTo>
                <a:cubicBezTo>
                  <a:pt x="8461130" y="5497129"/>
                  <a:pt x="8453071" y="5489070"/>
                  <a:pt x="8453071" y="5479129"/>
                </a:cubicBezTo>
                <a:cubicBezTo>
                  <a:pt x="8453071" y="5469188"/>
                  <a:pt x="8461130" y="5461129"/>
                  <a:pt x="8471071" y="5461129"/>
                </a:cubicBezTo>
                <a:close/>
                <a:moveTo>
                  <a:pt x="8118855" y="5461129"/>
                </a:moveTo>
                <a:cubicBezTo>
                  <a:pt x="8128796" y="5461129"/>
                  <a:pt x="8136855" y="5469188"/>
                  <a:pt x="8136855" y="5479129"/>
                </a:cubicBezTo>
                <a:cubicBezTo>
                  <a:pt x="8136855" y="5489070"/>
                  <a:pt x="8128796" y="5497129"/>
                  <a:pt x="8118855" y="5497129"/>
                </a:cubicBezTo>
                <a:cubicBezTo>
                  <a:pt x="8108914" y="5497129"/>
                  <a:pt x="8100855" y="5489070"/>
                  <a:pt x="8100855" y="5479129"/>
                </a:cubicBezTo>
                <a:cubicBezTo>
                  <a:pt x="8100855" y="5469188"/>
                  <a:pt x="8108914" y="5461129"/>
                  <a:pt x="8118855" y="5461129"/>
                </a:cubicBezTo>
                <a:close/>
                <a:moveTo>
                  <a:pt x="7766639" y="5461129"/>
                </a:moveTo>
                <a:cubicBezTo>
                  <a:pt x="7776580" y="5461129"/>
                  <a:pt x="7784639" y="5469188"/>
                  <a:pt x="7784639" y="5479129"/>
                </a:cubicBezTo>
                <a:cubicBezTo>
                  <a:pt x="7784639" y="5489070"/>
                  <a:pt x="7776580" y="5497129"/>
                  <a:pt x="7766639" y="5497129"/>
                </a:cubicBezTo>
                <a:cubicBezTo>
                  <a:pt x="7756698" y="5497129"/>
                  <a:pt x="7748639" y="5489070"/>
                  <a:pt x="7748639" y="5479129"/>
                </a:cubicBezTo>
                <a:cubicBezTo>
                  <a:pt x="7748639" y="5469188"/>
                  <a:pt x="7756698" y="5461129"/>
                  <a:pt x="7766639" y="5461129"/>
                </a:cubicBezTo>
                <a:close/>
                <a:moveTo>
                  <a:pt x="7414423" y="5461129"/>
                </a:moveTo>
                <a:cubicBezTo>
                  <a:pt x="7424364" y="5461129"/>
                  <a:pt x="7432423" y="5469188"/>
                  <a:pt x="7432423" y="5479129"/>
                </a:cubicBezTo>
                <a:cubicBezTo>
                  <a:pt x="7432423" y="5489070"/>
                  <a:pt x="7424364" y="5497129"/>
                  <a:pt x="7414423" y="5497129"/>
                </a:cubicBezTo>
                <a:cubicBezTo>
                  <a:pt x="7404482" y="5497129"/>
                  <a:pt x="7396423" y="5489070"/>
                  <a:pt x="7396423" y="5479129"/>
                </a:cubicBezTo>
                <a:cubicBezTo>
                  <a:pt x="7396423" y="5469188"/>
                  <a:pt x="7404482" y="5461129"/>
                  <a:pt x="7414423" y="5461129"/>
                </a:cubicBezTo>
                <a:close/>
                <a:moveTo>
                  <a:pt x="7062207" y="5461129"/>
                </a:moveTo>
                <a:cubicBezTo>
                  <a:pt x="7072148" y="5461129"/>
                  <a:pt x="7080207" y="5469188"/>
                  <a:pt x="7080207" y="5479129"/>
                </a:cubicBezTo>
                <a:cubicBezTo>
                  <a:pt x="7080207" y="5489070"/>
                  <a:pt x="7072148" y="5497129"/>
                  <a:pt x="7062207" y="5497129"/>
                </a:cubicBezTo>
                <a:cubicBezTo>
                  <a:pt x="7052266" y="5497129"/>
                  <a:pt x="7044207" y="5489070"/>
                  <a:pt x="7044207" y="5479129"/>
                </a:cubicBezTo>
                <a:cubicBezTo>
                  <a:pt x="7044207" y="5469188"/>
                  <a:pt x="7052266" y="5461129"/>
                  <a:pt x="7062207" y="5461129"/>
                </a:cubicBezTo>
                <a:close/>
                <a:moveTo>
                  <a:pt x="6709991" y="5461129"/>
                </a:moveTo>
                <a:cubicBezTo>
                  <a:pt x="6719932" y="5461129"/>
                  <a:pt x="6727991" y="5469188"/>
                  <a:pt x="6727991" y="5479129"/>
                </a:cubicBezTo>
                <a:cubicBezTo>
                  <a:pt x="6727991" y="5489070"/>
                  <a:pt x="6719932" y="5497129"/>
                  <a:pt x="6709991" y="5497129"/>
                </a:cubicBezTo>
                <a:cubicBezTo>
                  <a:pt x="6700050" y="5497129"/>
                  <a:pt x="6691991" y="5489070"/>
                  <a:pt x="6691991" y="5479129"/>
                </a:cubicBezTo>
                <a:cubicBezTo>
                  <a:pt x="6691991" y="5469188"/>
                  <a:pt x="6700050" y="5461129"/>
                  <a:pt x="6709991" y="5461129"/>
                </a:cubicBezTo>
                <a:close/>
                <a:moveTo>
                  <a:pt x="6357775" y="5461129"/>
                </a:moveTo>
                <a:cubicBezTo>
                  <a:pt x="6367716" y="5461129"/>
                  <a:pt x="6375775" y="5469188"/>
                  <a:pt x="6375775" y="5479129"/>
                </a:cubicBezTo>
                <a:cubicBezTo>
                  <a:pt x="6375775" y="5489070"/>
                  <a:pt x="6367716" y="5497129"/>
                  <a:pt x="6357775" y="5497129"/>
                </a:cubicBezTo>
                <a:cubicBezTo>
                  <a:pt x="6347834" y="5497129"/>
                  <a:pt x="6339775" y="5489070"/>
                  <a:pt x="6339775" y="5479129"/>
                </a:cubicBezTo>
                <a:cubicBezTo>
                  <a:pt x="6339775" y="5469188"/>
                  <a:pt x="6347834" y="5461129"/>
                  <a:pt x="6357775" y="5461129"/>
                </a:cubicBezTo>
                <a:close/>
                <a:moveTo>
                  <a:pt x="6005562" y="5461129"/>
                </a:moveTo>
                <a:cubicBezTo>
                  <a:pt x="6015500" y="5461129"/>
                  <a:pt x="6023559" y="5469188"/>
                  <a:pt x="6023559" y="5479129"/>
                </a:cubicBezTo>
                <a:cubicBezTo>
                  <a:pt x="6023559" y="5489070"/>
                  <a:pt x="6015500" y="5497129"/>
                  <a:pt x="6005562" y="5497129"/>
                </a:cubicBezTo>
                <a:cubicBezTo>
                  <a:pt x="5995620" y="5497129"/>
                  <a:pt x="5987561" y="5489070"/>
                  <a:pt x="5987561" y="5479129"/>
                </a:cubicBezTo>
                <a:cubicBezTo>
                  <a:pt x="5987561" y="5469188"/>
                  <a:pt x="5995620" y="5461129"/>
                  <a:pt x="6005562" y="5461129"/>
                </a:cubicBezTo>
                <a:close/>
                <a:moveTo>
                  <a:pt x="5653360" y="5461129"/>
                </a:moveTo>
                <a:cubicBezTo>
                  <a:pt x="5663300" y="5461129"/>
                  <a:pt x="5671359" y="5469188"/>
                  <a:pt x="5671359" y="5479129"/>
                </a:cubicBezTo>
                <a:cubicBezTo>
                  <a:pt x="5671359" y="5489070"/>
                  <a:pt x="5663300" y="5497129"/>
                  <a:pt x="5653360" y="5497129"/>
                </a:cubicBezTo>
                <a:cubicBezTo>
                  <a:pt x="5643419" y="5497129"/>
                  <a:pt x="5635361" y="5489070"/>
                  <a:pt x="5635361" y="5479129"/>
                </a:cubicBezTo>
                <a:cubicBezTo>
                  <a:pt x="5635361" y="5469188"/>
                  <a:pt x="5643419" y="5461129"/>
                  <a:pt x="5653360" y="5461129"/>
                </a:cubicBezTo>
                <a:close/>
                <a:moveTo>
                  <a:pt x="5301162" y="5461129"/>
                </a:moveTo>
                <a:cubicBezTo>
                  <a:pt x="5311103" y="5461129"/>
                  <a:pt x="5319162" y="5469188"/>
                  <a:pt x="5319162" y="5479129"/>
                </a:cubicBezTo>
                <a:cubicBezTo>
                  <a:pt x="5319162" y="5489070"/>
                  <a:pt x="5311103" y="5497129"/>
                  <a:pt x="5301162" y="5497129"/>
                </a:cubicBezTo>
                <a:cubicBezTo>
                  <a:pt x="5291218" y="5497129"/>
                  <a:pt x="5283159" y="5489070"/>
                  <a:pt x="5283159" y="5479129"/>
                </a:cubicBezTo>
                <a:cubicBezTo>
                  <a:pt x="5283159" y="5469188"/>
                  <a:pt x="5291218" y="5461129"/>
                  <a:pt x="5301162" y="5461129"/>
                </a:cubicBezTo>
                <a:close/>
                <a:moveTo>
                  <a:pt x="4948953" y="5461129"/>
                </a:moveTo>
                <a:cubicBezTo>
                  <a:pt x="4958891" y="5461129"/>
                  <a:pt x="4966948" y="5469188"/>
                  <a:pt x="4966948" y="5479129"/>
                </a:cubicBezTo>
                <a:cubicBezTo>
                  <a:pt x="4966948" y="5489070"/>
                  <a:pt x="4958891" y="5497129"/>
                  <a:pt x="4948953" y="5497129"/>
                </a:cubicBezTo>
                <a:cubicBezTo>
                  <a:pt x="4939015" y="5497129"/>
                  <a:pt x="4930958" y="5489070"/>
                  <a:pt x="4930958" y="5479129"/>
                </a:cubicBezTo>
                <a:cubicBezTo>
                  <a:pt x="4930958" y="5469188"/>
                  <a:pt x="4939015" y="5461129"/>
                  <a:pt x="4948953" y="5461129"/>
                </a:cubicBezTo>
                <a:close/>
                <a:moveTo>
                  <a:pt x="4596735" y="5461129"/>
                </a:moveTo>
                <a:cubicBezTo>
                  <a:pt x="4606676" y="5461129"/>
                  <a:pt x="4614734" y="5469188"/>
                  <a:pt x="4614734" y="5479129"/>
                </a:cubicBezTo>
                <a:cubicBezTo>
                  <a:pt x="4614734" y="5489070"/>
                  <a:pt x="4606676" y="5497129"/>
                  <a:pt x="4596735" y="5497129"/>
                </a:cubicBezTo>
                <a:cubicBezTo>
                  <a:pt x="4586792" y="5497129"/>
                  <a:pt x="4578731" y="5489070"/>
                  <a:pt x="4578731" y="5479129"/>
                </a:cubicBezTo>
                <a:cubicBezTo>
                  <a:pt x="4578731" y="5469188"/>
                  <a:pt x="4586792" y="5461129"/>
                  <a:pt x="4596735" y="5461129"/>
                </a:cubicBezTo>
                <a:close/>
                <a:moveTo>
                  <a:pt x="4244510" y="5461129"/>
                </a:moveTo>
                <a:cubicBezTo>
                  <a:pt x="4254452" y="5461129"/>
                  <a:pt x="4262512" y="5469188"/>
                  <a:pt x="4262512" y="5479129"/>
                </a:cubicBezTo>
                <a:cubicBezTo>
                  <a:pt x="4262512" y="5489070"/>
                  <a:pt x="4254452" y="5497129"/>
                  <a:pt x="4244510" y="5497129"/>
                </a:cubicBezTo>
                <a:cubicBezTo>
                  <a:pt x="4234568" y="5497129"/>
                  <a:pt x="4226508" y="5489070"/>
                  <a:pt x="4226508" y="5479129"/>
                </a:cubicBezTo>
                <a:cubicBezTo>
                  <a:pt x="4226508" y="5469188"/>
                  <a:pt x="4234568" y="5461129"/>
                  <a:pt x="4244510" y="5461129"/>
                </a:cubicBezTo>
                <a:close/>
                <a:moveTo>
                  <a:pt x="3892357" y="5461129"/>
                </a:moveTo>
                <a:cubicBezTo>
                  <a:pt x="3902299" y="5461129"/>
                  <a:pt x="3910359" y="5469188"/>
                  <a:pt x="3910359" y="5479129"/>
                </a:cubicBezTo>
                <a:cubicBezTo>
                  <a:pt x="3910359" y="5489070"/>
                  <a:pt x="3902299" y="5497129"/>
                  <a:pt x="3892357" y="5497129"/>
                </a:cubicBezTo>
                <a:cubicBezTo>
                  <a:pt x="3882415" y="5497129"/>
                  <a:pt x="3874355" y="5489070"/>
                  <a:pt x="3874355" y="5479129"/>
                </a:cubicBezTo>
                <a:cubicBezTo>
                  <a:pt x="3874355" y="5469188"/>
                  <a:pt x="3882415" y="5461129"/>
                  <a:pt x="3892357" y="5461129"/>
                </a:cubicBezTo>
                <a:close/>
                <a:moveTo>
                  <a:pt x="3540108" y="5461129"/>
                </a:moveTo>
                <a:cubicBezTo>
                  <a:pt x="3550047" y="5461129"/>
                  <a:pt x="3558107" y="5469188"/>
                  <a:pt x="3558107" y="5479129"/>
                </a:cubicBezTo>
                <a:cubicBezTo>
                  <a:pt x="3558107" y="5489070"/>
                  <a:pt x="3550047" y="5497129"/>
                  <a:pt x="3540108" y="5497129"/>
                </a:cubicBezTo>
                <a:cubicBezTo>
                  <a:pt x="3530169" y="5497129"/>
                  <a:pt x="3522111" y="5489070"/>
                  <a:pt x="3522111" y="5479129"/>
                </a:cubicBezTo>
                <a:cubicBezTo>
                  <a:pt x="3522111" y="5469188"/>
                  <a:pt x="3530169" y="5461129"/>
                  <a:pt x="3540108" y="5461129"/>
                </a:cubicBezTo>
                <a:close/>
                <a:moveTo>
                  <a:pt x="3187941" y="5461129"/>
                </a:moveTo>
                <a:cubicBezTo>
                  <a:pt x="3197880" y="5461129"/>
                  <a:pt x="3205938" y="5469188"/>
                  <a:pt x="3205938" y="5479129"/>
                </a:cubicBezTo>
                <a:cubicBezTo>
                  <a:pt x="3205938" y="5489070"/>
                  <a:pt x="3197880" y="5497129"/>
                  <a:pt x="3187941" y="5497129"/>
                </a:cubicBezTo>
                <a:cubicBezTo>
                  <a:pt x="3178001" y="5497129"/>
                  <a:pt x="3169941" y="5489070"/>
                  <a:pt x="3169941" y="5479129"/>
                </a:cubicBezTo>
                <a:cubicBezTo>
                  <a:pt x="3169941" y="5469188"/>
                  <a:pt x="3178001" y="5461129"/>
                  <a:pt x="3187941" y="5461129"/>
                </a:cubicBezTo>
                <a:close/>
                <a:moveTo>
                  <a:pt x="2835721" y="5461129"/>
                </a:moveTo>
                <a:cubicBezTo>
                  <a:pt x="2845664" y="5461129"/>
                  <a:pt x="2853724" y="5469188"/>
                  <a:pt x="2853724" y="5479129"/>
                </a:cubicBezTo>
                <a:cubicBezTo>
                  <a:pt x="2853724" y="5489070"/>
                  <a:pt x="2845664" y="5497129"/>
                  <a:pt x="2835721" y="5497129"/>
                </a:cubicBezTo>
                <a:cubicBezTo>
                  <a:pt x="2825783" y="5497129"/>
                  <a:pt x="2817722" y="5489070"/>
                  <a:pt x="2817722" y="5479129"/>
                </a:cubicBezTo>
                <a:cubicBezTo>
                  <a:pt x="2817722" y="5469188"/>
                  <a:pt x="2825783" y="5461129"/>
                  <a:pt x="2835721" y="5461129"/>
                </a:cubicBezTo>
                <a:close/>
                <a:moveTo>
                  <a:pt x="2483514" y="5461129"/>
                </a:moveTo>
                <a:cubicBezTo>
                  <a:pt x="2493452" y="5461129"/>
                  <a:pt x="2501513" y="5469188"/>
                  <a:pt x="2501513" y="5479129"/>
                </a:cubicBezTo>
                <a:cubicBezTo>
                  <a:pt x="2501513" y="5489070"/>
                  <a:pt x="2493452" y="5497129"/>
                  <a:pt x="2483514" y="5497129"/>
                </a:cubicBezTo>
                <a:cubicBezTo>
                  <a:pt x="2473571" y="5497129"/>
                  <a:pt x="2465511" y="5489070"/>
                  <a:pt x="2465511" y="5479129"/>
                </a:cubicBezTo>
                <a:cubicBezTo>
                  <a:pt x="2465511" y="5469188"/>
                  <a:pt x="2473571" y="5461129"/>
                  <a:pt x="2483514" y="5461129"/>
                </a:cubicBezTo>
                <a:close/>
                <a:moveTo>
                  <a:pt x="2131303" y="5461129"/>
                </a:moveTo>
                <a:cubicBezTo>
                  <a:pt x="2141243" y="5461129"/>
                  <a:pt x="2149302" y="5469188"/>
                  <a:pt x="2149302" y="5479129"/>
                </a:cubicBezTo>
                <a:cubicBezTo>
                  <a:pt x="2149302" y="5489070"/>
                  <a:pt x="2141243" y="5497129"/>
                  <a:pt x="2131303" y="5497129"/>
                </a:cubicBezTo>
                <a:cubicBezTo>
                  <a:pt x="2121365" y="5497129"/>
                  <a:pt x="2113306" y="5489070"/>
                  <a:pt x="2113306" y="5479129"/>
                </a:cubicBezTo>
                <a:cubicBezTo>
                  <a:pt x="2113306" y="5469188"/>
                  <a:pt x="2121365" y="5461129"/>
                  <a:pt x="2131303" y="5461129"/>
                </a:cubicBezTo>
                <a:close/>
                <a:moveTo>
                  <a:pt x="1779084" y="5461129"/>
                </a:moveTo>
                <a:cubicBezTo>
                  <a:pt x="1789025" y="5461129"/>
                  <a:pt x="1797083" y="5469188"/>
                  <a:pt x="1797083" y="5479129"/>
                </a:cubicBezTo>
                <a:cubicBezTo>
                  <a:pt x="1797083" y="5489070"/>
                  <a:pt x="1789025" y="5497129"/>
                  <a:pt x="1779084" y="5497129"/>
                </a:cubicBezTo>
                <a:cubicBezTo>
                  <a:pt x="1769142" y="5497129"/>
                  <a:pt x="1761084" y="5489070"/>
                  <a:pt x="1761084" y="5479129"/>
                </a:cubicBezTo>
                <a:cubicBezTo>
                  <a:pt x="1761084" y="5469188"/>
                  <a:pt x="1769142" y="5461129"/>
                  <a:pt x="1779084" y="5461129"/>
                </a:cubicBezTo>
                <a:close/>
                <a:moveTo>
                  <a:pt x="1426867" y="5461129"/>
                </a:moveTo>
                <a:cubicBezTo>
                  <a:pt x="1436808" y="5461129"/>
                  <a:pt x="1444867" y="5469188"/>
                  <a:pt x="1444867" y="5479129"/>
                </a:cubicBezTo>
                <a:cubicBezTo>
                  <a:pt x="1444867" y="5489070"/>
                  <a:pt x="1436808" y="5497129"/>
                  <a:pt x="1426867" y="5497129"/>
                </a:cubicBezTo>
                <a:cubicBezTo>
                  <a:pt x="1416926" y="5497129"/>
                  <a:pt x="1408867" y="5489070"/>
                  <a:pt x="1408867" y="5479129"/>
                </a:cubicBezTo>
                <a:cubicBezTo>
                  <a:pt x="1408867" y="5469188"/>
                  <a:pt x="1416926" y="5461129"/>
                  <a:pt x="1426867" y="5461129"/>
                </a:cubicBezTo>
                <a:close/>
                <a:moveTo>
                  <a:pt x="1074651" y="5461129"/>
                </a:moveTo>
                <a:cubicBezTo>
                  <a:pt x="1084592" y="5461129"/>
                  <a:pt x="1092650" y="5469188"/>
                  <a:pt x="1092650" y="5479129"/>
                </a:cubicBezTo>
                <a:cubicBezTo>
                  <a:pt x="1092650" y="5489070"/>
                  <a:pt x="1084592" y="5497129"/>
                  <a:pt x="1074651" y="5497129"/>
                </a:cubicBezTo>
                <a:cubicBezTo>
                  <a:pt x="1064710" y="5497129"/>
                  <a:pt x="1056651" y="5489070"/>
                  <a:pt x="1056651" y="5479129"/>
                </a:cubicBezTo>
                <a:cubicBezTo>
                  <a:pt x="1056651" y="5469188"/>
                  <a:pt x="1064710" y="5461129"/>
                  <a:pt x="1074651" y="5461129"/>
                </a:cubicBezTo>
                <a:close/>
                <a:moveTo>
                  <a:pt x="722434" y="5461129"/>
                </a:moveTo>
                <a:cubicBezTo>
                  <a:pt x="732375" y="5461129"/>
                  <a:pt x="740434" y="5469188"/>
                  <a:pt x="740434" y="5479129"/>
                </a:cubicBezTo>
                <a:cubicBezTo>
                  <a:pt x="740434" y="5489070"/>
                  <a:pt x="732375" y="5497129"/>
                  <a:pt x="722434" y="5497129"/>
                </a:cubicBezTo>
                <a:cubicBezTo>
                  <a:pt x="712494" y="5497129"/>
                  <a:pt x="704435" y="5489070"/>
                  <a:pt x="704435" y="5479129"/>
                </a:cubicBezTo>
                <a:cubicBezTo>
                  <a:pt x="704435" y="5469188"/>
                  <a:pt x="712494" y="5461129"/>
                  <a:pt x="722434" y="5461129"/>
                </a:cubicBezTo>
                <a:close/>
                <a:moveTo>
                  <a:pt x="370218" y="5461129"/>
                </a:moveTo>
                <a:cubicBezTo>
                  <a:pt x="380159" y="5461129"/>
                  <a:pt x="388218" y="5469188"/>
                  <a:pt x="388218" y="5479129"/>
                </a:cubicBezTo>
                <a:cubicBezTo>
                  <a:pt x="388218" y="5489070"/>
                  <a:pt x="380159" y="5497129"/>
                  <a:pt x="370218" y="5497129"/>
                </a:cubicBezTo>
                <a:cubicBezTo>
                  <a:pt x="360277" y="5497129"/>
                  <a:pt x="352218" y="5489070"/>
                  <a:pt x="352218" y="5479129"/>
                </a:cubicBezTo>
                <a:cubicBezTo>
                  <a:pt x="352218" y="5469188"/>
                  <a:pt x="360277" y="5461129"/>
                  <a:pt x="370218" y="5461129"/>
                </a:cubicBezTo>
                <a:close/>
                <a:moveTo>
                  <a:pt x="18001" y="5461129"/>
                </a:moveTo>
                <a:cubicBezTo>
                  <a:pt x="27942" y="5461129"/>
                  <a:pt x="36001" y="5469188"/>
                  <a:pt x="36001" y="5479129"/>
                </a:cubicBezTo>
                <a:cubicBezTo>
                  <a:pt x="36001" y="5489070"/>
                  <a:pt x="27942" y="5497129"/>
                  <a:pt x="18001" y="5497129"/>
                </a:cubicBezTo>
                <a:cubicBezTo>
                  <a:pt x="8061" y="5497129"/>
                  <a:pt x="2" y="5489070"/>
                  <a:pt x="2" y="5479129"/>
                </a:cubicBezTo>
                <a:cubicBezTo>
                  <a:pt x="2" y="5469188"/>
                  <a:pt x="8061" y="5461129"/>
                  <a:pt x="18001" y="5461129"/>
                </a:cubicBezTo>
                <a:close/>
                <a:moveTo>
                  <a:pt x="11993240" y="5139886"/>
                </a:moveTo>
                <a:cubicBezTo>
                  <a:pt x="12003181" y="5139886"/>
                  <a:pt x="12011240" y="5147945"/>
                  <a:pt x="12011240" y="5157886"/>
                </a:cubicBezTo>
                <a:cubicBezTo>
                  <a:pt x="12011240" y="5167827"/>
                  <a:pt x="12003181" y="5175886"/>
                  <a:pt x="11993240" y="5175886"/>
                </a:cubicBezTo>
                <a:cubicBezTo>
                  <a:pt x="11983299" y="5175886"/>
                  <a:pt x="11975240" y="5167827"/>
                  <a:pt x="11975240" y="5157886"/>
                </a:cubicBezTo>
                <a:cubicBezTo>
                  <a:pt x="11975240" y="5147945"/>
                  <a:pt x="11983299" y="5139886"/>
                  <a:pt x="11993240" y="5139886"/>
                </a:cubicBezTo>
                <a:close/>
                <a:moveTo>
                  <a:pt x="11641015" y="5139886"/>
                </a:moveTo>
                <a:cubicBezTo>
                  <a:pt x="11650956" y="5139886"/>
                  <a:pt x="11659015" y="5147945"/>
                  <a:pt x="11659015" y="5157886"/>
                </a:cubicBezTo>
                <a:cubicBezTo>
                  <a:pt x="11659015" y="5167827"/>
                  <a:pt x="11650956" y="5175886"/>
                  <a:pt x="11641015" y="5175886"/>
                </a:cubicBezTo>
                <a:cubicBezTo>
                  <a:pt x="11631074" y="5175886"/>
                  <a:pt x="11623015" y="5167827"/>
                  <a:pt x="11623015" y="5157886"/>
                </a:cubicBezTo>
                <a:cubicBezTo>
                  <a:pt x="11623015" y="5147945"/>
                  <a:pt x="11631074" y="5139886"/>
                  <a:pt x="11641015" y="5139886"/>
                </a:cubicBezTo>
                <a:close/>
                <a:moveTo>
                  <a:pt x="11288799" y="5139886"/>
                </a:moveTo>
                <a:cubicBezTo>
                  <a:pt x="11298740" y="5139886"/>
                  <a:pt x="11306799" y="5147945"/>
                  <a:pt x="11306799" y="5157886"/>
                </a:cubicBezTo>
                <a:cubicBezTo>
                  <a:pt x="11306799" y="5167827"/>
                  <a:pt x="11298740" y="5175886"/>
                  <a:pt x="11288799" y="5175886"/>
                </a:cubicBezTo>
                <a:cubicBezTo>
                  <a:pt x="11278858" y="5175886"/>
                  <a:pt x="11270799" y="5167827"/>
                  <a:pt x="11270799" y="5157886"/>
                </a:cubicBezTo>
                <a:cubicBezTo>
                  <a:pt x="11270799" y="5147945"/>
                  <a:pt x="11278858" y="5139886"/>
                  <a:pt x="11288799" y="5139886"/>
                </a:cubicBezTo>
                <a:close/>
                <a:moveTo>
                  <a:pt x="10936583" y="5139886"/>
                </a:moveTo>
                <a:cubicBezTo>
                  <a:pt x="10946524" y="5139886"/>
                  <a:pt x="10954583" y="5147945"/>
                  <a:pt x="10954583" y="5157886"/>
                </a:cubicBezTo>
                <a:cubicBezTo>
                  <a:pt x="10954583" y="5167827"/>
                  <a:pt x="10946524" y="5175886"/>
                  <a:pt x="10936583" y="5175886"/>
                </a:cubicBezTo>
                <a:cubicBezTo>
                  <a:pt x="10926642" y="5175886"/>
                  <a:pt x="10918583" y="5167827"/>
                  <a:pt x="10918583" y="5157886"/>
                </a:cubicBezTo>
                <a:cubicBezTo>
                  <a:pt x="10918583" y="5147945"/>
                  <a:pt x="10926642" y="5139886"/>
                  <a:pt x="10936583" y="5139886"/>
                </a:cubicBezTo>
                <a:close/>
                <a:moveTo>
                  <a:pt x="10584367" y="5139886"/>
                </a:moveTo>
                <a:cubicBezTo>
                  <a:pt x="10594308" y="5139886"/>
                  <a:pt x="10602367" y="5147945"/>
                  <a:pt x="10602367" y="5157886"/>
                </a:cubicBezTo>
                <a:cubicBezTo>
                  <a:pt x="10602367" y="5167827"/>
                  <a:pt x="10594308" y="5175886"/>
                  <a:pt x="10584367" y="5175886"/>
                </a:cubicBezTo>
                <a:cubicBezTo>
                  <a:pt x="10574426" y="5175886"/>
                  <a:pt x="10566367" y="5167827"/>
                  <a:pt x="10566367" y="5157886"/>
                </a:cubicBezTo>
                <a:cubicBezTo>
                  <a:pt x="10566367" y="5147945"/>
                  <a:pt x="10574426" y="5139886"/>
                  <a:pt x="10584367" y="5139886"/>
                </a:cubicBezTo>
                <a:close/>
                <a:moveTo>
                  <a:pt x="10232151" y="5139886"/>
                </a:moveTo>
                <a:cubicBezTo>
                  <a:pt x="10242092" y="5139886"/>
                  <a:pt x="10250151" y="5147945"/>
                  <a:pt x="10250151" y="5157886"/>
                </a:cubicBezTo>
                <a:cubicBezTo>
                  <a:pt x="10250151" y="5167827"/>
                  <a:pt x="10242092" y="5175886"/>
                  <a:pt x="10232151" y="5175886"/>
                </a:cubicBezTo>
                <a:cubicBezTo>
                  <a:pt x="10222210" y="5175886"/>
                  <a:pt x="10214151" y="5167827"/>
                  <a:pt x="10214151" y="5157886"/>
                </a:cubicBezTo>
                <a:cubicBezTo>
                  <a:pt x="10214151" y="5147945"/>
                  <a:pt x="10222210" y="5139886"/>
                  <a:pt x="10232151" y="5139886"/>
                </a:cubicBezTo>
                <a:close/>
                <a:moveTo>
                  <a:pt x="9879935" y="5139886"/>
                </a:moveTo>
                <a:cubicBezTo>
                  <a:pt x="9889876" y="5139886"/>
                  <a:pt x="9897935" y="5147945"/>
                  <a:pt x="9897935" y="5157886"/>
                </a:cubicBezTo>
                <a:cubicBezTo>
                  <a:pt x="9897935" y="5167827"/>
                  <a:pt x="9889876" y="5175886"/>
                  <a:pt x="9879935" y="5175886"/>
                </a:cubicBezTo>
                <a:cubicBezTo>
                  <a:pt x="9869994" y="5175886"/>
                  <a:pt x="9861935" y="5167827"/>
                  <a:pt x="9861935" y="5157886"/>
                </a:cubicBezTo>
                <a:cubicBezTo>
                  <a:pt x="9861935" y="5147945"/>
                  <a:pt x="9869994" y="5139886"/>
                  <a:pt x="9879935" y="5139886"/>
                </a:cubicBezTo>
                <a:close/>
                <a:moveTo>
                  <a:pt x="9527719" y="5139886"/>
                </a:moveTo>
                <a:cubicBezTo>
                  <a:pt x="9537660" y="5139886"/>
                  <a:pt x="9545719" y="5147945"/>
                  <a:pt x="9545719" y="5157886"/>
                </a:cubicBezTo>
                <a:cubicBezTo>
                  <a:pt x="9545719" y="5167827"/>
                  <a:pt x="9537660" y="5175886"/>
                  <a:pt x="9527719" y="5175886"/>
                </a:cubicBezTo>
                <a:cubicBezTo>
                  <a:pt x="9517778" y="5175886"/>
                  <a:pt x="9509719" y="5167827"/>
                  <a:pt x="9509719" y="5157886"/>
                </a:cubicBezTo>
                <a:cubicBezTo>
                  <a:pt x="9509719" y="5147945"/>
                  <a:pt x="9517778" y="5139886"/>
                  <a:pt x="9527719" y="5139886"/>
                </a:cubicBezTo>
                <a:close/>
                <a:moveTo>
                  <a:pt x="9175503" y="5139886"/>
                </a:moveTo>
                <a:cubicBezTo>
                  <a:pt x="9185444" y="5139886"/>
                  <a:pt x="9193503" y="5147945"/>
                  <a:pt x="9193503" y="5157886"/>
                </a:cubicBezTo>
                <a:cubicBezTo>
                  <a:pt x="9193503" y="5167827"/>
                  <a:pt x="9185444" y="5175886"/>
                  <a:pt x="9175503" y="5175886"/>
                </a:cubicBezTo>
                <a:cubicBezTo>
                  <a:pt x="9165562" y="5175886"/>
                  <a:pt x="9157503" y="5167827"/>
                  <a:pt x="9157503" y="5157886"/>
                </a:cubicBezTo>
                <a:cubicBezTo>
                  <a:pt x="9157503" y="5147945"/>
                  <a:pt x="9165562" y="5139886"/>
                  <a:pt x="9175503" y="5139886"/>
                </a:cubicBezTo>
                <a:close/>
                <a:moveTo>
                  <a:pt x="8823287" y="5139886"/>
                </a:moveTo>
                <a:cubicBezTo>
                  <a:pt x="8833228" y="5139886"/>
                  <a:pt x="8841287" y="5147945"/>
                  <a:pt x="8841287" y="5157886"/>
                </a:cubicBezTo>
                <a:cubicBezTo>
                  <a:pt x="8841287" y="5167827"/>
                  <a:pt x="8833228" y="5175886"/>
                  <a:pt x="8823287" y="5175886"/>
                </a:cubicBezTo>
                <a:cubicBezTo>
                  <a:pt x="8813346" y="5175886"/>
                  <a:pt x="8805287" y="5167827"/>
                  <a:pt x="8805287" y="5157886"/>
                </a:cubicBezTo>
                <a:cubicBezTo>
                  <a:pt x="8805287" y="5147945"/>
                  <a:pt x="8813346" y="5139886"/>
                  <a:pt x="8823287" y="5139886"/>
                </a:cubicBezTo>
                <a:close/>
                <a:moveTo>
                  <a:pt x="8471071" y="5139886"/>
                </a:moveTo>
                <a:cubicBezTo>
                  <a:pt x="8481012" y="5139886"/>
                  <a:pt x="8489071" y="5147945"/>
                  <a:pt x="8489071" y="5157886"/>
                </a:cubicBezTo>
                <a:cubicBezTo>
                  <a:pt x="8489071" y="5167827"/>
                  <a:pt x="8481012" y="5175886"/>
                  <a:pt x="8471071" y="5175886"/>
                </a:cubicBezTo>
                <a:cubicBezTo>
                  <a:pt x="8461130" y="5175886"/>
                  <a:pt x="8453071" y="5167827"/>
                  <a:pt x="8453071" y="5157886"/>
                </a:cubicBezTo>
                <a:cubicBezTo>
                  <a:pt x="8453071" y="5147945"/>
                  <a:pt x="8461130" y="5139886"/>
                  <a:pt x="8471071" y="5139886"/>
                </a:cubicBezTo>
                <a:close/>
                <a:moveTo>
                  <a:pt x="8118855" y="5139886"/>
                </a:moveTo>
                <a:cubicBezTo>
                  <a:pt x="8128796" y="5139886"/>
                  <a:pt x="8136855" y="5147945"/>
                  <a:pt x="8136855" y="5157886"/>
                </a:cubicBezTo>
                <a:cubicBezTo>
                  <a:pt x="8136855" y="5167827"/>
                  <a:pt x="8128796" y="5175886"/>
                  <a:pt x="8118855" y="5175886"/>
                </a:cubicBezTo>
                <a:cubicBezTo>
                  <a:pt x="8108914" y="5175886"/>
                  <a:pt x="8100855" y="5167827"/>
                  <a:pt x="8100855" y="5157886"/>
                </a:cubicBezTo>
                <a:cubicBezTo>
                  <a:pt x="8100855" y="5147945"/>
                  <a:pt x="8108914" y="5139886"/>
                  <a:pt x="8118855" y="5139886"/>
                </a:cubicBezTo>
                <a:close/>
                <a:moveTo>
                  <a:pt x="7766639" y="5139886"/>
                </a:moveTo>
                <a:cubicBezTo>
                  <a:pt x="7776580" y="5139886"/>
                  <a:pt x="7784639" y="5147945"/>
                  <a:pt x="7784639" y="5157886"/>
                </a:cubicBezTo>
                <a:cubicBezTo>
                  <a:pt x="7784639" y="5167827"/>
                  <a:pt x="7776580" y="5175886"/>
                  <a:pt x="7766639" y="5175886"/>
                </a:cubicBezTo>
                <a:cubicBezTo>
                  <a:pt x="7756698" y="5175886"/>
                  <a:pt x="7748639" y="5167827"/>
                  <a:pt x="7748639" y="5157886"/>
                </a:cubicBezTo>
                <a:cubicBezTo>
                  <a:pt x="7748639" y="5147945"/>
                  <a:pt x="7756698" y="5139886"/>
                  <a:pt x="7766639" y="5139886"/>
                </a:cubicBezTo>
                <a:close/>
                <a:moveTo>
                  <a:pt x="7414423" y="5139886"/>
                </a:moveTo>
                <a:cubicBezTo>
                  <a:pt x="7424364" y="5139886"/>
                  <a:pt x="7432423" y="5147945"/>
                  <a:pt x="7432423" y="5157886"/>
                </a:cubicBezTo>
                <a:cubicBezTo>
                  <a:pt x="7432423" y="5167827"/>
                  <a:pt x="7424364" y="5175886"/>
                  <a:pt x="7414423" y="5175886"/>
                </a:cubicBezTo>
                <a:cubicBezTo>
                  <a:pt x="7404482" y="5175886"/>
                  <a:pt x="7396423" y="5167827"/>
                  <a:pt x="7396423" y="5157886"/>
                </a:cubicBezTo>
                <a:cubicBezTo>
                  <a:pt x="7396423" y="5147945"/>
                  <a:pt x="7404482" y="5139886"/>
                  <a:pt x="7414423" y="5139886"/>
                </a:cubicBezTo>
                <a:close/>
                <a:moveTo>
                  <a:pt x="7062207" y="5139886"/>
                </a:moveTo>
                <a:cubicBezTo>
                  <a:pt x="7072148" y="5139886"/>
                  <a:pt x="7080207" y="5147945"/>
                  <a:pt x="7080207" y="5157886"/>
                </a:cubicBezTo>
                <a:cubicBezTo>
                  <a:pt x="7080207" y="5167827"/>
                  <a:pt x="7072148" y="5175886"/>
                  <a:pt x="7062207" y="5175886"/>
                </a:cubicBezTo>
                <a:cubicBezTo>
                  <a:pt x="7052266" y="5175886"/>
                  <a:pt x="7044207" y="5167827"/>
                  <a:pt x="7044207" y="5157886"/>
                </a:cubicBezTo>
                <a:cubicBezTo>
                  <a:pt x="7044207" y="5147945"/>
                  <a:pt x="7052266" y="5139886"/>
                  <a:pt x="7062207" y="5139886"/>
                </a:cubicBezTo>
                <a:close/>
                <a:moveTo>
                  <a:pt x="6709991" y="5139886"/>
                </a:moveTo>
                <a:cubicBezTo>
                  <a:pt x="6719932" y="5139886"/>
                  <a:pt x="6727991" y="5147945"/>
                  <a:pt x="6727991" y="5157886"/>
                </a:cubicBezTo>
                <a:cubicBezTo>
                  <a:pt x="6727991" y="5167827"/>
                  <a:pt x="6719932" y="5175886"/>
                  <a:pt x="6709991" y="5175886"/>
                </a:cubicBezTo>
                <a:cubicBezTo>
                  <a:pt x="6700050" y="5175886"/>
                  <a:pt x="6691991" y="5167827"/>
                  <a:pt x="6691991" y="5157886"/>
                </a:cubicBezTo>
                <a:cubicBezTo>
                  <a:pt x="6691991" y="5147945"/>
                  <a:pt x="6700050" y="5139886"/>
                  <a:pt x="6709991" y="5139886"/>
                </a:cubicBezTo>
                <a:close/>
                <a:moveTo>
                  <a:pt x="6357775" y="5139886"/>
                </a:moveTo>
                <a:cubicBezTo>
                  <a:pt x="6367716" y="5139886"/>
                  <a:pt x="6375775" y="5147945"/>
                  <a:pt x="6375775" y="5157886"/>
                </a:cubicBezTo>
                <a:cubicBezTo>
                  <a:pt x="6375775" y="5167827"/>
                  <a:pt x="6367716" y="5175886"/>
                  <a:pt x="6357775" y="5175886"/>
                </a:cubicBezTo>
                <a:cubicBezTo>
                  <a:pt x="6347834" y="5175886"/>
                  <a:pt x="6339775" y="5167827"/>
                  <a:pt x="6339775" y="5157886"/>
                </a:cubicBezTo>
                <a:cubicBezTo>
                  <a:pt x="6339775" y="5147945"/>
                  <a:pt x="6347834" y="5139886"/>
                  <a:pt x="6357775" y="5139886"/>
                </a:cubicBezTo>
                <a:close/>
                <a:moveTo>
                  <a:pt x="6005562" y="5139886"/>
                </a:moveTo>
                <a:cubicBezTo>
                  <a:pt x="6015500" y="5139886"/>
                  <a:pt x="6023559" y="5147945"/>
                  <a:pt x="6023559" y="5157886"/>
                </a:cubicBezTo>
                <a:cubicBezTo>
                  <a:pt x="6023559" y="5167827"/>
                  <a:pt x="6015500" y="5175886"/>
                  <a:pt x="6005562" y="5175886"/>
                </a:cubicBezTo>
                <a:cubicBezTo>
                  <a:pt x="5995620" y="5175886"/>
                  <a:pt x="5987561" y="5167827"/>
                  <a:pt x="5987561" y="5157886"/>
                </a:cubicBezTo>
                <a:cubicBezTo>
                  <a:pt x="5987561" y="5147945"/>
                  <a:pt x="5995620" y="5139886"/>
                  <a:pt x="6005562" y="5139886"/>
                </a:cubicBezTo>
                <a:close/>
                <a:moveTo>
                  <a:pt x="5653360" y="5139886"/>
                </a:moveTo>
                <a:cubicBezTo>
                  <a:pt x="5663300" y="5139886"/>
                  <a:pt x="5671359" y="5147945"/>
                  <a:pt x="5671359" y="5157886"/>
                </a:cubicBezTo>
                <a:cubicBezTo>
                  <a:pt x="5671359" y="5167827"/>
                  <a:pt x="5663300" y="5175886"/>
                  <a:pt x="5653360" y="5175886"/>
                </a:cubicBezTo>
                <a:cubicBezTo>
                  <a:pt x="5643419" y="5175886"/>
                  <a:pt x="5635361" y="5167827"/>
                  <a:pt x="5635361" y="5157886"/>
                </a:cubicBezTo>
                <a:cubicBezTo>
                  <a:pt x="5635361" y="5147945"/>
                  <a:pt x="5643419" y="5139886"/>
                  <a:pt x="5653360" y="5139886"/>
                </a:cubicBezTo>
                <a:close/>
                <a:moveTo>
                  <a:pt x="5301162" y="5139886"/>
                </a:moveTo>
                <a:cubicBezTo>
                  <a:pt x="5311103" y="5139886"/>
                  <a:pt x="5319162" y="5147945"/>
                  <a:pt x="5319162" y="5157886"/>
                </a:cubicBezTo>
                <a:cubicBezTo>
                  <a:pt x="5319162" y="5167827"/>
                  <a:pt x="5311103" y="5175886"/>
                  <a:pt x="5301162" y="5175886"/>
                </a:cubicBezTo>
                <a:cubicBezTo>
                  <a:pt x="5291218" y="5175886"/>
                  <a:pt x="5283159" y="5167827"/>
                  <a:pt x="5283159" y="5157886"/>
                </a:cubicBezTo>
                <a:cubicBezTo>
                  <a:pt x="5283159" y="5147945"/>
                  <a:pt x="5291218" y="5139886"/>
                  <a:pt x="5301162" y="5139886"/>
                </a:cubicBezTo>
                <a:close/>
                <a:moveTo>
                  <a:pt x="4948953" y="5139886"/>
                </a:moveTo>
                <a:cubicBezTo>
                  <a:pt x="4958891" y="5139886"/>
                  <a:pt x="4966948" y="5147945"/>
                  <a:pt x="4966948" y="5157886"/>
                </a:cubicBezTo>
                <a:cubicBezTo>
                  <a:pt x="4966948" y="5167827"/>
                  <a:pt x="4958891" y="5175886"/>
                  <a:pt x="4948953" y="5175886"/>
                </a:cubicBezTo>
                <a:cubicBezTo>
                  <a:pt x="4939015" y="5175886"/>
                  <a:pt x="4930958" y="5167827"/>
                  <a:pt x="4930958" y="5157886"/>
                </a:cubicBezTo>
                <a:cubicBezTo>
                  <a:pt x="4930958" y="5147945"/>
                  <a:pt x="4939015" y="5139886"/>
                  <a:pt x="4948953" y="5139886"/>
                </a:cubicBezTo>
                <a:close/>
                <a:moveTo>
                  <a:pt x="4596735" y="5139886"/>
                </a:moveTo>
                <a:cubicBezTo>
                  <a:pt x="4606676" y="5139886"/>
                  <a:pt x="4614734" y="5147945"/>
                  <a:pt x="4614734" y="5157886"/>
                </a:cubicBezTo>
                <a:cubicBezTo>
                  <a:pt x="4614734" y="5167827"/>
                  <a:pt x="4606676" y="5175886"/>
                  <a:pt x="4596735" y="5175886"/>
                </a:cubicBezTo>
                <a:cubicBezTo>
                  <a:pt x="4586792" y="5175886"/>
                  <a:pt x="4578731" y="5167827"/>
                  <a:pt x="4578731" y="5157886"/>
                </a:cubicBezTo>
                <a:cubicBezTo>
                  <a:pt x="4578731" y="5147945"/>
                  <a:pt x="4586792" y="5139886"/>
                  <a:pt x="4596735" y="5139886"/>
                </a:cubicBezTo>
                <a:close/>
                <a:moveTo>
                  <a:pt x="4244510" y="5139886"/>
                </a:moveTo>
                <a:cubicBezTo>
                  <a:pt x="4254452" y="5139886"/>
                  <a:pt x="4262512" y="5147945"/>
                  <a:pt x="4262512" y="5157886"/>
                </a:cubicBezTo>
                <a:cubicBezTo>
                  <a:pt x="4262512" y="5167827"/>
                  <a:pt x="4254452" y="5175886"/>
                  <a:pt x="4244510" y="5175886"/>
                </a:cubicBezTo>
                <a:cubicBezTo>
                  <a:pt x="4234568" y="5175886"/>
                  <a:pt x="4226508" y="5167827"/>
                  <a:pt x="4226508" y="5157886"/>
                </a:cubicBezTo>
                <a:cubicBezTo>
                  <a:pt x="4226508" y="5147945"/>
                  <a:pt x="4234568" y="5139886"/>
                  <a:pt x="4244510" y="5139886"/>
                </a:cubicBezTo>
                <a:close/>
                <a:moveTo>
                  <a:pt x="3892357" y="5139886"/>
                </a:moveTo>
                <a:cubicBezTo>
                  <a:pt x="3902299" y="5139886"/>
                  <a:pt x="3910359" y="5147945"/>
                  <a:pt x="3910359" y="5157886"/>
                </a:cubicBezTo>
                <a:cubicBezTo>
                  <a:pt x="3910359" y="5167827"/>
                  <a:pt x="3902299" y="5175886"/>
                  <a:pt x="3892357" y="5175886"/>
                </a:cubicBezTo>
                <a:cubicBezTo>
                  <a:pt x="3882415" y="5175886"/>
                  <a:pt x="3874356" y="5167827"/>
                  <a:pt x="3874356" y="5157886"/>
                </a:cubicBezTo>
                <a:cubicBezTo>
                  <a:pt x="3874356" y="5147945"/>
                  <a:pt x="3882415" y="5139886"/>
                  <a:pt x="3892357" y="5139886"/>
                </a:cubicBezTo>
                <a:close/>
                <a:moveTo>
                  <a:pt x="3540108" y="5139886"/>
                </a:moveTo>
                <a:cubicBezTo>
                  <a:pt x="3550047" y="5139886"/>
                  <a:pt x="3558107" y="5147945"/>
                  <a:pt x="3558107" y="5157886"/>
                </a:cubicBezTo>
                <a:cubicBezTo>
                  <a:pt x="3558107" y="5167827"/>
                  <a:pt x="3550047" y="5175886"/>
                  <a:pt x="3540108" y="5175886"/>
                </a:cubicBezTo>
                <a:cubicBezTo>
                  <a:pt x="3530169" y="5175886"/>
                  <a:pt x="3522111" y="5167827"/>
                  <a:pt x="3522111" y="5157886"/>
                </a:cubicBezTo>
                <a:cubicBezTo>
                  <a:pt x="3522111" y="5147945"/>
                  <a:pt x="3530169" y="5139886"/>
                  <a:pt x="3540108" y="5139886"/>
                </a:cubicBezTo>
                <a:close/>
                <a:moveTo>
                  <a:pt x="3187941" y="5139886"/>
                </a:moveTo>
                <a:cubicBezTo>
                  <a:pt x="3197880" y="5139886"/>
                  <a:pt x="3205938" y="5147945"/>
                  <a:pt x="3205938" y="5157886"/>
                </a:cubicBezTo>
                <a:cubicBezTo>
                  <a:pt x="3205938" y="5167827"/>
                  <a:pt x="3197880" y="5175886"/>
                  <a:pt x="3187941" y="5175886"/>
                </a:cubicBezTo>
                <a:cubicBezTo>
                  <a:pt x="3178001" y="5175886"/>
                  <a:pt x="3169941" y="5167827"/>
                  <a:pt x="3169941" y="5157886"/>
                </a:cubicBezTo>
                <a:cubicBezTo>
                  <a:pt x="3169941" y="5147945"/>
                  <a:pt x="3178001" y="5139886"/>
                  <a:pt x="3187941" y="5139886"/>
                </a:cubicBezTo>
                <a:close/>
                <a:moveTo>
                  <a:pt x="2835722" y="5139886"/>
                </a:moveTo>
                <a:cubicBezTo>
                  <a:pt x="2845664" y="5139886"/>
                  <a:pt x="2853724" y="5147945"/>
                  <a:pt x="2853724" y="5157886"/>
                </a:cubicBezTo>
                <a:cubicBezTo>
                  <a:pt x="2853724" y="5167827"/>
                  <a:pt x="2845664" y="5175886"/>
                  <a:pt x="2835722" y="5175886"/>
                </a:cubicBezTo>
                <a:cubicBezTo>
                  <a:pt x="2825783" y="5175886"/>
                  <a:pt x="2817722" y="5167827"/>
                  <a:pt x="2817722" y="5157886"/>
                </a:cubicBezTo>
                <a:cubicBezTo>
                  <a:pt x="2817722" y="5147945"/>
                  <a:pt x="2825783" y="5139886"/>
                  <a:pt x="2835722" y="5139886"/>
                </a:cubicBezTo>
                <a:close/>
                <a:moveTo>
                  <a:pt x="2483514" y="5139886"/>
                </a:moveTo>
                <a:cubicBezTo>
                  <a:pt x="2493452" y="5139886"/>
                  <a:pt x="2501513" y="5147945"/>
                  <a:pt x="2501513" y="5157886"/>
                </a:cubicBezTo>
                <a:cubicBezTo>
                  <a:pt x="2501513" y="5167827"/>
                  <a:pt x="2493452" y="5175886"/>
                  <a:pt x="2483514" y="5175886"/>
                </a:cubicBezTo>
                <a:cubicBezTo>
                  <a:pt x="2473571" y="5175886"/>
                  <a:pt x="2465511" y="5167827"/>
                  <a:pt x="2465511" y="5157886"/>
                </a:cubicBezTo>
                <a:cubicBezTo>
                  <a:pt x="2465511" y="5147945"/>
                  <a:pt x="2473571" y="5139886"/>
                  <a:pt x="2483514" y="5139886"/>
                </a:cubicBezTo>
                <a:close/>
                <a:moveTo>
                  <a:pt x="2131303" y="5139886"/>
                </a:moveTo>
                <a:cubicBezTo>
                  <a:pt x="2141243" y="5139886"/>
                  <a:pt x="2149302" y="5147945"/>
                  <a:pt x="2149302" y="5157886"/>
                </a:cubicBezTo>
                <a:cubicBezTo>
                  <a:pt x="2149302" y="5167827"/>
                  <a:pt x="2141243" y="5175886"/>
                  <a:pt x="2131303" y="5175886"/>
                </a:cubicBezTo>
                <a:cubicBezTo>
                  <a:pt x="2121365" y="5175886"/>
                  <a:pt x="2113306" y="5167827"/>
                  <a:pt x="2113306" y="5157886"/>
                </a:cubicBezTo>
                <a:cubicBezTo>
                  <a:pt x="2113306" y="5147945"/>
                  <a:pt x="2121365" y="5139886"/>
                  <a:pt x="2131303" y="5139886"/>
                </a:cubicBezTo>
                <a:close/>
                <a:moveTo>
                  <a:pt x="1779085" y="5139886"/>
                </a:moveTo>
                <a:cubicBezTo>
                  <a:pt x="1789025" y="5139886"/>
                  <a:pt x="1797084" y="5147945"/>
                  <a:pt x="1797084" y="5157886"/>
                </a:cubicBezTo>
                <a:cubicBezTo>
                  <a:pt x="1797084" y="5167827"/>
                  <a:pt x="1789025" y="5175886"/>
                  <a:pt x="1779085" y="5175886"/>
                </a:cubicBezTo>
                <a:cubicBezTo>
                  <a:pt x="1769143" y="5175886"/>
                  <a:pt x="1761084" y="5167827"/>
                  <a:pt x="1761084" y="5157886"/>
                </a:cubicBezTo>
                <a:cubicBezTo>
                  <a:pt x="1761084" y="5147945"/>
                  <a:pt x="1769143" y="5139886"/>
                  <a:pt x="1779085" y="5139886"/>
                </a:cubicBezTo>
                <a:close/>
                <a:moveTo>
                  <a:pt x="1426867" y="5139886"/>
                </a:moveTo>
                <a:cubicBezTo>
                  <a:pt x="1436808" y="5139886"/>
                  <a:pt x="1444867" y="5147945"/>
                  <a:pt x="1444867" y="5157886"/>
                </a:cubicBezTo>
                <a:cubicBezTo>
                  <a:pt x="1444867" y="5167827"/>
                  <a:pt x="1436808" y="5175886"/>
                  <a:pt x="1426867" y="5175886"/>
                </a:cubicBezTo>
                <a:cubicBezTo>
                  <a:pt x="1416926" y="5175886"/>
                  <a:pt x="1408867" y="5167827"/>
                  <a:pt x="1408867" y="5157886"/>
                </a:cubicBezTo>
                <a:cubicBezTo>
                  <a:pt x="1408867" y="5147945"/>
                  <a:pt x="1416926" y="5139886"/>
                  <a:pt x="1426867" y="5139886"/>
                </a:cubicBezTo>
                <a:close/>
                <a:moveTo>
                  <a:pt x="1074651" y="5139886"/>
                </a:moveTo>
                <a:cubicBezTo>
                  <a:pt x="1084592" y="5139886"/>
                  <a:pt x="1092651" y="5147945"/>
                  <a:pt x="1092651" y="5157886"/>
                </a:cubicBezTo>
                <a:cubicBezTo>
                  <a:pt x="1092651" y="5167827"/>
                  <a:pt x="1084592" y="5175886"/>
                  <a:pt x="1074651" y="5175886"/>
                </a:cubicBezTo>
                <a:cubicBezTo>
                  <a:pt x="1064710" y="5175886"/>
                  <a:pt x="1056651" y="5167827"/>
                  <a:pt x="1056651" y="5157886"/>
                </a:cubicBezTo>
                <a:cubicBezTo>
                  <a:pt x="1056651" y="5147945"/>
                  <a:pt x="1064710" y="5139886"/>
                  <a:pt x="1074651" y="5139886"/>
                </a:cubicBezTo>
                <a:close/>
                <a:moveTo>
                  <a:pt x="722434" y="5139886"/>
                </a:moveTo>
                <a:cubicBezTo>
                  <a:pt x="732375" y="5139886"/>
                  <a:pt x="740434" y="5147945"/>
                  <a:pt x="740434" y="5157886"/>
                </a:cubicBezTo>
                <a:cubicBezTo>
                  <a:pt x="740434" y="5167827"/>
                  <a:pt x="732375" y="5175886"/>
                  <a:pt x="722434" y="5175886"/>
                </a:cubicBezTo>
                <a:cubicBezTo>
                  <a:pt x="712494" y="5175886"/>
                  <a:pt x="704435" y="5167827"/>
                  <a:pt x="704435" y="5157886"/>
                </a:cubicBezTo>
                <a:cubicBezTo>
                  <a:pt x="704435" y="5147945"/>
                  <a:pt x="712494" y="5139886"/>
                  <a:pt x="722434" y="5139886"/>
                </a:cubicBezTo>
                <a:close/>
                <a:moveTo>
                  <a:pt x="370218" y="5139886"/>
                </a:moveTo>
                <a:cubicBezTo>
                  <a:pt x="380159" y="5139886"/>
                  <a:pt x="388218" y="5147945"/>
                  <a:pt x="388218" y="5157886"/>
                </a:cubicBezTo>
                <a:cubicBezTo>
                  <a:pt x="388218" y="5167827"/>
                  <a:pt x="380159" y="5175886"/>
                  <a:pt x="370218" y="5175886"/>
                </a:cubicBezTo>
                <a:cubicBezTo>
                  <a:pt x="360277" y="5175886"/>
                  <a:pt x="352218" y="5167827"/>
                  <a:pt x="352218" y="5157886"/>
                </a:cubicBezTo>
                <a:cubicBezTo>
                  <a:pt x="352218" y="5147945"/>
                  <a:pt x="360277" y="5139886"/>
                  <a:pt x="370218" y="5139886"/>
                </a:cubicBezTo>
                <a:close/>
                <a:moveTo>
                  <a:pt x="18001" y="5139886"/>
                </a:moveTo>
                <a:cubicBezTo>
                  <a:pt x="27942" y="5139886"/>
                  <a:pt x="36001" y="5147945"/>
                  <a:pt x="36001" y="5157886"/>
                </a:cubicBezTo>
                <a:cubicBezTo>
                  <a:pt x="36001" y="5167827"/>
                  <a:pt x="27942" y="5175886"/>
                  <a:pt x="18001" y="5175886"/>
                </a:cubicBezTo>
                <a:cubicBezTo>
                  <a:pt x="8061" y="5175886"/>
                  <a:pt x="2" y="5167827"/>
                  <a:pt x="2" y="5157886"/>
                </a:cubicBezTo>
                <a:cubicBezTo>
                  <a:pt x="2" y="5147945"/>
                  <a:pt x="8061" y="5139886"/>
                  <a:pt x="18001" y="5139886"/>
                </a:cubicBezTo>
                <a:close/>
                <a:moveTo>
                  <a:pt x="11993240" y="4818643"/>
                </a:moveTo>
                <a:cubicBezTo>
                  <a:pt x="12003181" y="4818643"/>
                  <a:pt x="12011240" y="4826702"/>
                  <a:pt x="12011240" y="4836643"/>
                </a:cubicBezTo>
                <a:cubicBezTo>
                  <a:pt x="12011240" y="4846584"/>
                  <a:pt x="12003181" y="4854643"/>
                  <a:pt x="11993240" y="4854643"/>
                </a:cubicBezTo>
                <a:cubicBezTo>
                  <a:pt x="11983299" y="4854643"/>
                  <a:pt x="11975240" y="4846584"/>
                  <a:pt x="11975240" y="4836643"/>
                </a:cubicBezTo>
                <a:cubicBezTo>
                  <a:pt x="11975240" y="4826702"/>
                  <a:pt x="11983299" y="4818643"/>
                  <a:pt x="11993240" y="4818643"/>
                </a:cubicBezTo>
                <a:close/>
                <a:moveTo>
                  <a:pt x="11641015" y="4818643"/>
                </a:moveTo>
                <a:cubicBezTo>
                  <a:pt x="11650956" y="4818643"/>
                  <a:pt x="11659015" y="4826702"/>
                  <a:pt x="11659015" y="4836643"/>
                </a:cubicBezTo>
                <a:cubicBezTo>
                  <a:pt x="11659015" y="4846584"/>
                  <a:pt x="11650956" y="4854643"/>
                  <a:pt x="11641015" y="4854643"/>
                </a:cubicBezTo>
                <a:cubicBezTo>
                  <a:pt x="11631074" y="4854643"/>
                  <a:pt x="11623015" y="4846584"/>
                  <a:pt x="11623015" y="4836643"/>
                </a:cubicBezTo>
                <a:cubicBezTo>
                  <a:pt x="11623015" y="4826702"/>
                  <a:pt x="11631074" y="4818643"/>
                  <a:pt x="11641015" y="4818643"/>
                </a:cubicBezTo>
                <a:close/>
                <a:moveTo>
                  <a:pt x="11288799" y="4818643"/>
                </a:moveTo>
                <a:cubicBezTo>
                  <a:pt x="11298740" y="4818643"/>
                  <a:pt x="11306799" y="4826702"/>
                  <a:pt x="11306799" y="4836643"/>
                </a:cubicBezTo>
                <a:cubicBezTo>
                  <a:pt x="11306799" y="4846584"/>
                  <a:pt x="11298740" y="4854643"/>
                  <a:pt x="11288799" y="4854643"/>
                </a:cubicBezTo>
                <a:cubicBezTo>
                  <a:pt x="11278858" y="4854643"/>
                  <a:pt x="11270799" y="4846584"/>
                  <a:pt x="11270799" y="4836643"/>
                </a:cubicBezTo>
                <a:cubicBezTo>
                  <a:pt x="11270799" y="4826702"/>
                  <a:pt x="11278858" y="4818643"/>
                  <a:pt x="11288799" y="4818643"/>
                </a:cubicBezTo>
                <a:close/>
                <a:moveTo>
                  <a:pt x="10936583" y="4818643"/>
                </a:moveTo>
                <a:cubicBezTo>
                  <a:pt x="10946524" y="4818643"/>
                  <a:pt x="10954583" y="4826702"/>
                  <a:pt x="10954583" y="4836643"/>
                </a:cubicBezTo>
                <a:cubicBezTo>
                  <a:pt x="10954583" y="4846584"/>
                  <a:pt x="10946524" y="4854643"/>
                  <a:pt x="10936583" y="4854643"/>
                </a:cubicBezTo>
                <a:cubicBezTo>
                  <a:pt x="10926642" y="4854643"/>
                  <a:pt x="10918583" y="4846584"/>
                  <a:pt x="10918583" y="4836643"/>
                </a:cubicBezTo>
                <a:cubicBezTo>
                  <a:pt x="10918583" y="4826702"/>
                  <a:pt x="10926642" y="4818643"/>
                  <a:pt x="10936583" y="4818643"/>
                </a:cubicBezTo>
                <a:close/>
                <a:moveTo>
                  <a:pt x="10584367" y="4818643"/>
                </a:moveTo>
                <a:cubicBezTo>
                  <a:pt x="10594308" y="4818643"/>
                  <a:pt x="10602367" y="4826702"/>
                  <a:pt x="10602367" y="4836643"/>
                </a:cubicBezTo>
                <a:cubicBezTo>
                  <a:pt x="10602367" y="4846584"/>
                  <a:pt x="10594308" y="4854643"/>
                  <a:pt x="10584367" y="4854643"/>
                </a:cubicBezTo>
                <a:cubicBezTo>
                  <a:pt x="10574426" y="4854643"/>
                  <a:pt x="10566367" y="4846584"/>
                  <a:pt x="10566367" y="4836643"/>
                </a:cubicBezTo>
                <a:cubicBezTo>
                  <a:pt x="10566367" y="4826702"/>
                  <a:pt x="10574426" y="4818643"/>
                  <a:pt x="10584367" y="4818643"/>
                </a:cubicBezTo>
                <a:close/>
                <a:moveTo>
                  <a:pt x="10232151" y="4818643"/>
                </a:moveTo>
                <a:cubicBezTo>
                  <a:pt x="10242092" y="4818643"/>
                  <a:pt x="10250151" y="4826702"/>
                  <a:pt x="10250151" y="4836643"/>
                </a:cubicBezTo>
                <a:cubicBezTo>
                  <a:pt x="10250151" y="4846584"/>
                  <a:pt x="10242092" y="4854643"/>
                  <a:pt x="10232151" y="4854643"/>
                </a:cubicBezTo>
                <a:cubicBezTo>
                  <a:pt x="10222210" y="4854643"/>
                  <a:pt x="10214151" y="4846584"/>
                  <a:pt x="10214151" y="4836643"/>
                </a:cubicBezTo>
                <a:cubicBezTo>
                  <a:pt x="10214151" y="4826702"/>
                  <a:pt x="10222210" y="4818643"/>
                  <a:pt x="10232151" y="4818643"/>
                </a:cubicBezTo>
                <a:close/>
                <a:moveTo>
                  <a:pt x="9879935" y="4818643"/>
                </a:moveTo>
                <a:cubicBezTo>
                  <a:pt x="9889876" y="4818643"/>
                  <a:pt x="9897935" y="4826702"/>
                  <a:pt x="9897935" y="4836643"/>
                </a:cubicBezTo>
                <a:cubicBezTo>
                  <a:pt x="9897935" y="4846584"/>
                  <a:pt x="9889876" y="4854643"/>
                  <a:pt x="9879935" y="4854643"/>
                </a:cubicBezTo>
                <a:cubicBezTo>
                  <a:pt x="9869994" y="4854643"/>
                  <a:pt x="9861935" y="4846584"/>
                  <a:pt x="9861935" y="4836643"/>
                </a:cubicBezTo>
                <a:cubicBezTo>
                  <a:pt x="9861935" y="4826702"/>
                  <a:pt x="9869994" y="4818643"/>
                  <a:pt x="9879935" y="4818643"/>
                </a:cubicBezTo>
                <a:close/>
                <a:moveTo>
                  <a:pt x="9527719" y="4818643"/>
                </a:moveTo>
                <a:cubicBezTo>
                  <a:pt x="9537660" y="4818643"/>
                  <a:pt x="9545719" y="4826702"/>
                  <a:pt x="9545719" y="4836643"/>
                </a:cubicBezTo>
                <a:cubicBezTo>
                  <a:pt x="9545719" y="4846584"/>
                  <a:pt x="9537660" y="4854643"/>
                  <a:pt x="9527719" y="4854643"/>
                </a:cubicBezTo>
                <a:cubicBezTo>
                  <a:pt x="9517778" y="4854643"/>
                  <a:pt x="9509719" y="4846584"/>
                  <a:pt x="9509719" y="4836643"/>
                </a:cubicBezTo>
                <a:cubicBezTo>
                  <a:pt x="9509719" y="4826702"/>
                  <a:pt x="9517778" y="4818643"/>
                  <a:pt x="9527719" y="4818643"/>
                </a:cubicBezTo>
                <a:close/>
                <a:moveTo>
                  <a:pt x="9175503" y="4818643"/>
                </a:moveTo>
                <a:cubicBezTo>
                  <a:pt x="9185444" y="4818643"/>
                  <a:pt x="9193503" y="4826702"/>
                  <a:pt x="9193503" y="4836643"/>
                </a:cubicBezTo>
                <a:cubicBezTo>
                  <a:pt x="9193503" y="4846584"/>
                  <a:pt x="9185444" y="4854643"/>
                  <a:pt x="9175503" y="4854643"/>
                </a:cubicBezTo>
                <a:cubicBezTo>
                  <a:pt x="9165562" y="4854643"/>
                  <a:pt x="9157503" y="4846584"/>
                  <a:pt x="9157503" y="4836643"/>
                </a:cubicBezTo>
                <a:cubicBezTo>
                  <a:pt x="9157503" y="4826702"/>
                  <a:pt x="9165562" y="4818643"/>
                  <a:pt x="9175503" y="4818643"/>
                </a:cubicBezTo>
                <a:close/>
                <a:moveTo>
                  <a:pt x="8823287" y="4818643"/>
                </a:moveTo>
                <a:cubicBezTo>
                  <a:pt x="8833228" y="4818643"/>
                  <a:pt x="8841287" y="4826702"/>
                  <a:pt x="8841287" y="4836643"/>
                </a:cubicBezTo>
                <a:cubicBezTo>
                  <a:pt x="8841287" y="4846584"/>
                  <a:pt x="8833228" y="4854643"/>
                  <a:pt x="8823287" y="4854643"/>
                </a:cubicBezTo>
                <a:cubicBezTo>
                  <a:pt x="8813346" y="4854643"/>
                  <a:pt x="8805287" y="4846584"/>
                  <a:pt x="8805287" y="4836643"/>
                </a:cubicBezTo>
                <a:cubicBezTo>
                  <a:pt x="8805287" y="4826702"/>
                  <a:pt x="8813346" y="4818643"/>
                  <a:pt x="8823287" y="4818643"/>
                </a:cubicBezTo>
                <a:close/>
                <a:moveTo>
                  <a:pt x="8471071" y="4818643"/>
                </a:moveTo>
                <a:cubicBezTo>
                  <a:pt x="8481012" y="4818643"/>
                  <a:pt x="8489071" y="4826702"/>
                  <a:pt x="8489071" y="4836643"/>
                </a:cubicBezTo>
                <a:cubicBezTo>
                  <a:pt x="8489071" y="4846584"/>
                  <a:pt x="8481012" y="4854643"/>
                  <a:pt x="8471071" y="4854643"/>
                </a:cubicBezTo>
                <a:cubicBezTo>
                  <a:pt x="8461130" y="4854643"/>
                  <a:pt x="8453071" y="4846584"/>
                  <a:pt x="8453071" y="4836643"/>
                </a:cubicBezTo>
                <a:cubicBezTo>
                  <a:pt x="8453071" y="4826702"/>
                  <a:pt x="8461130" y="4818643"/>
                  <a:pt x="8471071" y="4818643"/>
                </a:cubicBezTo>
                <a:close/>
                <a:moveTo>
                  <a:pt x="8118855" y="4818643"/>
                </a:moveTo>
                <a:cubicBezTo>
                  <a:pt x="8128796" y="4818643"/>
                  <a:pt x="8136855" y="4826702"/>
                  <a:pt x="8136855" y="4836643"/>
                </a:cubicBezTo>
                <a:cubicBezTo>
                  <a:pt x="8136855" y="4846584"/>
                  <a:pt x="8128796" y="4854643"/>
                  <a:pt x="8118855" y="4854643"/>
                </a:cubicBezTo>
                <a:cubicBezTo>
                  <a:pt x="8108914" y="4854643"/>
                  <a:pt x="8100855" y="4846584"/>
                  <a:pt x="8100855" y="4836643"/>
                </a:cubicBezTo>
                <a:cubicBezTo>
                  <a:pt x="8100855" y="4826702"/>
                  <a:pt x="8108914" y="4818643"/>
                  <a:pt x="8118855" y="4818643"/>
                </a:cubicBezTo>
                <a:close/>
                <a:moveTo>
                  <a:pt x="7766639" y="4818643"/>
                </a:moveTo>
                <a:cubicBezTo>
                  <a:pt x="7776580" y="4818643"/>
                  <a:pt x="7784639" y="4826702"/>
                  <a:pt x="7784639" y="4836643"/>
                </a:cubicBezTo>
                <a:cubicBezTo>
                  <a:pt x="7784639" y="4846584"/>
                  <a:pt x="7776580" y="4854643"/>
                  <a:pt x="7766639" y="4854643"/>
                </a:cubicBezTo>
                <a:cubicBezTo>
                  <a:pt x="7756698" y="4854643"/>
                  <a:pt x="7748639" y="4846584"/>
                  <a:pt x="7748639" y="4836643"/>
                </a:cubicBezTo>
                <a:cubicBezTo>
                  <a:pt x="7748639" y="4826702"/>
                  <a:pt x="7756698" y="4818643"/>
                  <a:pt x="7766639" y="4818643"/>
                </a:cubicBezTo>
                <a:close/>
                <a:moveTo>
                  <a:pt x="7414423" y="4818643"/>
                </a:moveTo>
                <a:cubicBezTo>
                  <a:pt x="7424364" y="4818643"/>
                  <a:pt x="7432423" y="4826702"/>
                  <a:pt x="7432423" y="4836643"/>
                </a:cubicBezTo>
                <a:cubicBezTo>
                  <a:pt x="7432423" y="4846584"/>
                  <a:pt x="7424364" y="4854643"/>
                  <a:pt x="7414423" y="4854643"/>
                </a:cubicBezTo>
                <a:cubicBezTo>
                  <a:pt x="7404482" y="4854643"/>
                  <a:pt x="7396423" y="4846584"/>
                  <a:pt x="7396423" y="4836643"/>
                </a:cubicBezTo>
                <a:cubicBezTo>
                  <a:pt x="7396423" y="4826702"/>
                  <a:pt x="7404482" y="4818643"/>
                  <a:pt x="7414423" y="4818643"/>
                </a:cubicBezTo>
                <a:close/>
                <a:moveTo>
                  <a:pt x="7062207" y="4818643"/>
                </a:moveTo>
                <a:cubicBezTo>
                  <a:pt x="7072148" y="4818643"/>
                  <a:pt x="7080207" y="4826702"/>
                  <a:pt x="7080207" y="4836643"/>
                </a:cubicBezTo>
                <a:cubicBezTo>
                  <a:pt x="7080207" y="4846584"/>
                  <a:pt x="7072148" y="4854643"/>
                  <a:pt x="7062207" y="4854643"/>
                </a:cubicBezTo>
                <a:cubicBezTo>
                  <a:pt x="7052266" y="4854643"/>
                  <a:pt x="7044207" y="4846584"/>
                  <a:pt x="7044207" y="4836643"/>
                </a:cubicBezTo>
                <a:cubicBezTo>
                  <a:pt x="7044207" y="4826702"/>
                  <a:pt x="7052266" y="4818643"/>
                  <a:pt x="7062207" y="4818643"/>
                </a:cubicBezTo>
                <a:close/>
                <a:moveTo>
                  <a:pt x="6709991" y="4818643"/>
                </a:moveTo>
                <a:cubicBezTo>
                  <a:pt x="6719932" y="4818643"/>
                  <a:pt x="6727991" y="4826702"/>
                  <a:pt x="6727991" y="4836643"/>
                </a:cubicBezTo>
                <a:cubicBezTo>
                  <a:pt x="6727991" y="4846584"/>
                  <a:pt x="6719932" y="4854643"/>
                  <a:pt x="6709991" y="4854643"/>
                </a:cubicBezTo>
                <a:cubicBezTo>
                  <a:pt x="6700050" y="4854643"/>
                  <a:pt x="6691991" y="4846584"/>
                  <a:pt x="6691991" y="4836643"/>
                </a:cubicBezTo>
                <a:cubicBezTo>
                  <a:pt x="6691991" y="4826702"/>
                  <a:pt x="6700050" y="4818643"/>
                  <a:pt x="6709991" y="4818643"/>
                </a:cubicBezTo>
                <a:close/>
                <a:moveTo>
                  <a:pt x="6357775" y="4818643"/>
                </a:moveTo>
                <a:cubicBezTo>
                  <a:pt x="6367716" y="4818643"/>
                  <a:pt x="6375775" y="4826702"/>
                  <a:pt x="6375775" y="4836643"/>
                </a:cubicBezTo>
                <a:cubicBezTo>
                  <a:pt x="6375775" y="4846584"/>
                  <a:pt x="6367716" y="4854643"/>
                  <a:pt x="6357775" y="4854643"/>
                </a:cubicBezTo>
                <a:cubicBezTo>
                  <a:pt x="6347834" y="4854643"/>
                  <a:pt x="6339775" y="4846584"/>
                  <a:pt x="6339775" y="4836643"/>
                </a:cubicBezTo>
                <a:cubicBezTo>
                  <a:pt x="6339775" y="4826702"/>
                  <a:pt x="6347834" y="4818643"/>
                  <a:pt x="6357775" y="4818643"/>
                </a:cubicBezTo>
                <a:close/>
                <a:moveTo>
                  <a:pt x="6005562" y="4818643"/>
                </a:moveTo>
                <a:cubicBezTo>
                  <a:pt x="6015500" y="4818643"/>
                  <a:pt x="6023559" y="4826702"/>
                  <a:pt x="6023559" y="4836643"/>
                </a:cubicBezTo>
                <a:cubicBezTo>
                  <a:pt x="6023559" y="4846584"/>
                  <a:pt x="6015500" y="4854643"/>
                  <a:pt x="6005562" y="4854643"/>
                </a:cubicBezTo>
                <a:cubicBezTo>
                  <a:pt x="5995620" y="4854643"/>
                  <a:pt x="5987561" y="4846584"/>
                  <a:pt x="5987561" y="4836643"/>
                </a:cubicBezTo>
                <a:cubicBezTo>
                  <a:pt x="5987561" y="4826702"/>
                  <a:pt x="5995620" y="4818643"/>
                  <a:pt x="6005562" y="4818643"/>
                </a:cubicBezTo>
                <a:close/>
                <a:moveTo>
                  <a:pt x="5653360" y="4818643"/>
                </a:moveTo>
                <a:cubicBezTo>
                  <a:pt x="5663300" y="4818643"/>
                  <a:pt x="5671359" y="4826702"/>
                  <a:pt x="5671359" y="4836643"/>
                </a:cubicBezTo>
                <a:cubicBezTo>
                  <a:pt x="5671359" y="4846584"/>
                  <a:pt x="5663300" y="4854643"/>
                  <a:pt x="5653360" y="4854643"/>
                </a:cubicBezTo>
                <a:cubicBezTo>
                  <a:pt x="5643419" y="4854643"/>
                  <a:pt x="5635361" y="4846584"/>
                  <a:pt x="5635361" y="4836643"/>
                </a:cubicBezTo>
                <a:cubicBezTo>
                  <a:pt x="5635361" y="4826702"/>
                  <a:pt x="5643419" y="4818643"/>
                  <a:pt x="5653360" y="4818643"/>
                </a:cubicBezTo>
                <a:close/>
                <a:moveTo>
                  <a:pt x="5301162" y="4818643"/>
                </a:moveTo>
                <a:cubicBezTo>
                  <a:pt x="5311103" y="4818643"/>
                  <a:pt x="5319162" y="4826702"/>
                  <a:pt x="5319162" y="4836643"/>
                </a:cubicBezTo>
                <a:cubicBezTo>
                  <a:pt x="5319162" y="4846584"/>
                  <a:pt x="5311103" y="4854643"/>
                  <a:pt x="5301162" y="4854643"/>
                </a:cubicBezTo>
                <a:cubicBezTo>
                  <a:pt x="5291218" y="4854643"/>
                  <a:pt x="5283159" y="4846584"/>
                  <a:pt x="5283159" y="4836643"/>
                </a:cubicBezTo>
                <a:cubicBezTo>
                  <a:pt x="5283159" y="4826702"/>
                  <a:pt x="5291218" y="4818643"/>
                  <a:pt x="5301162" y="4818643"/>
                </a:cubicBezTo>
                <a:close/>
                <a:moveTo>
                  <a:pt x="4948953" y="4818643"/>
                </a:moveTo>
                <a:cubicBezTo>
                  <a:pt x="4958891" y="4818643"/>
                  <a:pt x="4966948" y="4826702"/>
                  <a:pt x="4966948" y="4836643"/>
                </a:cubicBezTo>
                <a:cubicBezTo>
                  <a:pt x="4966948" y="4846584"/>
                  <a:pt x="4958891" y="4854643"/>
                  <a:pt x="4948953" y="4854643"/>
                </a:cubicBezTo>
                <a:cubicBezTo>
                  <a:pt x="4939015" y="4854643"/>
                  <a:pt x="4930958" y="4846584"/>
                  <a:pt x="4930958" y="4836643"/>
                </a:cubicBezTo>
                <a:cubicBezTo>
                  <a:pt x="4930958" y="4826702"/>
                  <a:pt x="4939015" y="4818643"/>
                  <a:pt x="4948953" y="4818643"/>
                </a:cubicBezTo>
                <a:close/>
                <a:moveTo>
                  <a:pt x="4596735" y="4818643"/>
                </a:moveTo>
                <a:cubicBezTo>
                  <a:pt x="4606676" y="4818643"/>
                  <a:pt x="4614734" y="4826702"/>
                  <a:pt x="4614734" y="4836643"/>
                </a:cubicBezTo>
                <a:cubicBezTo>
                  <a:pt x="4614734" y="4846584"/>
                  <a:pt x="4606676" y="4854643"/>
                  <a:pt x="4596735" y="4854643"/>
                </a:cubicBezTo>
                <a:cubicBezTo>
                  <a:pt x="4586792" y="4854643"/>
                  <a:pt x="4578731" y="4846584"/>
                  <a:pt x="4578731" y="4836643"/>
                </a:cubicBezTo>
                <a:cubicBezTo>
                  <a:pt x="4578731" y="4826702"/>
                  <a:pt x="4586792" y="4818643"/>
                  <a:pt x="4596735" y="4818643"/>
                </a:cubicBezTo>
                <a:close/>
                <a:moveTo>
                  <a:pt x="4244510" y="4818643"/>
                </a:moveTo>
                <a:cubicBezTo>
                  <a:pt x="4254452" y="4818643"/>
                  <a:pt x="4262512" y="4826702"/>
                  <a:pt x="4262512" y="4836643"/>
                </a:cubicBezTo>
                <a:cubicBezTo>
                  <a:pt x="4262512" y="4846584"/>
                  <a:pt x="4254452" y="4854643"/>
                  <a:pt x="4244510" y="4854643"/>
                </a:cubicBezTo>
                <a:cubicBezTo>
                  <a:pt x="4234568" y="4854643"/>
                  <a:pt x="4226508" y="4846584"/>
                  <a:pt x="4226508" y="4836643"/>
                </a:cubicBezTo>
                <a:cubicBezTo>
                  <a:pt x="4226508" y="4826702"/>
                  <a:pt x="4234568" y="4818643"/>
                  <a:pt x="4244510" y="4818643"/>
                </a:cubicBezTo>
                <a:close/>
                <a:moveTo>
                  <a:pt x="3892357" y="4818643"/>
                </a:moveTo>
                <a:cubicBezTo>
                  <a:pt x="3902300" y="4818643"/>
                  <a:pt x="3910359" y="4826702"/>
                  <a:pt x="3910359" y="4836643"/>
                </a:cubicBezTo>
                <a:cubicBezTo>
                  <a:pt x="3910359" y="4846584"/>
                  <a:pt x="3902300" y="4854643"/>
                  <a:pt x="3892357" y="4854643"/>
                </a:cubicBezTo>
                <a:cubicBezTo>
                  <a:pt x="3882415" y="4854643"/>
                  <a:pt x="3874356" y="4846584"/>
                  <a:pt x="3874356" y="4836643"/>
                </a:cubicBezTo>
                <a:cubicBezTo>
                  <a:pt x="3874356" y="4826702"/>
                  <a:pt x="3882415" y="4818643"/>
                  <a:pt x="3892357" y="4818643"/>
                </a:cubicBezTo>
                <a:close/>
                <a:moveTo>
                  <a:pt x="3540108" y="4818643"/>
                </a:moveTo>
                <a:cubicBezTo>
                  <a:pt x="3550047" y="4818643"/>
                  <a:pt x="3558107" y="4826702"/>
                  <a:pt x="3558107" y="4836643"/>
                </a:cubicBezTo>
                <a:cubicBezTo>
                  <a:pt x="3558107" y="4846584"/>
                  <a:pt x="3550047" y="4854643"/>
                  <a:pt x="3540108" y="4854643"/>
                </a:cubicBezTo>
                <a:cubicBezTo>
                  <a:pt x="3530169" y="4854643"/>
                  <a:pt x="3522111" y="4846584"/>
                  <a:pt x="3522111" y="4836643"/>
                </a:cubicBezTo>
                <a:cubicBezTo>
                  <a:pt x="3522111" y="4826702"/>
                  <a:pt x="3530169" y="4818643"/>
                  <a:pt x="3540108" y="4818643"/>
                </a:cubicBezTo>
                <a:close/>
                <a:moveTo>
                  <a:pt x="3187941" y="4818643"/>
                </a:moveTo>
                <a:cubicBezTo>
                  <a:pt x="3197880" y="4818643"/>
                  <a:pt x="3205938" y="4826702"/>
                  <a:pt x="3205938" y="4836643"/>
                </a:cubicBezTo>
                <a:cubicBezTo>
                  <a:pt x="3205938" y="4846584"/>
                  <a:pt x="3197880" y="4854643"/>
                  <a:pt x="3187941" y="4854643"/>
                </a:cubicBezTo>
                <a:cubicBezTo>
                  <a:pt x="3178001" y="4854643"/>
                  <a:pt x="3169942" y="4846584"/>
                  <a:pt x="3169942" y="4836643"/>
                </a:cubicBezTo>
                <a:cubicBezTo>
                  <a:pt x="3169942" y="4826702"/>
                  <a:pt x="3178001" y="4818643"/>
                  <a:pt x="3187941" y="4818643"/>
                </a:cubicBezTo>
                <a:close/>
                <a:moveTo>
                  <a:pt x="2835722" y="4818643"/>
                </a:moveTo>
                <a:cubicBezTo>
                  <a:pt x="2845664" y="4818643"/>
                  <a:pt x="2853724" y="4826702"/>
                  <a:pt x="2853724" y="4836643"/>
                </a:cubicBezTo>
                <a:cubicBezTo>
                  <a:pt x="2853724" y="4846584"/>
                  <a:pt x="2845664" y="4854643"/>
                  <a:pt x="2835722" y="4854643"/>
                </a:cubicBezTo>
                <a:cubicBezTo>
                  <a:pt x="2825783" y="4854643"/>
                  <a:pt x="2817722" y="4846584"/>
                  <a:pt x="2817722" y="4836643"/>
                </a:cubicBezTo>
                <a:cubicBezTo>
                  <a:pt x="2817722" y="4826702"/>
                  <a:pt x="2825783" y="4818643"/>
                  <a:pt x="2835722" y="4818643"/>
                </a:cubicBezTo>
                <a:close/>
                <a:moveTo>
                  <a:pt x="2483514" y="4818643"/>
                </a:moveTo>
                <a:cubicBezTo>
                  <a:pt x="2493452" y="4818643"/>
                  <a:pt x="2501513" y="4826702"/>
                  <a:pt x="2501513" y="4836643"/>
                </a:cubicBezTo>
                <a:cubicBezTo>
                  <a:pt x="2501513" y="4846584"/>
                  <a:pt x="2493452" y="4854643"/>
                  <a:pt x="2483514" y="4854643"/>
                </a:cubicBezTo>
                <a:cubicBezTo>
                  <a:pt x="2473573" y="4854643"/>
                  <a:pt x="2465511" y="4846584"/>
                  <a:pt x="2465511" y="4836643"/>
                </a:cubicBezTo>
                <a:cubicBezTo>
                  <a:pt x="2465511" y="4826702"/>
                  <a:pt x="2473573" y="4818643"/>
                  <a:pt x="2483514" y="4818643"/>
                </a:cubicBezTo>
                <a:close/>
                <a:moveTo>
                  <a:pt x="2131304" y="4818643"/>
                </a:moveTo>
                <a:cubicBezTo>
                  <a:pt x="2141243" y="4818643"/>
                  <a:pt x="2149302" y="4826702"/>
                  <a:pt x="2149302" y="4836643"/>
                </a:cubicBezTo>
                <a:cubicBezTo>
                  <a:pt x="2149302" y="4846584"/>
                  <a:pt x="2141243" y="4854643"/>
                  <a:pt x="2131304" y="4854643"/>
                </a:cubicBezTo>
                <a:cubicBezTo>
                  <a:pt x="2121365" y="4854643"/>
                  <a:pt x="2113306" y="4846584"/>
                  <a:pt x="2113306" y="4836643"/>
                </a:cubicBezTo>
                <a:cubicBezTo>
                  <a:pt x="2113306" y="4826702"/>
                  <a:pt x="2121365" y="4818643"/>
                  <a:pt x="2131304" y="4818643"/>
                </a:cubicBezTo>
                <a:close/>
                <a:moveTo>
                  <a:pt x="1779085" y="4818643"/>
                </a:moveTo>
                <a:cubicBezTo>
                  <a:pt x="1789025" y="4818643"/>
                  <a:pt x="1797084" y="4826702"/>
                  <a:pt x="1797084" y="4836643"/>
                </a:cubicBezTo>
                <a:cubicBezTo>
                  <a:pt x="1797084" y="4846584"/>
                  <a:pt x="1789025" y="4854643"/>
                  <a:pt x="1779085" y="4854643"/>
                </a:cubicBezTo>
                <a:cubicBezTo>
                  <a:pt x="1769143" y="4854643"/>
                  <a:pt x="1761084" y="4846584"/>
                  <a:pt x="1761084" y="4836643"/>
                </a:cubicBezTo>
                <a:cubicBezTo>
                  <a:pt x="1761084" y="4826702"/>
                  <a:pt x="1769143" y="4818643"/>
                  <a:pt x="1779085" y="4818643"/>
                </a:cubicBezTo>
                <a:close/>
                <a:moveTo>
                  <a:pt x="1426867" y="4818643"/>
                </a:moveTo>
                <a:cubicBezTo>
                  <a:pt x="1436808" y="4818643"/>
                  <a:pt x="1444867" y="4826702"/>
                  <a:pt x="1444867" y="4836643"/>
                </a:cubicBezTo>
                <a:cubicBezTo>
                  <a:pt x="1444867" y="4846584"/>
                  <a:pt x="1436808" y="4854643"/>
                  <a:pt x="1426867" y="4854643"/>
                </a:cubicBezTo>
                <a:cubicBezTo>
                  <a:pt x="1416926" y="4854643"/>
                  <a:pt x="1408867" y="4846584"/>
                  <a:pt x="1408867" y="4836643"/>
                </a:cubicBezTo>
                <a:cubicBezTo>
                  <a:pt x="1408867" y="4826702"/>
                  <a:pt x="1416926" y="4818643"/>
                  <a:pt x="1426867" y="4818643"/>
                </a:cubicBezTo>
                <a:close/>
                <a:moveTo>
                  <a:pt x="1074651" y="4818643"/>
                </a:moveTo>
                <a:cubicBezTo>
                  <a:pt x="1084592" y="4818643"/>
                  <a:pt x="1092651" y="4826702"/>
                  <a:pt x="1092651" y="4836643"/>
                </a:cubicBezTo>
                <a:cubicBezTo>
                  <a:pt x="1092651" y="4846584"/>
                  <a:pt x="1084592" y="4854643"/>
                  <a:pt x="1074651" y="4854643"/>
                </a:cubicBezTo>
                <a:cubicBezTo>
                  <a:pt x="1064710" y="4854643"/>
                  <a:pt x="1056651" y="4846584"/>
                  <a:pt x="1056651" y="4836643"/>
                </a:cubicBezTo>
                <a:cubicBezTo>
                  <a:pt x="1056651" y="4826702"/>
                  <a:pt x="1064710" y="4818643"/>
                  <a:pt x="1074651" y="4818643"/>
                </a:cubicBezTo>
                <a:close/>
                <a:moveTo>
                  <a:pt x="722435" y="4818643"/>
                </a:moveTo>
                <a:cubicBezTo>
                  <a:pt x="732376" y="4818643"/>
                  <a:pt x="740435" y="4826702"/>
                  <a:pt x="740435" y="4836643"/>
                </a:cubicBezTo>
                <a:cubicBezTo>
                  <a:pt x="740435" y="4846584"/>
                  <a:pt x="732376" y="4854643"/>
                  <a:pt x="722435" y="4854643"/>
                </a:cubicBezTo>
                <a:cubicBezTo>
                  <a:pt x="712494" y="4854643"/>
                  <a:pt x="704435" y="4846584"/>
                  <a:pt x="704435" y="4836643"/>
                </a:cubicBezTo>
                <a:cubicBezTo>
                  <a:pt x="704435" y="4826702"/>
                  <a:pt x="712494" y="4818643"/>
                  <a:pt x="722435" y="4818643"/>
                </a:cubicBezTo>
                <a:close/>
                <a:moveTo>
                  <a:pt x="370218" y="4818643"/>
                </a:moveTo>
                <a:cubicBezTo>
                  <a:pt x="380159" y="4818643"/>
                  <a:pt x="388218" y="4826702"/>
                  <a:pt x="388218" y="4836643"/>
                </a:cubicBezTo>
                <a:cubicBezTo>
                  <a:pt x="388218" y="4846584"/>
                  <a:pt x="380159" y="4854643"/>
                  <a:pt x="370218" y="4854643"/>
                </a:cubicBezTo>
                <a:cubicBezTo>
                  <a:pt x="360278" y="4854643"/>
                  <a:pt x="352219" y="4846584"/>
                  <a:pt x="352219" y="4836643"/>
                </a:cubicBezTo>
                <a:cubicBezTo>
                  <a:pt x="352219" y="4826702"/>
                  <a:pt x="360278" y="4818643"/>
                  <a:pt x="370218" y="4818643"/>
                </a:cubicBezTo>
                <a:close/>
                <a:moveTo>
                  <a:pt x="18002" y="4818643"/>
                </a:moveTo>
                <a:cubicBezTo>
                  <a:pt x="27943" y="4818643"/>
                  <a:pt x="36002" y="4826702"/>
                  <a:pt x="36002" y="4836643"/>
                </a:cubicBezTo>
                <a:cubicBezTo>
                  <a:pt x="36002" y="4846584"/>
                  <a:pt x="27943" y="4854643"/>
                  <a:pt x="18002" y="4854643"/>
                </a:cubicBezTo>
                <a:cubicBezTo>
                  <a:pt x="8061" y="4854643"/>
                  <a:pt x="2" y="4846584"/>
                  <a:pt x="2" y="4836643"/>
                </a:cubicBezTo>
                <a:cubicBezTo>
                  <a:pt x="2" y="4826702"/>
                  <a:pt x="8061" y="4818643"/>
                  <a:pt x="18002" y="4818643"/>
                </a:cubicBezTo>
                <a:close/>
                <a:moveTo>
                  <a:pt x="11993240" y="4497400"/>
                </a:moveTo>
                <a:cubicBezTo>
                  <a:pt x="12003181" y="4497400"/>
                  <a:pt x="12011240" y="4505459"/>
                  <a:pt x="12011240" y="4515400"/>
                </a:cubicBezTo>
                <a:cubicBezTo>
                  <a:pt x="12011240" y="4525341"/>
                  <a:pt x="12003181" y="4533400"/>
                  <a:pt x="11993240" y="4533400"/>
                </a:cubicBezTo>
                <a:cubicBezTo>
                  <a:pt x="11983299" y="4533400"/>
                  <a:pt x="11975240" y="4525341"/>
                  <a:pt x="11975240" y="4515400"/>
                </a:cubicBezTo>
                <a:cubicBezTo>
                  <a:pt x="11975240" y="4505459"/>
                  <a:pt x="11983299" y="4497400"/>
                  <a:pt x="11993240" y="4497400"/>
                </a:cubicBezTo>
                <a:close/>
                <a:moveTo>
                  <a:pt x="11641015" y="4497400"/>
                </a:moveTo>
                <a:cubicBezTo>
                  <a:pt x="11650956" y="4497400"/>
                  <a:pt x="11659015" y="4505459"/>
                  <a:pt x="11659015" y="4515400"/>
                </a:cubicBezTo>
                <a:cubicBezTo>
                  <a:pt x="11659015" y="4525341"/>
                  <a:pt x="11650956" y="4533400"/>
                  <a:pt x="11641015" y="4533400"/>
                </a:cubicBezTo>
                <a:cubicBezTo>
                  <a:pt x="11631074" y="4533400"/>
                  <a:pt x="11623015" y="4525341"/>
                  <a:pt x="11623015" y="4515400"/>
                </a:cubicBezTo>
                <a:cubicBezTo>
                  <a:pt x="11623015" y="4505459"/>
                  <a:pt x="11631074" y="4497400"/>
                  <a:pt x="11641015" y="4497400"/>
                </a:cubicBezTo>
                <a:close/>
                <a:moveTo>
                  <a:pt x="11288799" y="4497400"/>
                </a:moveTo>
                <a:cubicBezTo>
                  <a:pt x="11298740" y="4497400"/>
                  <a:pt x="11306799" y="4505459"/>
                  <a:pt x="11306799" y="4515400"/>
                </a:cubicBezTo>
                <a:cubicBezTo>
                  <a:pt x="11306799" y="4525341"/>
                  <a:pt x="11298740" y="4533400"/>
                  <a:pt x="11288799" y="4533400"/>
                </a:cubicBezTo>
                <a:cubicBezTo>
                  <a:pt x="11278858" y="4533400"/>
                  <a:pt x="11270799" y="4525341"/>
                  <a:pt x="11270799" y="4515400"/>
                </a:cubicBezTo>
                <a:cubicBezTo>
                  <a:pt x="11270799" y="4505459"/>
                  <a:pt x="11278858" y="4497400"/>
                  <a:pt x="11288799" y="4497400"/>
                </a:cubicBezTo>
                <a:close/>
                <a:moveTo>
                  <a:pt x="10936583" y="4497400"/>
                </a:moveTo>
                <a:cubicBezTo>
                  <a:pt x="10946524" y="4497400"/>
                  <a:pt x="10954583" y="4505459"/>
                  <a:pt x="10954583" y="4515400"/>
                </a:cubicBezTo>
                <a:cubicBezTo>
                  <a:pt x="10954583" y="4525341"/>
                  <a:pt x="10946524" y="4533400"/>
                  <a:pt x="10936583" y="4533400"/>
                </a:cubicBezTo>
                <a:cubicBezTo>
                  <a:pt x="10926642" y="4533400"/>
                  <a:pt x="10918583" y="4525341"/>
                  <a:pt x="10918583" y="4515400"/>
                </a:cubicBezTo>
                <a:cubicBezTo>
                  <a:pt x="10918583" y="4505459"/>
                  <a:pt x="10926642" y="4497400"/>
                  <a:pt x="10936583" y="4497400"/>
                </a:cubicBezTo>
                <a:close/>
                <a:moveTo>
                  <a:pt x="10584367" y="4497400"/>
                </a:moveTo>
                <a:cubicBezTo>
                  <a:pt x="10594308" y="4497400"/>
                  <a:pt x="10602367" y="4505459"/>
                  <a:pt x="10602367" y="4515400"/>
                </a:cubicBezTo>
                <a:cubicBezTo>
                  <a:pt x="10602367" y="4525341"/>
                  <a:pt x="10594308" y="4533400"/>
                  <a:pt x="10584367" y="4533400"/>
                </a:cubicBezTo>
                <a:cubicBezTo>
                  <a:pt x="10574426" y="4533400"/>
                  <a:pt x="10566367" y="4525341"/>
                  <a:pt x="10566367" y="4515400"/>
                </a:cubicBezTo>
                <a:cubicBezTo>
                  <a:pt x="10566367" y="4505459"/>
                  <a:pt x="10574426" y="4497400"/>
                  <a:pt x="10584367" y="4497400"/>
                </a:cubicBezTo>
                <a:close/>
                <a:moveTo>
                  <a:pt x="10232151" y="4497400"/>
                </a:moveTo>
                <a:cubicBezTo>
                  <a:pt x="10242092" y="4497400"/>
                  <a:pt x="10250151" y="4505459"/>
                  <a:pt x="10250151" y="4515400"/>
                </a:cubicBezTo>
                <a:cubicBezTo>
                  <a:pt x="10250151" y="4525341"/>
                  <a:pt x="10242092" y="4533400"/>
                  <a:pt x="10232151" y="4533400"/>
                </a:cubicBezTo>
                <a:cubicBezTo>
                  <a:pt x="10222210" y="4533400"/>
                  <a:pt x="10214151" y="4525341"/>
                  <a:pt x="10214151" y="4515400"/>
                </a:cubicBezTo>
                <a:cubicBezTo>
                  <a:pt x="10214151" y="4505459"/>
                  <a:pt x="10222210" y="4497400"/>
                  <a:pt x="10232151" y="4497400"/>
                </a:cubicBezTo>
                <a:close/>
                <a:moveTo>
                  <a:pt x="9879935" y="4497400"/>
                </a:moveTo>
                <a:cubicBezTo>
                  <a:pt x="9889876" y="4497400"/>
                  <a:pt x="9897935" y="4505459"/>
                  <a:pt x="9897935" y="4515400"/>
                </a:cubicBezTo>
                <a:cubicBezTo>
                  <a:pt x="9897935" y="4525341"/>
                  <a:pt x="9889876" y="4533400"/>
                  <a:pt x="9879935" y="4533400"/>
                </a:cubicBezTo>
                <a:cubicBezTo>
                  <a:pt x="9869994" y="4533400"/>
                  <a:pt x="9861935" y="4525341"/>
                  <a:pt x="9861935" y="4515400"/>
                </a:cubicBezTo>
                <a:cubicBezTo>
                  <a:pt x="9861935" y="4505459"/>
                  <a:pt x="9869994" y="4497400"/>
                  <a:pt x="9879935" y="4497400"/>
                </a:cubicBezTo>
                <a:close/>
                <a:moveTo>
                  <a:pt x="9527719" y="4497400"/>
                </a:moveTo>
                <a:cubicBezTo>
                  <a:pt x="9537660" y="4497400"/>
                  <a:pt x="9545719" y="4505459"/>
                  <a:pt x="9545719" y="4515400"/>
                </a:cubicBezTo>
                <a:cubicBezTo>
                  <a:pt x="9545719" y="4525341"/>
                  <a:pt x="9537660" y="4533400"/>
                  <a:pt x="9527719" y="4533400"/>
                </a:cubicBezTo>
                <a:cubicBezTo>
                  <a:pt x="9517778" y="4533400"/>
                  <a:pt x="9509719" y="4525341"/>
                  <a:pt x="9509719" y="4515400"/>
                </a:cubicBezTo>
                <a:cubicBezTo>
                  <a:pt x="9509719" y="4505459"/>
                  <a:pt x="9517778" y="4497400"/>
                  <a:pt x="9527719" y="4497400"/>
                </a:cubicBezTo>
                <a:close/>
                <a:moveTo>
                  <a:pt x="9175503" y="4497400"/>
                </a:moveTo>
                <a:cubicBezTo>
                  <a:pt x="9185444" y="4497400"/>
                  <a:pt x="9193503" y="4505459"/>
                  <a:pt x="9193503" y="4515400"/>
                </a:cubicBezTo>
                <a:cubicBezTo>
                  <a:pt x="9193503" y="4525341"/>
                  <a:pt x="9185444" y="4533400"/>
                  <a:pt x="9175503" y="4533400"/>
                </a:cubicBezTo>
                <a:cubicBezTo>
                  <a:pt x="9165562" y="4533400"/>
                  <a:pt x="9157503" y="4525341"/>
                  <a:pt x="9157503" y="4515400"/>
                </a:cubicBezTo>
                <a:cubicBezTo>
                  <a:pt x="9157503" y="4505459"/>
                  <a:pt x="9165562" y="4497400"/>
                  <a:pt x="9175503" y="4497400"/>
                </a:cubicBezTo>
                <a:close/>
                <a:moveTo>
                  <a:pt x="8823287" y="4497400"/>
                </a:moveTo>
                <a:cubicBezTo>
                  <a:pt x="8833228" y="4497400"/>
                  <a:pt x="8841287" y="4505459"/>
                  <a:pt x="8841287" y="4515400"/>
                </a:cubicBezTo>
                <a:cubicBezTo>
                  <a:pt x="8841287" y="4525341"/>
                  <a:pt x="8833228" y="4533400"/>
                  <a:pt x="8823287" y="4533400"/>
                </a:cubicBezTo>
                <a:cubicBezTo>
                  <a:pt x="8813346" y="4533400"/>
                  <a:pt x="8805287" y="4525341"/>
                  <a:pt x="8805287" y="4515400"/>
                </a:cubicBezTo>
                <a:cubicBezTo>
                  <a:pt x="8805287" y="4505459"/>
                  <a:pt x="8813346" y="4497400"/>
                  <a:pt x="8823287" y="4497400"/>
                </a:cubicBezTo>
                <a:close/>
                <a:moveTo>
                  <a:pt x="8471071" y="4497400"/>
                </a:moveTo>
                <a:cubicBezTo>
                  <a:pt x="8481012" y="4497400"/>
                  <a:pt x="8489071" y="4505459"/>
                  <a:pt x="8489071" y="4515400"/>
                </a:cubicBezTo>
                <a:cubicBezTo>
                  <a:pt x="8489071" y="4525341"/>
                  <a:pt x="8481012" y="4533400"/>
                  <a:pt x="8471071" y="4533400"/>
                </a:cubicBezTo>
                <a:cubicBezTo>
                  <a:pt x="8461130" y="4533400"/>
                  <a:pt x="8453071" y="4525341"/>
                  <a:pt x="8453071" y="4515400"/>
                </a:cubicBezTo>
                <a:cubicBezTo>
                  <a:pt x="8453071" y="4505459"/>
                  <a:pt x="8461130" y="4497400"/>
                  <a:pt x="8471071" y="4497400"/>
                </a:cubicBezTo>
                <a:close/>
                <a:moveTo>
                  <a:pt x="8118855" y="4497400"/>
                </a:moveTo>
                <a:cubicBezTo>
                  <a:pt x="8128796" y="4497400"/>
                  <a:pt x="8136855" y="4505459"/>
                  <a:pt x="8136855" y="4515400"/>
                </a:cubicBezTo>
                <a:cubicBezTo>
                  <a:pt x="8136855" y="4525341"/>
                  <a:pt x="8128796" y="4533400"/>
                  <a:pt x="8118855" y="4533400"/>
                </a:cubicBezTo>
                <a:cubicBezTo>
                  <a:pt x="8108914" y="4533400"/>
                  <a:pt x="8100855" y="4525341"/>
                  <a:pt x="8100855" y="4515400"/>
                </a:cubicBezTo>
                <a:cubicBezTo>
                  <a:pt x="8100855" y="4505459"/>
                  <a:pt x="8108914" y="4497400"/>
                  <a:pt x="8118855" y="4497400"/>
                </a:cubicBezTo>
                <a:close/>
                <a:moveTo>
                  <a:pt x="7766639" y="4497400"/>
                </a:moveTo>
                <a:cubicBezTo>
                  <a:pt x="7776580" y="4497400"/>
                  <a:pt x="7784639" y="4505459"/>
                  <a:pt x="7784639" y="4515400"/>
                </a:cubicBezTo>
                <a:cubicBezTo>
                  <a:pt x="7784639" y="4525341"/>
                  <a:pt x="7776580" y="4533400"/>
                  <a:pt x="7766639" y="4533400"/>
                </a:cubicBezTo>
                <a:cubicBezTo>
                  <a:pt x="7756698" y="4533400"/>
                  <a:pt x="7748639" y="4525341"/>
                  <a:pt x="7748639" y="4515400"/>
                </a:cubicBezTo>
                <a:cubicBezTo>
                  <a:pt x="7748639" y="4505459"/>
                  <a:pt x="7756698" y="4497400"/>
                  <a:pt x="7766639" y="4497400"/>
                </a:cubicBezTo>
                <a:close/>
                <a:moveTo>
                  <a:pt x="7414423" y="4497400"/>
                </a:moveTo>
                <a:cubicBezTo>
                  <a:pt x="7424364" y="4497400"/>
                  <a:pt x="7432423" y="4505459"/>
                  <a:pt x="7432423" y="4515400"/>
                </a:cubicBezTo>
                <a:cubicBezTo>
                  <a:pt x="7432423" y="4525341"/>
                  <a:pt x="7424364" y="4533400"/>
                  <a:pt x="7414423" y="4533400"/>
                </a:cubicBezTo>
                <a:cubicBezTo>
                  <a:pt x="7404482" y="4533400"/>
                  <a:pt x="7396423" y="4525341"/>
                  <a:pt x="7396423" y="4515400"/>
                </a:cubicBezTo>
                <a:cubicBezTo>
                  <a:pt x="7396423" y="4505459"/>
                  <a:pt x="7404482" y="4497400"/>
                  <a:pt x="7414423" y="4497400"/>
                </a:cubicBezTo>
                <a:close/>
                <a:moveTo>
                  <a:pt x="7062207" y="4497400"/>
                </a:moveTo>
                <a:cubicBezTo>
                  <a:pt x="7072148" y="4497400"/>
                  <a:pt x="7080207" y="4505459"/>
                  <a:pt x="7080207" y="4515400"/>
                </a:cubicBezTo>
                <a:cubicBezTo>
                  <a:pt x="7080207" y="4525341"/>
                  <a:pt x="7072148" y="4533400"/>
                  <a:pt x="7062207" y="4533400"/>
                </a:cubicBezTo>
                <a:cubicBezTo>
                  <a:pt x="7052266" y="4533400"/>
                  <a:pt x="7044207" y="4525341"/>
                  <a:pt x="7044207" y="4515400"/>
                </a:cubicBezTo>
                <a:cubicBezTo>
                  <a:pt x="7044207" y="4505459"/>
                  <a:pt x="7052266" y="4497400"/>
                  <a:pt x="7062207" y="4497400"/>
                </a:cubicBezTo>
                <a:close/>
                <a:moveTo>
                  <a:pt x="6709991" y="4497400"/>
                </a:moveTo>
                <a:cubicBezTo>
                  <a:pt x="6719932" y="4497400"/>
                  <a:pt x="6727991" y="4505459"/>
                  <a:pt x="6727991" y="4515400"/>
                </a:cubicBezTo>
                <a:cubicBezTo>
                  <a:pt x="6727991" y="4525341"/>
                  <a:pt x="6719932" y="4533400"/>
                  <a:pt x="6709991" y="4533400"/>
                </a:cubicBezTo>
                <a:cubicBezTo>
                  <a:pt x="6700050" y="4533400"/>
                  <a:pt x="6691991" y="4525341"/>
                  <a:pt x="6691991" y="4515400"/>
                </a:cubicBezTo>
                <a:cubicBezTo>
                  <a:pt x="6691991" y="4505459"/>
                  <a:pt x="6700050" y="4497400"/>
                  <a:pt x="6709991" y="4497400"/>
                </a:cubicBezTo>
                <a:close/>
                <a:moveTo>
                  <a:pt x="6357775" y="4497400"/>
                </a:moveTo>
                <a:cubicBezTo>
                  <a:pt x="6367716" y="4497400"/>
                  <a:pt x="6375775" y="4505459"/>
                  <a:pt x="6375775" y="4515400"/>
                </a:cubicBezTo>
                <a:cubicBezTo>
                  <a:pt x="6375775" y="4525341"/>
                  <a:pt x="6367716" y="4533400"/>
                  <a:pt x="6357775" y="4533400"/>
                </a:cubicBezTo>
                <a:cubicBezTo>
                  <a:pt x="6347834" y="4533400"/>
                  <a:pt x="6339775" y="4525341"/>
                  <a:pt x="6339775" y="4515400"/>
                </a:cubicBezTo>
                <a:cubicBezTo>
                  <a:pt x="6339775" y="4505459"/>
                  <a:pt x="6347834" y="4497400"/>
                  <a:pt x="6357775" y="4497400"/>
                </a:cubicBezTo>
                <a:close/>
                <a:moveTo>
                  <a:pt x="6005562" y="4497400"/>
                </a:moveTo>
                <a:cubicBezTo>
                  <a:pt x="6015500" y="4497400"/>
                  <a:pt x="6023559" y="4505459"/>
                  <a:pt x="6023559" y="4515400"/>
                </a:cubicBezTo>
                <a:cubicBezTo>
                  <a:pt x="6023559" y="4525341"/>
                  <a:pt x="6015500" y="4533400"/>
                  <a:pt x="6005562" y="4533400"/>
                </a:cubicBezTo>
                <a:cubicBezTo>
                  <a:pt x="5995620" y="4533400"/>
                  <a:pt x="5987561" y="4525341"/>
                  <a:pt x="5987561" y="4515400"/>
                </a:cubicBezTo>
                <a:cubicBezTo>
                  <a:pt x="5987561" y="4505459"/>
                  <a:pt x="5995620" y="4497400"/>
                  <a:pt x="6005562" y="4497400"/>
                </a:cubicBezTo>
                <a:close/>
                <a:moveTo>
                  <a:pt x="5653360" y="4497400"/>
                </a:moveTo>
                <a:cubicBezTo>
                  <a:pt x="5663300" y="4497400"/>
                  <a:pt x="5671359" y="4505459"/>
                  <a:pt x="5671359" y="4515400"/>
                </a:cubicBezTo>
                <a:cubicBezTo>
                  <a:pt x="5671359" y="4525341"/>
                  <a:pt x="5663300" y="4533400"/>
                  <a:pt x="5653360" y="4533400"/>
                </a:cubicBezTo>
                <a:cubicBezTo>
                  <a:pt x="5643420" y="4533400"/>
                  <a:pt x="5635361" y="4525341"/>
                  <a:pt x="5635361" y="4515400"/>
                </a:cubicBezTo>
                <a:cubicBezTo>
                  <a:pt x="5635361" y="4505459"/>
                  <a:pt x="5643420" y="4497400"/>
                  <a:pt x="5653360" y="4497400"/>
                </a:cubicBezTo>
                <a:close/>
                <a:moveTo>
                  <a:pt x="5301162" y="4497400"/>
                </a:moveTo>
                <a:cubicBezTo>
                  <a:pt x="5311103" y="4497400"/>
                  <a:pt x="5319162" y="4505459"/>
                  <a:pt x="5319162" y="4515400"/>
                </a:cubicBezTo>
                <a:cubicBezTo>
                  <a:pt x="5319162" y="4525341"/>
                  <a:pt x="5311103" y="4533400"/>
                  <a:pt x="5301162" y="4533400"/>
                </a:cubicBezTo>
                <a:cubicBezTo>
                  <a:pt x="5291218" y="4533400"/>
                  <a:pt x="5283159" y="4525341"/>
                  <a:pt x="5283159" y="4515400"/>
                </a:cubicBezTo>
                <a:cubicBezTo>
                  <a:pt x="5283159" y="4505459"/>
                  <a:pt x="5291218" y="4497400"/>
                  <a:pt x="5301162" y="4497400"/>
                </a:cubicBezTo>
                <a:close/>
                <a:moveTo>
                  <a:pt x="4948953" y="4497400"/>
                </a:moveTo>
                <a:cubicBezTo>
                  <a:pt x="4958892" y="4497400"/>
                  <a:pt x="4966948" y="4505459"/>
                  <a:pt x="4966948" y="4515400"/>
                </a:cubicBezTo>
                <a:cubicBezTo>
                  <a:pt x="4966948" y="4525341"/>
                  <a:pt x="4958892" y="4533400"/>
                  <a:pt x="4948953" y="4533400"/>
                </a:cubicBezTo>
                <a:cubicBezTo>
                  <a:pt x="4939015" y="4533400"/>
                  <a:pt x="4930958" y="4525341"/>
                  <a:pt x="4930958" y="4515400"/>
                </a:cubicBezTo>
                <a:cubicBezTo>
                  <a:pt x="4930958" y="4505459"/>
                  <a:pt x="4939015" y="4497400"/>
                  <a:pt x="4948953" y="4497400"/>
                </a:cubicBezTo>
                <a:close/>
                <a:moveTo>
                  <a:pt x="4596735" y="4497400"/>
                </a:moveTo>
                <a:cubicBezTo>
                  <a:pt x="4606676" y="4497400"/>
                  <a:pt x="4614736" y="4505459"/>
                  <a:pt x="4614736" y="4515400"/>
                </a:cubicBezTo>
                <a:cubicBezTo>
                  <a:pt x="4614736" y="4525341"/>
                  <a:pt x="4606676" y="4533400"/>
                  <a:pt x="4596735" y="4533400"/>
                </a:cubicBezTo>
                <a:cubicBezTo>
                  <a:pt x="4586792" y="4533400"/>
                  <a:pt x="4578731" y="4525341"/>
                  <a:pt x="4578731" y="4515400"/>
                </a:cubicBezTo>
                <a:cubicBezTo>
                  <a:pt x="4578731" y="4505459"/>
                  <a:pt x="4586792" y="4497400"/>
                  <a:pt x="4596735" y="4497400"/>
                </a:cubicBezTo>
                <a:close/>
                <a:moveTo>
                  <a:pt x="4244510" y="4497400"/>
                </a:moveTo>
                <a:cubicBezTo>
                  <a:pt x="4254452" y="4497400"/>
                  <a:pt x="4262512" y="4505459"/>
                  <a:pt x="4262512" y="4515400"/>
                </a:cubicBezTo>
                <a:cubicBezTo>
                  <a:pt x="4262512" y="4525341"/>
                  <a:pt x="4254452" y="4533400"/>
                  <a:pt x="4244510" y="4533400"/>
                </a:cubicBezTo>
                <a:cubicBezTo>
                  <a:pt x="4234568" y="4533400"/>
                  <a:pt x="4226508" y="4525341"/>
                  <a:pt x="4226508" y="4515400"/>
                </a:cubicBezTo>
                <a:cubicBezTo>
                  <a:pt x="4226508" y="4505459"/>
                  <a:pt x="4234568" y="4497400"/>
                  <a:pt x="4244510" y="4497400"/>
                </a:cubicBezTo>
                <a:close/>
                <a:moveTo>
                  <a:pt x="3892358" y="4497400"/>
                </a:moveTo>
                <a:cubicBezTo>
                  <a:pt x="3902300" y="4497400"/>
                  <a:pt x="3910359" y="4505459"/>
                  <a:pt x="3910359" y="4515400"/>
                </a:cubicBezTo>
                <a:cubicBezTo>
                  <a:pt x="3910359" y="4525341"/>
                  <a:pt x="3902300" y="4533400"/>
                  <a:pt x="3892358" y="4533400"/>
                </a:cubicBezTo>
                <a:cubicBezTo>
                  <a:pt x="3882416" y="4533400"/>
                  <a:pt x="3874356" y="4525341"/>
                  <a:pt x="3874356" y="4515400"/>
                </a:cubicBezTo>
                <a:cubicBezTo>
                  <a:pt x="3874356" y="4505459"/>
                  <a:pt x="3882416" y="4497400"/>
                  <a:pt x="3892358" y="4497400"/>
                </a:cubicBezTo>
                <a:close/>
                <a:moveTo>
                  <a:pt x="3540108" y="4497400"/>
                </a:moveTo>
                <a:cubicBezTo>
                  <a:pt x="3550047" y="4497400"/>
                  <a:pt x="3558107" y="4505459"/>
                  <a:pt x="3558107" y="4515400"/>
                </a:cubicBezTo>
                <a:cubicBezTo>
                  <a:pt x="3558107" y="4525341"/>
                  <a:pt x="3550047" y="4533400"/>
                  <a:pt x="3540108" y="4533400"/>
                </a:cubicBezTo>
                <a:cubicBezTo>
                  <a:pt x="3530170" y="4533400"/>
                  <a:pt x="3522111" y="4525341"/>
                  <a:pt x="3522111" y="4515400"/>
                </a:cubicBezTo>
                <a:cubicBezTo>
                  <a:pt x="3522111" y="4505459"/>
                  <a:pt x="3530170" y="4497400"/>
                  <a:pt x="3540108" y="4497400"/>
                </a:cubicBezTo>
                <a:close/>
                <a:moveTo>
                  <a:pt x="3187941" y="4497400"/>
                </a:moveTo>
                <a:cubicBezTo>
                  <a:pt x="3197880" y="4497400"/>
                  <a:pt x="3205939" y="4505459"/>
                  <a:pt x="3205939" y="4515400"/>
                </a:cubicBezTo>
                <a:cubicBezTo>
                  <a:pt x="3205939" y="4525341"/>
                  <a:pt x="3197880" y="4533400"/>
                  <a:pt x="3187941" y="4533400"/>
                </a:cubicBezTo>
                <a:cubicBezTo>
                  <a:pt x="3178001" y="4533400"/>
                  <a:pt x="3169942" y="4525341"/>
                  <a:pt x="3169942" y="4515400"/>
                </a:cubicBezTo>
                <a:cubicBezTo>
                  <a:pt x="3169942" y="4505459"/>
                  <a:pt x="3178001" y="4497400"/>
                  <a:pt x="3187941" y="4497400"/>
                </a:cubicBezTo>
                <a:close/>
                <a:moveTo>
                  <a:pt x="2835722" y="4497400"/>
                </a:moveTo>
                <a:cubicBezTo>
                  <a:pt x="2845664" y="4497400"/>
                  <a:pt x="2853724" y="4505459"/>
                  <a:pt x="2853724" y="4515400"/>
                </a:cubicBezTo>
                <a:cubicBezTo>
                  <a:pt x="2853724" y="4525341"/>
                  <a:pt x="2845664" y="4533400"/>
                  <a:pt x="2835722" y="4533400"/>
                </a:cubicBezTo>
                <a:cubicBezTo>
                  <a:pt x="2825783" y="4533400"/>
                  <a:pt x="2817722" y="4525341"/>
                  <a:pt x="2817722" y="4515400"/>
                </a:cubicBezTo>
                <a:cubicBezTo>
                  <a:pt x="2817722" y="4505459"/>
                  <a:pt x="2825783" y="4497400"/>
                  <a:pt x="2835722" y="4497400"/>
                </a:cubicBezTo>
                <a:close/>
                <a:moveTo>
                  <a:pt x="2483515" y="4497400"/>
                </a:moveTo>
                <a:cubicBezTo>
                  <a:pt x="2493452" y="4497400"/>
                  <a:pt x="2501513" y="4505459"/>
                  <a:pt x="2501513" y="4515400"/>
                </a:cubicBezTo>
                <a:cubicBezTo>
                  <a:pt x="2501513" y="4525341"/>
                  <a:pt x="2493452" y="4533400"/>
                  <a:pt x="2483515" y="4533400"/>
                </a:cubicBezTo>
                <a:cubicBezTo>
                  <a:pt x="2473573" y="4533400"/>
                  <a:pt x="2465511" y="4525341"/>
                  <a:pt x="2465511" y="4515400"/>
                </a:cubicBezTo>
                <a:cubicBezTo>
                  <a:pt x="2465511" y="4505459"/>
                  <a:pt x="2473573" y="4497400"/>
                  <a:pt x="2483515" y="4497400"/>
                </a:cubicBezTo>
                <a:close/>
                <a:moveTo>
                  <a:pt x="2131304" y="4497400"/>
                </a:moveTo>
                <a:cubicBezTo>
                  <a:pt x="2141243" y="4497400"/>
                  <a:pt x="2149302" y="4505459"/>
                  <a:pt x="2149302" y="4515400"/>
                </a:cubicBezTo>
                <a:cubicBezTo>
                  <a:pt x="2149302" y="4525341"/>
                  <a:pt x="2141243" y="4533400"/>
                  <a:pt x="2131304" y="4533400"/>
                </a:cubicBezTo>
                <a:cubicBezTo>
                  <a:pt x="2121366" y="4533400"/>
                  <a:pt x="2113306" y="4525341"/>
                  <a:pt x="2113306" y="4515400"/>
                </a:cubicBezTo>
                <a:cubicBezTo>
                  <a:pt x="2113306" y="4505459"/>
                  <a:pt x="2121366" y="4497400"/>
                  <a:pt x="2131304" y="4497400"/>
                </a:cubicBezTo>
                <a:close/>
                <a:moveTo>
                  <a:pt x="1779085" y="4497400"/>
                </a:moveTo>
                <a:cubicBezTo>
                  <a:pt x="1789025" y="4497400"/>
                  <a:pt x="1797084" y="4505459"/>
                  <a:pt x="1797084" y="4515400"/>
                </a:cubicBezTo>
                <a:cubicBezTo>
                  <a:pt x="1797084" y="4525341"/>
                  <a:pt x="1789025" y="4533400"/>
                  <a:pt x="1779085" y="4533400"/>
                </a:cubicBezTo>
                <a:cubicBezTo>
                  <a:pt x="1769143" y="4533400"/>
                  <a:pt x="1761084" y="4525341"/>
                  <a:pt x="1761084" y="4515400"/>
                </a:cubicBezTo>
                <a:cubicBezTo>
                  <a:pt x="1761084" y="4505459"/>
                  <a:pt x="1769143" y="4497400"/>
                  <a:pt x="1779085" y="4497400"/>
                </a:cubicBezTo>
                <a:close/>
                <a:moveTo>
                  <a:pt x="1426867" y="4497400"/>
                </a:moveTo>
                <a:cubicBezTo>
                  <a:pt x="1436808" y="4497400"/>
                  <a:pt x="1444867" y="4505459"/>
                  <a:pt x="1444867" y="4515400"/>
                </a:cubicBezTo>
                <a:cubicBezTo>
                  <a:pt x="1444867" y="4525341"/>
                  <a:pt x="1436808" y="4533400"/>
                  <a:pt x="1426867" y="4533400"/>
                </a:cubicBezTo>
                <a:cubicBezTo>
                  <a:pt x="1416926" y="4533400"/>
                  <a:pt x="1408868" y="4525341"/>
                  <a:pt x="1408868" y="4515400"/>
                </a:cubicBezTo>
                <a:cubicBezTo>
                  <a:pt x="1408868" y="4505459"/>
                  <a:pt x="1416926" y="4497400"/>
                  <a:pt x="1426867" y="4497400"/>
                </a:cubicBezTo>
                <a:close/>
                <a:moveTo>
                  <a:pt x="1074651" y="4497400"/>
                </a:moveTo>
                <a:cubicBezTo>
                  <a:pt x="1084592" y="4497400"/>
                  <a:pt x="1092651" y="4505459"/>
                  <a:pt x="1092651" y="4515400"/>
                </a:cubicBezTo>
                <a:cubicBezTo>
                  <a:pt x="1092651" y="4525341"/>
                  <a:pt x="1084592" y="4533400"/>
                  <a:pt x="1074651" y="4533400"/>
                </a:cubicBezTo>
                <a:cubicBezTo>
                  <a:pt x="1064710" y="4533400"/>
                  <a:pt x="1056652" y="4525341"/>
                  <a:pt x="1056652" y="4515400"/>
                </a:cubicBezTo>
                <a:cubicBezTo>
                  <a:pt x="1056652" y="4505459"/>
                  <a:pt x="1064710" y="4497400"/>
                  <a:pt x="1074651" y="4497400"/>
                </a:cubicBezTo>
                <a:close/>
                <a:moveTo>
                  <a:pt x="722435" y="4497400"/>
                </a:moveTo>
                <a:cubicBezTo>
                  <a:pt x="732376" y="4497400"/>
                  <a:pt x="740435" y="4505459"/>
                  <a:pt x="740435" y="4515400"/>
                </a:cubicBezTo>
                <a:cubicBezTo>
                  <a:pt x="740435" y="4525341"/>
                  <a:pt x="732376" y="4533400"/>
                  <a:pt x="722435" y="4533400"/>
                </a:cubicBezTo>
                <a:cubicBezTo>
                  <a:pt x="712494" y="4533400"/>
                  <a:pt x="704435" y="4525341"/>
                  <a:pt x="704435" y="4515400"/>
                </a:cubicBezTo>
                <a:cubicBezTo>
                  <a:pt x="704435" y="4505459"/>
                  <a:pt x="712494" y="4497400"/>
                  <a:pt x="722435" y="4497400"/>
                </a:cubicBezTo>
                <a:close/>
                <a:moveTo>
                  <a:pt x="370218" y="4497400"/>
                </a:moveTo>
                <a:cubicBezTo>
                  <a:pt x="380159" y="4497400"/>
                  <a:pt x="388218" y="4505459"/>
                  <a:pt x="388218" y="4515400"/>
                </a:cubicBezTo>
                <a:cubicBezTo>
                  <a:pt x="388218" y="4525341"/>
                  <a:pt x="380159" y="4533400"/>
                  <a:pt x="370218" y="4533400"/>
                </a:cubicBezTo>
                <a:cubicBezTo>
                  <a:pt x="360278" y="4533400"/>
                  <a:pt x="352219" y="4525341"/>
                  <a:pt x="352219" y="4515400"/>
                </a:cubicBezTo>
                <a:cubicBezTo>
                  <a:pt x="352219" y="4505459"/>
                  <a:pt x="360278" y="4497400"/>
                  <a:pt x="370218" y="4497400"/>
                </a:cubicBezTo>
                <a:close/>
                <a:moveTo>
                  <a:pt x="18002" y="4497400"/>
                </a:moveTo>
                <a:cubicBezTo>
                  <a:pt x="27943" y="4497400"/>
                  <a:pt x="36002" y="4505459"/>
                  <a:pt x="36002" y="4515400"/>
                </a:cubicBezTo>
                <a:cubicBezTo>
                  <a:pt x="36002" y="4525341"/>
                  <a:pt x="27943" y="4533400"/>
                  <a:pt x="18002" y="4533400"/>
                </a:cubicBezTo>
                <a:cubicBezTo>
                  <a:pt x="8061" y="4533400"/>
                  <a:pt x="2" y="4525341"/>
                  <a:pt x="2" y="4515400"/>
                </a:cubicBezTo>
                <a:cubicBezTo>
                  <a:pt x="2" y="4505459"/>
                  <a:pt x="8061" y="4497400"/>
                  <a:pt x="18002" y="4497400"/>
                </a:cubicBezTo>
                <a:close/>
                <a:moveTo>
                  <a:pt x="11993240" y="4176157"/>
                </a:moveTo>
                <a:cubicBezTo>
                  <a:pt x="12003181" y="4176157"/>
                  <a:pt x="12011240" y="4184216"/>
                  <a:pt x="12011240" y="4194157"/>
                </a:cubicBezTo>
                <a:cubicBezTo>
                  <a:pt x="12011240" y="4204098"/>
                  <a:pt x="12003181" y="4212157"/>
                  <a:pt x="11993240" y="4212157"/>
                </a:cubicBezTo>
                <a:cubicBezTo>
                  <a:pt x="11983299" y="4212157"/>
                  <a:pt x="11975240" y="4204098"/>
                  <a:pt x="11975240" y="4194157"/>
                </a:cubicBezTo>
                <a:cubicBezTo>
                  <a:pt x="11975240" y="4184216"/>
                  <a:pt x="11983299" y="4176157"/>
                  <a:pt x="11993240" y="4176157"/>
                </a:cubicBezTo>
                <a:close/>
                <a:moveTo>
                  <a:pt x="11641015" y="4176157"/>
                </a:moveTo>
                <a:cubicBezTo>
                  <a:pt x="11650956" y="4176157"/>
                  <a:pt x="11659015" y="4184216"/>
                  <a:pt x="11659015" y="4194157"/>
                </a:cubicBezTo>
                <a:cubicBezTo>
                  <a:pt x="11659015" y="4204098"/>
                  <a:pt x="11650956" y="4212157"/>
                  <a:pt x="11641015" y="4212157"/>
                </a:cubicBezTo>
                <a:cubicBezTo>
                  <a:pt x="11631074" y="4212157"/>
                  <a:pt x="11623015" y="4204098"/>
                  <a:pt x="11623015" y="4194157"/>
                </a:cubicBezTo>
                <a:cubicBezTo>
                  <a:pt x="11623015" y="4184216"/>
                  <a:pt x="11631074" y="4176157"/>
                  <a:pt x="11641015" y="4176157"/>
                </a:cubicBezTo>
                <a:close/>
                <a:moveTo>
                  <a:pt x="11288799" y="4176157"/>
                </a:moveTo>
                <a:cubicBezTo>
                  <a:pt x="11298740" y="4176157"/>
                  <a:pt x="11306799" y="4184216"/>
                  <a:pt x="11306799" y="4194157"/>
                </a:cubicBezTo>
                <a:cubicBezTo>
                  <a:pt x="11306799" y="4204098"/>
                  <a:pt x="11298740" y="4212157"/>
                  <a:pt x="11288799" y="4212157"/>
                </a:cubicBezTo>
                <a:cubicBezTo>
                  <a:pt x="11278858" y="4212157"/>
                  <a:pt x="11270799" y="4204098"/>
                  <a:pt x="11270799" y="4194157"/>
                </a:cubicBezTo>
                <a:cubicBezTo>
                  <a:pt x="11270799" y="4184216"/>
                  <a:pt x="11278858" y="4176157"/>
                  <a:pt x="11288799" y="4176157"/>
                </a:cubicBezTo>
                <a:close/>
                <a:moveTo>
                  <a:pt x="10936583" y="4176157"/>
                </a:moveTo>
                <a:cubicBezTo>
                  <a:pt x="10946524" y="4176157"/>
                  <a:pt x="10954583" y="4184216"/>
                  <a:pt x="10954583" y="4194157"/>
                </a:cubicBezTo>
                <a:cubicBezTo>
                  <a:pt x="10954583" y="4204098"/>
                  <a:pt x="10946524" y="4212157"/>
                  <a:pt x="10936583" y="4212157"/>
                </a:cubicBezTo>
                <a:cubicBezTo>
                  <a:pt x="10926642" y="4212157"/>
                  <a:pt x="10918583" y="4204098"/>
                  <a:pt x="10918583" y="4194157"/>
                </a:cubicBezTo>
                <a:cubicBezTo>
                  <a:pt x="10918583" y="4184216"/>
                  <a:pt x="10926642" y="4176157"/>
                  <a:pt x="10936583" y="4176157"/>
                </a:cubicBezTo>
                <a:close/>
                <a:moveTo>
                  <a:pt x="10584367" y="4176157"/>
                </a:moveTo>
                <a:cubicBezTo>
                  <a:pt x="10594308" y="4176157"/>
                  <a:pt x="10602367" y="4184216"/>
                  <a:pt x="10602367" y="4194157"/>
                </a:cubicBezTo>
                <a:cubicBezTo>
                  <a:pt x="10602367" y="4204098"/>
                  <a:pt x="10594308" y="4212157"/>
                  <a:pt x="10584367" y="4212157"/>
                </a:cubicBezTo>
                <a:cubicBezTo>
                  <a:pt x="10574426" y="4212157"/>
                  <a:pt x="10566367" y="4204098"/>
                  <a:pt x="10566367" y="4194157"/>
                </a:cubicBezTo>
                <a:cubicBezTo>
                  <a:pt x="10566367" y="4184216"/>
                  <a:pt x="10574426" y="4176157"/>
                  <a:pt x="10584367" y="4176157"/>
                </a:cubicBezTo>
                <a:close/>
                <a:moveTo>
                  <a:pt x="10232151" y="4176157"/>
                </a:moveTo>
                <a:cubicBezTo>
                  <a:pt x="10242092" y="4176157"/>
                  <a:pt x="10250151" y="4184216"/>
                  <a:pt x="10250151" y="4194157"/>
                </a:cubicBezTo>
                <a:cubicBezTo>
                  <a:pt x="10250151" y="4204098"/>
                  <a:pt x="10242092" y="4212157"/>
                  <a:pt x="10232151" y="4212157"/>
                </a:cubicBezTo>
                <a:cubicBezTo>
                  <a:pt x="10222210" y="4212157"/>
                  <a:pt x="10214151" y="4204098"/>
                  <a:pt x="10214151" y="4194157"/>
                </a:cubicBezTo>
                <a:cubicBezTo>
                  <a:pt x="10214151" y="4184216"/>
                  <a:pt x="10222210" y="4176157"/>
                  <a:pt x="10232151" y="4176157"/>
                </a:cubicBezTo>
                <a:close/>
                <a:moveTo>
                  <a:pt x="9879935" y="4176157"/>
                </a:moveTo>
                <a:cubicBezTo>
                  <a:pt x="9889876" y="4176157"/>
                  <a:pt x="9897935" y="4184216"/>
                  <a:pt x="9897935" y="4194157"/>
                </a:cubicBezTo>
                <a:cubicBezTo>
                  <a:pt x="9897935" y="4204098"/>
                  <a:pt x="9889876" y="4212157"/>
                  <a:pt x="9879935" y="4212157"/>
                </a:cubicBezTo>
                <a:cubicBezTo>
                  <a:pt x="9869994" y="4212157"/>
                  <a:pt x="9861935" y="4204098"/>
                  <a:pt x="9861935" y="4194157"/>
                </a:cubicBezTo>
                <a:cubicBezTo>
                  <a:pt x="9861935" y="4184216"/>
                  <a:pt x="9869994" y="4176157"/>
                  <a:pt x="9879935" y="4176157"/>
                </a:cubicBezTo>
                <a:close/>
                <a:moveTo>
                  <a:pt x="9527719" y="4176157"/>
                </a:moveTo>
                <a:cubicBezTo>
                  <a:pt x="9537660" y="4176157"/>
                  <a:pt x="9545719" y="4184216"/>
                  <a:pt x="9545719" y="4194157"/>
                </a:cubicBezTo>
                <a:cubicBezTo>
                  <a:pt x="9545719" y="4204098"/>
                  <a:pt x="9537660" y="4212157"/>
                  <a:pt x="9527719" y="4212157"/>
                </a:cubicBezTo>
                <a:cubicBezTo>
                  <a:pt x="9517778" y="4212157"/>
                  <a:pt x="9509719" y="4204098"/>
                  <a:pt x="9509719" y="4194157"/>
                </a:cubicBezTo>
                <a:cubicBezTo>
                  <a:pt x="9509719" y="4184216"/>
                  <a:pt x="9517778" y="4176157"/>
                  <a:pt x="9527719" y="4176157"/>
                </a:cubicBezTo>
                <a:close/>
                <a:moveTo>
                  <a:pt x="9175503" y="4176157"/>
                </a:moveTo>
                <a:cubicBezTo>
                  <a:pt x="9185444" y="4176157"/>
                  <a:pt x="9193503" y="4184216"/>
                  <a:pt x="9193503" y="4194157"/>
                </a:cubicBezTo>
                <a:cubicBezTo>
                  <a:pt x="9193503" y="4204098"/>
                  <a:pt x="9185444" y="4212157"/>
                  <a:pt x="9175503" y="4212157"/>
                </a:cubicBezTo>
                <a:cubicBezTo>
                  <a:pt x="9165562" y="4212157"/>
                  <a:pt x="9157503" y="4204098"/>
                  <a:pt x="9157503" y="4194157"/>
                </a:cubicBezTo>
                <a:cubicBezTo>
                  <a:pt x="9157503" y="4184216"/>
                  <a:pt x="9165562" y="4176157"/>
                  <a:pt x="9175503" y="4176157"/>
                </a:cubicBezTo>
                <a:close/>
                <a:moveTo>
                  <a:pt x="8823287" y="4176157"/>
                </a:moveTo>
                <a:cubicBezTo>
                  <a:pt x="8833228" y="4176157"/>
                  <a:pt x="8841287" y="4184216"/>
                  <a:pt x="8841287" y="4194157"/>
                </a:cubicBezTo>
                <a:cubicBezTo>
                  <a:pt x="8841287" y="4204098"/>
                  <a:pt x="8833228" y="4212157"/>
                  <a:pt x="8823287" y="4212157"/>
                </a:cubicBezTo>
                <a:cubicBezTo>
                  <a:pt x="8813346" y="4212157"/>
                  <a:pt x="8805287" y="4204098"/>
                  <a:pt x="8805287" y="4194157"/>
                </a:cubicBezTo>
                <a:cubicBezTo>
                  <a:pt x="8805287" y="4184216"/>
                  <a:pt x="8813346" y="4176157"/>
                  <a:pt x="8823287" y="4176157"/>
                </a:cubicBezTo>
                <a:close/>
                <a:moveTo>
                  <a:pt x="8471071" y="4176157"/>
                </a:moveTo>
                <a:cubicBezTo>
                  <a:pt x="8481012" y="4176157"/>
                  <a:pt x="8489071" y="4184216"/>
                  <a:pt x="8489071" y="4194157"/>
                </a:cubicBezTo>
                <a:cubicBezTo>
                  <a:pt x="8489071" y="4204098"/>
                  <a:pt x="8481012" y="4212157"/>
                  <a:pt x="8471071" y="4212157"/>
                </a:cubicBezTo>
                <a:cubicBezTo>
                  <a:pt x="8461130" y="4212157"/>
                  <a:pt x="8453071" y="4204098"/>
                  <a:pt x="8453071" y="4194157"/>
                </a:cubicBezTo>
                <a:cubicBezTo>
                  <a:pt x="8453071" y="4184216"/>
                  <a:pt x="8461130" y="4176157"/>
                  <a:pt x="8471071" y="4176157"/>
                </a:cubicBezTo>
                <a:close/>
                <a:moveTo>
                  <a:pt x="8118855" y="4176157"/>
                </a:moveTo>
                <a:cubicBezTo>
                  <a:pt x="8128796" y="4176157"/>
                  <a:pt x="8136855" y="4184216"/>
                  <a:pt x="8136855" y="4194157"/>
                </a:cubicBezTo>
                <a:cubicBezTo>
                  <a:pt x="8136855" y="4204098"/>
                  <a:pt x="8128796" y="4212157"/>
                  <a:pt x="8118855" y="4212157"/>
                </a:cubicBezTo>
                <a:cubicBezTo>
                  <a:pt x="8108914" y="4212157"/>
                  <a:pt x="8100855" y="4204098"/>
                  <a:pt x="8100855" y="4194157"/>
                </a:cubicBezTo>
                <a:cubicBezTo>
                  <a:pt x="8100855" y="4184216"/>
                  <a:pt x="8108914" y="4176157"/>
                  <a:pt x="8118855" y="4176157"/>
                </a:cubicBezTo>
                <a:close/>
                <a:moveTo>
                  <a:pt x="7766639" y="4176157"/>
                </a:moveTo>
                <a:cubicBezTo>
                  <a:pt x="7776580" y="4176157"/>
                  <a:pt x="7784639" y="4184216"/>
                  <a:pt x="7784639" y="4194157"/>
                </a:cubicBezTo>
                <a:cubicBezTo>
                  <a:pt x="7784639" y="4204098"/>
                  <a:pt x="7776580" y="4212157"/>
                  <a:pt x="7766639" y="4212157"/>
                </a:cubicBezTo>
                <a:cubicBezTo>
                  <a:pt x="7756698" y="4212157"/>
                  <a:pt x="7748639" y="4204098"/>
                  <a:pt x="7748639" y="4194157"/>
                </a:cubicBezTo>
                <a:cubicBezTo>
                  <a:pt x="7748639" y="4184216"/>
                  <a:pt x="7756698" y="4176157"/>
                  <a:pt x="7766639" y="4176157"/>
                </a:cubicBezTo>
                <a:close/>
                <a:moveTo>
                  <a:pt x="7414423" y="4176157"/>
                </a:moveTo>
                <a:cubicBezTo>
                  <a:pt x="7424364" y="4176157"/>
                  <a:pt x="7432423" y="4184216"/>
                  <a:pt x="7432423" y="4194157"/>
                </a:cubicBezTo>
                <a:cubicBezTo>
                  <a:pt x="7432423" y="4204098"/>
                  <a:pt x="7424364" y="4212157"/>
                  <a:pt x="7414423" y="4212157"/>
                </a:cubicBezTo>
                <a:cubicBezTo>
                  <a:pt x="7404482" y="4212157"/>
                  <a:pt x="7396423" y="4204098"/>
                  <a:pt x="7396423" y="4194157"/>
                </a:cubicBezTo>
                <a:cubicBezTo>
                  <a:pt x="7396423" y="4184216"/>
                  <a:pt x="7404482" y="4176157"/>
                  <a:pt x="7414423" y="4176157"/>
                </a:cubicBezTo>
                <a:close/>
                <a:moveTo>
                  <a:pt x="7062207" y="4176157"/>
                </a:moveTo>
                <a:cubicBezTo>
                  <a:pt x="7072148" y="4176157"/>
                  <a:pt x="7080207" y="4184216"/>
                  <a:pt x="7080207" y="4194157"/>
                </a:cubicBezTo>
                <a:cubicBezTo>
                  <a:pt x="7080207" y="4204098"/>
                  <a:pt x="7072148" y="4212157"/>
                  <a:pt x="7062207" y="4212157"/>
                </a:cubicBezTo>
                <a:cubicBezTo>
                  <a:pt x="7052266" y="4212157"/>
                  <a:pt x="7044207" y="4204098"/>
                  <a:pt x="7044207" y="4194157"/>
                </a:cubicBezTo>
                <a:cubicBezTo>
                  <a:pt x="7044207" y="4184216"/>
                  <a:pt x="7052266" y="4176157"/>
                  <a:pt x="7062207" y="4176157"/>
                </a:cubicBezTo>
                <a:close/>
                <a:moveTo>
                  <a:pt x="6709991" y="4176157"/>
                </a:moveTo>
                <a:cubicBezTo>
                  <a:pt x="6719932" y="4176157"/>
                  <a:pt x="6727991" y="4184216"/>
                  <a:pt x="6727991" y="4194157"/>
                </a:cubicBezTo>
                <a:cubicBezTo>
                  <a:pt x="6727991" y="4204098"/>
                  <a:pt x="6719932" y="4212157"/>
                  <a:pt x="6709991" y="4212157"/>
                </a:cubicBezTo>
                <a:cubicBezTo>
                  <a:pt x="6700050" y="4212157"/>
                  <a:pt x="6691991" y="4204098"/>
                  <a:pt x="6691991" y="4194157"/>
                </a:cubicBezTo>
                <a:cubicBezTo>
                  <a:pt x="6691991" y="4184216"/>
                  <a:pt x="6700050" y="4176157"/>
                  <a:pt x="6709991" y="4176157"/>
                </a:cubicBezTo>
                <a:close/>
                <a:moveTo>
                  <a:pt x="6357775" y="4176157"/>
                </a:moveTo>
                <a:cubicBezTo>
                  <a:pt x="6367716" y="4176157"/>
                  <a:pt x="6375775" y="4184216"/>
                  <a:pt x="6375775" y="4194157"/>
                </a:cubicBezTo>
                <a:cubicBezTo>
                  <a:pt x="6375775" y="4204098"/>
                  <a:pt x="6367716" y="4212157"/>
                  <a:pt x="6357775" y="4212157"/>
                </a:cubicBezTo>
                <a:cubicBezTo>
                  <a:pt x="6347834" y="4212157"/>
                  <a:pt x="6339775" y="4204098"/>
                  <a:pt x="6339775" y="4194157"/>
                </a:cubicBezTo>
                <a:cubicBezTo>
                  <a:pt x="6339775" y="4184216"/>
                  <a:pt x="6347834" y="4176157"/>
                  <a:pt x="6357775" y="4176157"/>
                </a:cubicBezTo>
                <a:close/>
                <a:moveTo>
                  <a:pt x="6005562" y="4176157"/>
                </a:moveTo>
                <a:cubicBezTo>
                  <a:pt x="6015500" y="4176157"/>
                  <a:pt x="6023559" y="4184216"/>
                  <a:pt x="6023559" y="4194157"/>
                </a:cubicBezTo>
                <a:cubicBezTo>
                  <a:pt x="6023559" y="4204098"/>
                  <a:pt x="6015500" y="4212157"/>
                  <a:pt x="6005562" y="4212157"/>
                </a:cubicBezTo>
                <a:cubicBezTo>
                  <a:pt x="5995620" y="4212157"/>
                  <a:pt x="5987561" y="4204098"/>
                  <a:pt x="5987561" y="4194157"/>
                </a:cubicBezTo>
                <a:cubicBezTo>
                  <a:pt x="5987561" y="4184216"/>
                  <a:pt x="5995620" y="4176157"/>
                  <a:pt x="6005562" y="4176157"/>
                </a:cubicBezTo>
                <a:close/>
                <a:moveTo>
                  <a:pt x="5653360" y="4176157"/>
                </a:moveTo>
                <a:cubicBezTo>
                  <a:pt x="5663301" y="4176157"/>
                  <a:pt x="5671359" y="4184216"/>
                  <a:pt x="5671359" y="4194157"/>
                </a:cubicBezTo>
                <a:cubicBezTo>
                  <a:pt x="5671359" y="4204098"/>
                  <a:pt x="5663301" y="4212157"/>
                  <a:pt x="5653360" y="4212157"/>
                </a:cubicBezTo>
                <a:cubicBezTo>
                  <a:pt x="5643420" y="4212157"/>
                  <a:pt x="5635361" y="4204098"/>
                  <a:pt x="5635361" y="4194157"/>
                </a:cubicBezTo>
                <a:cubicBezTo>
                  <a:pt x="5635361" y="4184216"/>
                  <a:pt x="5643420" y="4176157"/>
                  <a:pt x="5653360" y="4176157"/>
                </a:cubicBezTo>
                <a:close/>
                <a:moveTo>
                  <a:pt x="5301162" y="4176157"/>
                </a:moveTo>
                <a:cubicBezTo>
                  <a:pt x="5311103" y="4176157"/>
                  <a:pt x="5319162" y="4184216"/>
                  <a:pt x="5319162" y="4194157"/>
                </a:cubicBezTo>
                <a:cubicBezTo>
                  <a:pt x="5319162" y="4204098"/>
                  <a:pt x="5311103" y="4212157"/>
                  <a:pt x="5301162" y="4212157"/>
                </a:cubicBezTo>
                <a:cubicBezTo>
                  <a:pt x="5291218" y="4212157"/>
                  <a:pt x="5283159" y="4204098"/>
                  <a:pt x="5283159" y="4194157"/>
                </a:cubicBezTo>
                <a:cubicBezTo>
                  <a:pt x="5283159" y="4184216"/>
                  <a:pt x="5291218" y="4176157"/>
                  <a:pt x="5301162" y="4176157"/>
                </a:cubicBezTo>
                <a:close/>
                <a:moveTo>
                  <a:pt x="4948953" y="4176157"/>
                </a:moveTo>
                <a:cubicBezTo>
                  <a:pt x="4958892" y="4176157"/>
                  <a:pt x="4966948" y="4184216"/>
                  <a:pt x="4966948" y="4194157"/>
                </a:cubicBezTo>
                <a:cubicBezTo>
                  <a:pt x="4966948" y="4204098"/>
                  <a:pt x="4958892" y="4212157"/>
                  <a:pt x="4948953" y="4212157"/>
                </a:cubicBezTo>
                <a:cubicBezTo>
                  <a:pt x="4939015" y="4212157"/>
                  <a:pt x="4930958" y="4204098"/>
                  <a:pt x="4930958" y="4194157"/>
                </a:cubicBezTo>
                <a:cubicBezTo>
                  <a:pt x="4930958" y="4184216"/>
                  <a:pt x="4939015" y="4176157"/>
                  <a:pt x="4948953" y="4176157"/>
                </a:cubicBezTo>
                <a:close/>
                <a:moveTo>
                  <a:pt x="4596735" y="4176157"/>
                </a:moveTo>
                <a:cubicBezTo>
                  <a:pt x="4606678" y="4176157"/>
                  <a:pt x="4614736" y="4184216"/>
                  <a:pt x="4614736" y="4194157"/>
                </a:cubicBezTo>
                <a:cubicBezTo>
                  <a:pt x="4614736" y="4204098"/>
                  <a:pt x="4606678" y="4212157"/>
                  <a:pt x="4596735" y="4212157"/>
                </a:cubicBezTo>
                <a:cubicBezTo>
                  <a:pt x="4586792" y="4212157"/>
                  <a:pt x="4578732" y="4204098"/>
                  <a:pt x="4578732" y="4194157"/>
                </a:cubicBezTo>
                <a:cubicBezTo>
                  <a:pt x="4578732" y="4184216"/>
                  <a:pt x="4586792" y="4176157"/>
                  <a:pt x="4596735" y="4176157"/>
                </a:cubicBezTo>
                <a:close/>
                <a:moveTo>
                  <a:pt x="4244510" y="4176157"/>
                </a:moveTo>
                <a:cubicBezTo>
                  <a:pt x="4254452" y="4176157"/>
                  <a:pt x="4262512" y="4184216"/>
                  <a:pt x="4262512" y="4194157"/>
                </a:cubicBezTo>
                <a:cubicBezTo>
                  <a:pt x="4262512" y="4204098"/>
                  <a:pt x="4254452" y="4212157"/>
                  <a:pt x="4244510" y="4212157"/>
                </a:cubicBezTo>
                <a:cubicBezTo>
                  <a:pt x="4234568" y="4212157"/>
                  <a:pt x="4226508" y="4204098"/>
                  <a:pt x="4226508" y="4194157"/>
                </a:cubicBezTo>
                <a:cubicBezTo>
                  <a:pt x="4226508" y="4184216"/>
                  <a:pt x="4234568" y="4176157"/>
                  <a:pt x="4244510" y="4176157"/>
                </a:cubicBezTo>
                <a:close/>
                <a:moveTo>
                  <a:pt x="3892358" y="4176157"/>
                </a:moveTo>
                <a:cubicBezTo>
                  <a:pt x="3902300" y="4176157"/>
                  <a:pt x="3910360" y="4184216"/>
                  <a:pt x="3910360" y="4194157"/>
                </a:cubicBezTo>
                <a:cubicBezTo>
                  <a:pt x="3910360" y="4204098"/>
                  <a:pt x="3902300" y="4212157"/>
                  <a:pt x="3892358" y="4212157"/>
                </a:cubicBezTo>
                <a:cubicBezTo>
                  <a:pt x="3882416" y="4212157"/>
                  <a:pt x="3874356" y="4204098"/>
                  <a:pt x="3874356" y="4194157"/>
                </a:cubicBezTo>
                <a:cubicBezTo>
                  <a:pt x="3874356" y="4184216"/>
                  <a:pt x="3882416" y="4176157"/>
                  <a:pt x="3892358" y="4176157"/>
                </a:cubicBezTo>
                <a:close/>
                <a:moveTo>
                  <a:pt x="3540109" y="4176157"/>
                </a:moveTo>
                <a:cubicBezTo>
                  <a:pt x="3550049" y="4176157"/>
                  <a:pt x="3558107" y="4184216"/>
                  <a:pt x="3558107" y="4194157"/>
                </a:cubicBezTo>
                <a:cubicBezTo>
                  <a:pt x="3558107" y="4204098"/>
                  <a:pt x="3550049" y="4212157"/>
                  <a:pt x="3540109" y="4212157"/>
                </a:cubicBezTo>
                <a:cubicBezTo>
                  <a:pt x="3530170" y="4212157"/>
                  <a:pt x="3522111" y="4204098"/>
                  <a:pt x="3522111" y="4194157"/>
                </a:cubicBezTo>
                <a:cubicBezTo>
                  <a:pt x="3522111" y="4184216"/>
                  <a:pt x="3530170" y="4176157"/>
                  <a:pt x="3540109" y="4176157"/>
                </a:cubicBezTo>
                <a:close/>
                <a:moveTo>
                  <a:pt x="3187941" y="4176157"/>
                </a:moveTo>
                <a:cubicBezTo>
                  <a:pt x="3197881" y="4176157"/>
                  <a:pt x="3205939" y="4184216"/>
                  <a:pt x="3205939" y="4194157"/>
                </a:cubicBezTo>
                <a:cubicBezTo>
                  <a:pt x="3205939" y="4204098"/>
                  <a:pt x="3197881" y="4212157"/>
                  <a:pt x="3187941" y="4212157"/>
                </a:cubicBezTo>
                <a:cubicBezTo>
                  <a:pt x="3178001" y="4212157"/>
                  <a:pt x="3169942" y="4204098"/>
                  <a:pt x="3169942" y="4194157"/>
                </a:cubicBezTo>
                <a:cubicBezTo>
                  <a:pt x="3169942" y="4184216"/>
                  <a:pt x="3178001" y="4176157"/>
                  <a:pt x="3187941" y="4176157"/>
                </a:cubicBezTo>
                <a:close/>
                <a:moveTo>
                  <a:pt x="2835722" y="4176157"/>
                </a:moveTo>
                <a:cubicBezTo>
                  <a:pt x="2845664" y="4176157"/>
                  <a:pt x="2853724" y="4184216"/>
                  <a:pt x="2853724" y="4194157"/>
                </a:cubicBezTo>
                <a:cubicBezTo>
                  <a:pt x="2853724" y="4204098"/>
                  <a:pt x="2845664" y="4212157"/>
                  <a:pt x="2835722" y="4212157"/>
                </a:cubicBezTo>
                <a:cubicBezTo>
                  <a:pt x="2825783" y="4212157"/>
                  <a:pt x="2817722" y="4204098"/>
                  <a:pt x="2817722" y="4194157"/>
                </a:cubicBezTo>
                <a:cubicBezTo>
                  <a:pt x="2817722" y="4184216"/>
                  <a:pt x="2825783" y="4176157"/>
                  <a:pt x="2835722" y="4176157"/>
                </a:cubicBezTo>
                <a:close/>
                <a:moveTo>
                  <a:pt x="2483515" y="4176157"/>
                </a:moveTo>
                <a:cubicBezTo>
                  <a:pt x="2493453" y="4176157"/>
                  <a:pt x="2501513" y="4184216"/>
                  <a:pt x="2501513" y="4194157"/>
                </a:cubicBezTo>
                <a:cubicBezTo>
                  <a:pt x="2501513" y="4204098"/>
                  <a:pt x="2493453" y="4212157"/>
                  <a:pt x="2483515" y="4212157"/>
                </a:cubicBezTo>
                <a:cubicBezTo>
                  <a:pt x="2473573" y="4212157"/>
                  <a:pt x="2465511" y="4204098"/>
                  <a:pt x="2465511" y="4194157"/>
                </a:cubicBezTo>
                <a:cubicBezTo>
                  <a:pt x="2465511" y="4184216"/>
                  <a:pt x="2473573" y="4176157"/>
                  <a:pt x="2483515" y="4176157"/>
                </a:cubicBezTo>
                <a:close/>
                <a:moveTo>
                  <a:pt x="2131304" y="4176157"/>
                </a:moveTo>
                <a:cubicBezTo>
                  <a:pt x="2141244" y="4176157"/>
                  <a:pt x="2149302" y="4184216"/>
                  <a:pt x="2149302" y="4194157"/>
                </a:cubicBezTo>
                <a:cubicBezTo>
                  <a:pt x="2149302" y="4204098"/>
                  <a:pt x="2141244" y="4212157"/>
                  <a:pt x="2131304" y="4212157"/>
                </a:cubicBezTo>
                <a:cubicBezTo>
                  <a:pt x="2121366" y="4212157"/>
                  <a:pt x="2113306" y="4204098"/>
                  <a:pt x="2113306" y="4194157"/>
                </a:cubicBezTo>
                <a:cubicBezTo>
                  <a:pt x="2113306" y="4184216"/>
                  <a:pt x="2121366" y="4176157"/>
                  <a:pt x="2131304" y="4176157"/>
                </a:cubicBezTo>
                <a:close/>
                <a:moveTo>
                  <a:pt x="1779085" y="4176157"/>
                </a:moveTo>
                <a:cubicBezTo>
                  <a:pt x="1789025" y="4176157"/>
                  <a:pt x="1797084" y="4184216"/>
                  <a:pt x="1797084" y="4194157"/>
                </a:cubicBezTo>
                <a:cubicBezTo>
                  <a:pt x="1797084" y="4204098"/>
                  <a:pt x="1789025" y="4212157"/>
                  <a:pt x="1779085" y="4212157"/>
                </a:cubicBezTo>
                <a:cubicBezTo>
                  <a:pt x="1769143" y="4212157"/>
                  <a:pt x="1761084" y="4204098"/>
                  <a:pt x="1761084" y="4194157"/>
                </a:cubicBezTo>
                <a:cubicBezTo>
                  <a:pt x="1761084" y="4184216"/>
                  <a:pt x="1769143" y="4176157"/>
                  <a:pt x="1779085" y="4176157"/>
                </a:cubicBezTo>
                <a:close/>
                <a:moveTo>
                  <a:pt x="1426868" y="4176157"/>
                </a:moveTo>
                <a:cubicBezTo>
                  <a:pt x="1436809" y="4176157"/>
                  <a:pt x="1444867" y="4184216"/>
                  <a:pt x="1444867" y="4194157"/>
                </a:cubicBezTo>
                <a:cubicBezTo>
                  <a:pt x="1444867" y="4204098"/>
                  <a:pt x="1436809" y="4212157"/>
                  <a:pt x="1426868" y="4212157"/>
                </a:cubicBezTo>
                <a:cubicBezTo>
                  <a:pt x="1416927" y="4212157"/>
                  <a:pt x="1408868" y="4204098"/>
                  <a:pt x="1408868" y="4194157"/>
                </a:cubicBezTo>
                <a:cubicBezTo>
                  <a:pt x="1408868" y="4184216"/>
                  <a:pt x="1416927" y="4176157"/>
                  <a:pt x="1426868" y="4176157"/>
                </a:cubicBezTo>
                <a:close/>
                <a:moveTo>
                  <a:pt x="1074651" y="4176157"/>
                </a:moveTo>
                <a:cubicBezTo>
                  <a:pt x="1084592" y="4176157"/>
                  <a:pt x="1092651" y="4184216"/>
                  <a:pt x="1092651" y="4194157"/>
                </a:cubicBezTo>
                <a:cubicBezTo>
                  <a:pt x="1092651" y="4204098"/>
                  <a:pt x="1084592" y="4212157"/>
                  <a:pt x="1074651" y="4212157"/>
                </a:cubicBezTo>
                <a:cubicBezTo>
                  <a:pt x="1064710" y="4212157"/>
                  <a:pt x="1056652" y="4204098"/>
                  <a:pt x="1056652" y="4194157"/>
                </a:cubicBezTo>
                <a:cubicBezTo>
                  <a:pt x="1056652" y="4184216"/>
                  <a:pt x="1064710" y="4176157"/>
                  <a:pt x="1074651" y="4176157"/>
                </a:cubicBezTo>
                <a:close/>
                <a:moveTo>
                  <a:pt x="722435" y="4176157"/>
                </a:moveTo>
                <a:cubicBezTo>
                  <a:pt x="732376" y="4176157"/>
                  <a:pt x="740435" y="4184216"/>
                  <a:pt x="740435" y="4194157"/>
                </a:cubicBezTo>
                <a:cubicBezTo>
                  <a:pt x="740435" y="4204098"/>
                  <a:pt x="732376" y="4212157"/>
                  <a:pt x="722435" y="4212157"/>
                </a:cubicBezTo>
                <a:cubicBezTo>
                  <a:pt x="712494" y="4212157"/>
                  <a:pt x="704435" y="4204098"/>
                  <a:pt x="704435" y="4194157"/>
                </a:cubicBezTo>
                <a:cubicBezTo>
                  <a:pt x="704435" y="4184216"/>
                  <a:pt x="712494" y="4176157"/>
                  <a:pt x="722435" y="4176157"/>
                </a:cubicBezTo>
                <a:close/>
                <a:moveTo>
                  <a:pt x="370219" y="4176157"/>
                </a:moveTo>
                <a:cubicBezTo>
                  <a:pt x="380159" y="4176157"/>
                  <a:pt x="388218" y="4184216"/>
                  <a:pt x="388218" y="4194157"/>
                </a:cubicBezTo>
                <a:cubicBezTo>
                  <a:pt x="388218" y="4204098"/>
                  <a:pt x="380159" y="4212157"/>
                  <a:pt x="370219" y="4212157"/>
                </a:cubicBezTo>
                <a:cubicBezTo>
                  <a:pt x="360278" y="4212157"/>
                  <a:pt x="352219" y="4204098"/>
                  <a:pt x="352219" y="4194157"/>
                </a:cubicBezTo>
                <a:cubicBezTo>
                  <a:pt x="352219" y="4184216"/>
                  <a:pt x="360278" y="4176157"/>
                  <a:pt x="370219" y="4176157"/>
                </a:cubicBezTo>
                <a:close/>
                <a:moveTo>
                  <a:pt x="18002" y="4176157"/>
                </a:moveTo>
                <a:cubicBezTo>
                  <a:pt x="27943" y="4176157"/>
                  <a:pt x="36002" y="4184216"/>
                  <a:pt x="36002" y="4194157"/>
                </a:cubicBezTo>
                <a:cubicBezTo>
                  <a:pt x="36002" y="4204098"/>
                  <a:pt x="27943" y="4212157"/>
                  <a:pt x="18002" y="4212157"/>
                </a:cubicBezTo>
                <a:cubicBezTo>
                  <a:pt x="8061" y="4212157"/>
                  <a:pt x="2" y="4204098"/>
                  <a:pt x="2" y="4194157"/>
                </a:cubicBezTo>
                <a:cubicBezTo>
                  <a:pt x="2" y="4184216"/>
                  <a:pt x="8061" y="4176157"/>
                  <a:pt x="18002" y="4176157"/>
                </a:cubicBezTo>
                <a:close/>
                <a:moveTo>
                  <a:pt x="11993240" y="3854914"/>
                </a:moveTo>
                <a:cubicBezTo>
                  <a:pt x="12003181" y="3854914"/>
                  <a:pt x="12011240" y="3862973"/>
                  <a:pt x="12011240" y="3872914"/>
                </a:cubicBezTo>
                <a:cubicBezTo>
                  <a:pt x="12011240" y="3882855"/>
                  <a:pt x="12003181" y="3890914"/>
                  <a:pt x="11993240" y="3890914"/>
                </a:cubicBezTo>
                <a:cubicBezTo>
                  <a:pt x="11983299" y="3890914"/>
                  <a:pt x="11975240" y="3882855"/>
                  <a:pt x="11975240" y="3872914"/>
                </a:cubicBezTo>
                <a:cubicBezTo>
                  <a:pt x="11975240" y="3862973"/>
                  <a:pt x="11983299" y="3854914"/>
                  <a:pt x="11993240" y="3854914"/>
                </a:cubicBezTo>
                <a:close/>
                <a:moveTo>
                  <a:pt x="11641015" y="3854914"/>
                </a:moveTo>
                <a:cubicBezTo>
                  <a:pt x="11650956" y="3854914"/>
                  <a:pt x="11659015" y="3862973"/>
                  <a:pt x="11659015" y="3872914"/>
                </a:cubicBezTo>
                <a:cubicBezTo>
                  <a:pt x="11659015" y="3882855"/>
                  <a:pt x="11650956" y="3890914"/>
                  <a:pt x="11641015" y="3890914"/>
                </a:cubicBezTo>
                <a:cubicBezTo>
                  <a:pt x="11631074" y="3890914"/>
                  <a:pt x="11623015" y="3882855"/>
                  <a:pt x="11623015" y="3872914"/>
                </a:cubicBezTo>
                <a:cubicBezTo>
                  <a:pt x="11623015" y="3862973"/>
                  <a:pt x="11631074" y="3854914"/>
                  <a:pt x="11641015" y="3854914"/>
                </a:cubicBezTo>
                <a:close/>
                <a:moveTo>
                  <a:pt x="11288799" y="3854914"/>
                </a:moveTo>
                <a:cubicBezTo>
                  <a:pt x="11298740" y="3854914"/>
                  <a:pt x="11306799" y="3862973"/>
                  <a:pt x="11306799" y="3872914"/>
                </a:cubicBezTo>
                <a:cubicBezTo>
                  <a:pt x="11306799" y="3882855"/>
                  <a:pt x="11298740" y="3890914"/>
                  <a:pt x="11288799" y="3890914"/>
                </a:cubicBezTo>
                <a:cubicBezTo>
                  <a:pt x="11278858" y="3890914"/>
                  <a:pt x="11270799" y="3882855"/>
                  <a:pt x="11270799" y="3872914"/>
                </a:cubicBezTo>
                <a:cubicBezTo>
                  <a:pt x="11270799" y="3862973"/>
                  <a:pt x="11278858" y="3854914"/>
                  <a:pt x="11288799" y="3854914"/>
                </a:cubicBezTo>
                <a:close/>
                <a:moveTo>
                  <a:pt x="10936583" y="3854914"/>
                </a:moveTo>
                <a:cubicBezTo>
                  <a:pt x="10946524" y="3854914"/>
                  <a:pt x="10954583" y="3862973"/>
                  <a:pt x="10954583" y="3872914"/>
                </a:cubicBezTo>
                <a:cubicBezTo>
                  <a:pt x="10954583" y="3882855"/>
                  <a:pt x="10946524" y="3890914"/>
                  <a:pt x="10936583" y="3890914"/>
                </a:cubicBezTo>
                <a:cubicBezTo>
                  <a:pt x="10926642" y="3890914"/>
                  <a:pt x="10918583" y="3882855"/>
                  <a:pt x="10918583" y="3872914"/>
                </a:cubicBezTo>
                <a:cubicBezTo>
                  <a:pt x="10918583" y="3862973"/>
                  <a:pt x="10926642" y="3854914"/>
                  <a:pt x="10936583" y="3854914"/>
                </a:cubicBezTo>
                <a:close/>
                <a:moveTo>
                  <a:pt x="10584367" y="3854914"/>
                </a:moveTo>
                <a:cubicBezTo>
                  <a:pt x="10594308" y="3854914"/>
                  <a:pt x="10602367" y="3862973"/>
                  <a:pt x="10602367" y="3872914"/>
                </a:cubicBezTo>
                <a:cubicBezTo>
                  <a:pt x="10602367" y="3882855"/>
                  <a:pt x="10594308" y="3890914"/>
                  <a:pt x="10584367" y="3890914"/>
                </a:cubicBezTo>
                <a:cubicBezTo>
                  <a:pt x="10574426" y="3890914"/>
                  <a:pt x="10566367" y="3882855"/>
                  <a:pt x="10566367" y="3872914"/>
                </a:cubicBezTo>
                <a:cubicBezTo>
                  <a:pt x="10566367" y="3862973"/>
                  <a:pt x="10574426" y="3854914"/>
                  <a:pt x="10584367" y="3854914"/>
                </a:cubicBezTo>
                <a:close/>
                <a:moveTo>
                  <a:pt x="10232151" y="3854914"/>
                </a:moveTo>
                <a:cubicBezTo>
                  <a:pt x="10242092" y="3854914"/>
                  <a:pt x="10250151" y="3862973"/>
                  <a:pt x="10250151" y="3872914"/>
                </a:cubicBezTo>
                <a:cubicBezTo>
                  <a:pt x="10250151" y="3882855"/>
                  <a:pt x="10242092" y="3890914"/>
                  <a:pt x="10232151" y="3890914"/>
                </a:cubicBezTo>
                <a:cubicBezTo>
                  <a:pt x="10222210" y="3890914"/>
                  <a:pt x="10214151" y="3882855"/>
                  <a:pt x="10214151" y="3872914"/>
                </a:cubicBezTo>
                <a:cubicBezTo>
                  <a:pt x="10214151" y="3862973"/>
                  <a:pt x="10222210" y="3854914"/>
                  <a:pt x="10232151" y="3854914"/>
                </a:cubicBezTo>
                <a:close/>
                <a:moveTo>
                  <a:pt x="9879935" y="3854914"/>
                </a:moveTo>
                <a:cubicBezTo>
                  <a:pt x="9889876" y="3854914"/>
                  <a:pt x="9897935" y="3862973"/>
                  <a:pt x="9897935" y="3872914"/>
                </a:cubicBezTo>
                <a:cubicBezTo>
                  <a:pt x="9897935" y="3882855"/>
                  <a:pt x="9889876" y="3890914"/>
                  <a:pt x="9879935" y="3890914"/>
                </a:cubicBezTo>
                <a:cubicBezTo>
                  <a:pt x="9869994" y="3890914"/>
                  <a:pt x="9861935" y="3882855"/>
                  <a:pt x="9861935" y="3872914"/>
                </a:cubicBezTo>
                <a:cubicBezTo>
                  <a:pt x="9861935" y="3862973"/>
                  <a:pt x="9869994" y="3854914"/>
                  <a:pt x="9879935" y="3854914"/>
                </a:cubicBezTo>
                <a:close/>
                <a:moveTo>
                  <a:pt x="9527719" y="3854914"/>
                </a:moveTo>
                <a:cubicBezTo>
                  <a:pt x="9537660" y="3854914"/>
                  <a:pt x="9545719" y="3862973"/>
                  <a:pt x="9545719" y="3872914"/>
                </a:cubicBezTo>
                <a:cubicBezTo>
                  <a:pt x="9545719" y="3882855"/>
                  <a:pt x="9537660" y="3890914"/>
                  <a:pt x="9527719" y="3890914"/>
                </a:cubicBezTo>
                <a:cubicBezTo>
                  <a:pt x="9517778" y="3890914"/>
                  <a:pt x="9509719" y="3882855"/>
                  <a:pt x="9509719" y="3872914"/>
                </a:cubicBezTo>
                <a:cubicBezTo>
                  <a:pt x="9509719" y="3862973"/>
                  <a:pt x="9517778" y="3854914"/>
                  <a:pt x="9527719" y="3854914"/>
                </a:cubicBezTo>
                <a:close/>
                <a:moveTo>
                  <a:pt x="9175503" y="3854914"/>
                </a:moveTo>
                <a:cubicBezTo>
                  <a:pt x="9185444" y="3854914"/>
                  <a:pt x="9193503" y="3862973"/>
                  <a:pt x="9193503" y="3872914"/>
                </a:cubicBezTo>
                <a:cubicBezTo>
                  <a:pt x="9193503" y="3882855"/>
                  <a:pt x="9185444" y="3890914"/>
                  <a:pt x="9175503" y="3890914"/>
                </a:cubicBezTo>
                <a:cubicBezTo>
                  <a:pt x="9165562" y="3890914"/>
                  <a:pt x="9157503" y="3882855"/>
                  <a:pt x="9157503" y="3872914"/>
                </a:cubicBezTo>
                <a:cubicBezTo>
                  <a:pt x="9157503" y="3862973"/>
                  <a:pt x="9165562" y="3854914"/>
                  <a:pt x="9175503" y="3854914"/>
                </a:cubicBezTo>
                <a:close/>
                <a:moveTo>
                  <a:pt x="8823287" y="3854914"/>
                </a:moveTo>
                <a:cubicBezTo>
                  <a:pt x="8833228" y="3854914"/>
                  <a:pt x="8841287" y="3862973"/>
                  <a:pt x="8841287" y="3872914"/>
                </a:cubicBezTo>
                <a:cubicBezTo>
                  <a:pt x="8841287" y="3882855"/>
                  <a:pt x="8833228" y="3890914"/>
                  <a:pt x="8823287" y="3890914"/>
                </a:cubicBezTo>
                <a:cubicBezTo>
                  <a:pt x="8813346" y="3890914"/>
                  <a:pt x="8805287" y="3882855"/>
                  <a:pt x="8805287" y="3872914"/>
                </a:cubicBezTo>
                <a:cubicBezTo>
                  <a:pt x="8805287" y="3862973"/>
                  <a:pt x="8813346" y="3854914"/>
                  <a:pt x="8823287" y="3854914"/>
                </a:cubicBezTo>
                <a:close/>
                <a:moveTo>
                  <a:pt x="8471071" y="3854914"/>
                </a:moveTo>
                <a:cubicBezTo>
                  <a:pt x="8481012" y="3854914"/>
                  <a:pt x="8489071" y="3862973"/>
                  <a:pt x="8489071" y="3872914"/>
                </a:cubicBezTo>
                <a:cubicBezTo>
                  <a:pt x="8489071" y="3882855"/>
                  <a:pt x="8481012" y="3890914"/>
                  <a:pt x="8471071" y="3890914"/>
                </a:cubicBezTo>
                <a:cubicBezTo>
                  <a:pt x="8461130" y="3890914"/>
                  <a:pt x="8453071" y="3882855"/>
                  <a:pt x="8453071" y="3872914"/>
                </a:cubicBezTo>
                <a:cubicBezTo>
                  <a:pt x="8453071" y="3862973"/>
                  <a:pt x="8461130" y="3854914"/>
                  <a:pt x="8471071" y="3854914"/>
                </a:cubicBezTo>
                <a:close/>
                <a:moveTo>
                  <a:pt x="8118855" y="3854914"/>
                </a:moveTo>
                <a:cubicBezTo>
                  <a:pt x="8128796" y="3854914"/>
                  <a:pt x="8136855" y="3862973"/>
                  <a:pt x="8136855" y="3872914"/>
                </a:cubicBezTo>
                <a:cubicBezTo>
                  <a:pt x="8136855" y="3882855"/>
                  <a:pt x="8128796" y="3890914"/>
                  <a:pt x="8118855" y="3890914"/>
                </a:cubicBezTo>
                <a:cubicBezTo>
                  <a:pt x="8108914" y="3890914"/>
                  <a:pt x="8100855" y="3882855"/>
                  <a:pt x="8100855" y="3872914"/>
                </a:cubicBezTo>
                <a:cubicBezTo>
                  <a:pt x="8100855" y="3862973"/>
                  <a:pt x="8108914" y="3854914"/>
                  <a:pt x="8118855" y="3854914"/>
                </a:cubicBezTo>
                <a:close/>
                <a:moveTo>
                  <a:pt x="7766639" y="3854914"/>
                </a:moveTo>
                <a:cubicBezTo>
                  <a:pt x="7776580" y="3854914"/>
                  <a:pt x="7784639" y="3862973"/>
                  <a:pt x="7784639" y="3872914"/>
                </a:cubicBezTo>
                <a:cubicBezTo>
                  <a:pt x="7784639" y="3882855"/>
                  <a:pt x="7776580" y="3890914"/>
                  <a:pt x="7766639" y="3890914"/>
                </a:cubicBezTo>
                <a:cubicBezTo>
                  <a:pt x="7756698" y="3890914"/>
                  <a:pt x="7748639" y="3882855"/>
                  <a:pt x="7748639" y="3872914"/>
                </a:cubicBezTo>
                <a:cubicBezTo>
                  <a:pt x="7748639" y="3862973"/>
                  <a:pt x="7756698" y="3854914"/>
                  <a:pt x="7766639" y="3854914"/>
                </a:cubicBezTo>
                <a:close/>
                <a:moveTo>
                  <a:pt x="7414423" y="3854914"/>
                </a:moveTo>
                <a:cubicBezTo>
                  <a:pt x="7424364" y="3854914"/>
                  <a:pt x="7432423" y="3862973"/>
                  <a:pt x="7432423" y="3872914"/>
                </a:cubicBezTo>
                <a:cubicBezTo>
                  <a:pt x="7432423" y="3882855"/>
                  <a:pt x="7424364" y="3890914"/>
                  <a:pt x="7414423" y="3890914"/>
                </a:cubicBezTo>
                <a:cubicBezTo>
                  <a:pt x="7404482" y="3890914"/>
                  <a:pt x="7396423" y="3882855"/>
                  <a:pt x="7396423" y="3872914"/>
                </a:cubicBezTo>
                <a:cubicBezTo>
                  <a:pt x="7396423" y="3862973"/>
                  <a:pt x="7404482" y="3854914"/>
                  <a:pt x="7414423" y="3854914"/>
                </a:cubicBezTo>
                <a:close/>
                <a:moveTo>
                  <a:pt x="7062207" y="3854914"/>
                </a:moveTo>
                <a:cubicBezTo>
                  <a:pt x="7072148" y="3854914"/>
                  <a:pt x="7080207" y="3862973"/>
                  <a:pt x="7080207" y="3872914"/>
                </a:cubicBezTo>
                <a:cubicBezTo>
                  <a:pt x="7080207" y="3882855"/>
                  <a:pt x="7072148" y="3890914"/>
                  <a:pt x="7062207" y="3890914"/>
                </a:cubicBezTo>
                <a:cubicBezTo>
                  <a:pt x="7052266" y="3890914"/>
                  <a:pt x="7044207" y="3882855"/>
                  <a:pt x="7044207" y="3872914"/>
                </a:cubicBezTo>
                <a:cubicBezTo>
                  <a:pt x="7044207" y="3862973"/>
                  <a:pt x="7052266" y="3854914"/>
                  <a:pt x="7062207" y="3854914"/>
                </a:cubicBezTo>
                <a:close/>
                <a:moveTo>
                  <a:pt x="6709991" y="3854914"/>
                </a:moveTo>
                <a:cubicBezTo>
                  <a:pt x="6719932" y="3854914"/>
                  <a:pt x="6727991" y="3862973"/>
                  <a:pt x="6727991" y="3872914"/>
                </a:cubicBezTo>
                <a:cubicBezTo>
                  <a:pt x="6727991" y="3882855"/>
                  <a:pt x="6719932" y="3890914"/>
                  <a:pt x="6709991" y="3890914"/>
                </a:cubicBezTo>
                <a:cubicBezTo>
                  <a:pt x="6700050" y="3890914"/>
                  <a:pt x="6691991" y="3882855"/>
                  <a:pt x="6691991" y="3872914"/>
                </a:cubicBezTo>
                <a:cubicBezTo>
                  <a:pt x="6691991" y="3862973"/>
                  <a:pt x="6700050" y="3854914"/>
                  <a:pt x="6709991" y="3854914"/>
                </a:cubicBezTo>
                <a:close/>
                <a:moveTo>
                  <a:pt x="6357775" y="3854914"/>
                </a:moveTo>
                <a:cubicBezTo>
                  <a:pt x="6367716" y="3854914"/>
                  <a:pt x="6375775" y="3862973"/>
                  <a:pt x="6375775" y="3872914"/>
                </a:cubicBezTo>
                <a:cubicBezTo>
                  <a:pt x="6375775" y="3882855"/>
                  <a:pt x="6367716" y="3890914"/>
                  <a:pt x="6357775" y="3890914"/>
                </a:cubicBezTo>
                <a:cubicBezTo>
                  <a:pt x="6347834" y="3890914"/>
                  <a:pt x="6339775" y="3882855"/>
                  <a:pt x="6339775" y="3872914"/>
                </a:cubicBezTo>
                <a:cubicBezTo>
                  <a:pt x="6339775" y="3862973"/>
                  <a:pt x="6347834" y="3854914"/>
                  <a:pt x="6357775" y="3854914"/>
                </a:cubicBezTo>
                <a:close/>
                <a:moveTo>
                  <a:pt x="6005562" y="3854914"/>
                </a:moveTo>
                <a:cubicBezTo>
                  <a:pt x="6015500" y="3854914"/>
                  <a:pt x="6023559" y="3862973"/>
                  <a:pt x="6023559" y="3872914"/>
                </a:cubicBezTo>
                <a:cubicBezTo>
                  <a:pt x="6023559" y="3882855"/>
                  <a:pt x="6015500" y="3890914"/>
                  <a:pt x="6005562" y="3890914"/>
                </a:cubicBezTo>
                <a:cubicBezTo>
                  <a:pt x="5995620" y="3890914"/>
                  <a:pt x="5987561" y="3882855"/>
                  <a:pt x="5987561" y="3872914"/>
                </a:cubicBezTo>
                <a:cubicBezTo>
                  <a:pt x="5987561" y="3862973"/>
                  <a:pt x="5995620" y="3854914"/>
                  <a:pt x="6005562" y="3854914"/>
                </a:cubicBezTo>
                <a:close/>
                <a:moveTo>
                  <a:pt x="5653360" y="3854914"/>
                </a:moveTo>
                <a:cubicBezTo>
                  <a:pt x="5663301" y="3854914"/>
                  <a:pt x="5671359" y="3862973"/>
                  <a:pt x="5671359" y="3872914"/>
                </a:cubicBezTo>
                <a:cubicBezTo>
                  <a:pt x="5671359" y="3882855"/>
                  <a:pt x="5663301" y="3890914"/>
                  <a:pt x="5653360" y="3890914"/>
                </a:cubicBezTo>
                <a:cubicBezTo>
                  <a:pt x="5643420" y="3890914"/>
                  <a:pt x="5635361" y="3882855"/>
                  <a:pt x="5635361" y="3872914"/>
                </a:cubicBezTo>
                <a:cubicBezTo>
                  <a:pt x="5635361" y="3862973"/>
                  <a:pt x="5643420" y="3854914"/>
                  <a:pt x="5653360" y="3854914"/>
                </a:cubicBezTo>
                <a:close/>
                <a:moveTo>
                  <a:pt x="5301162" y="3854914"/>
                </a:moveTo>
                <a:cubicBezTo>
                  <a:pt x="5311103" y="3854914"/>
                  <a:pt x="5319162" y="3862973"/>
                  <a:pt x="5319162" y="3872914"/>
                </a:cubicBezTo>
                <a:cubicBezTo>
                  <a:pt x="5319162" y="3882855"/>
                  <a:pt x="5311103" y="3890914"/>
                  <a:pt x="5301162" y="3890914"/>
                </a:cubicBezTo>
                <a:cubicBezTo>
                  <a:pt x="5291218" y="3890914"/>
                  <a:pt x="5283159" y="3882855"/>
                  <a:pt x="5283159" y="3872914"/>
                </a:cubicBezTo>
                <a:cubicBezTo>
                  <a:pt x="5283159" y="3862973"/>
                  <a:pt x="5291218" y="3854914"/>
                  <a:pt x="5301162" y="3854914"/>
                </a:cubicBezTo>
                <a:close/>
                <a:moveTo>
                  <a:pt x="4948953" y="3854914"/>
                </a:moveTo>
                <a:cubicBezTo>
                  <a:pt x="4958892" y="3854914"/>
                  <a:pt x="4966948" y="3862973"/>
                  <a:pt x="4966948" y="3872914"/>
                </a:cubicBezTo>
                <a:cubicBezTo>
                  <a:pt x="4966948" y="3882855"/>
                  <a:pt x="4958892" y="3890914"/>
                  <a:pt x="4948953" y="3890914"/>
                </a:cubicBezTo>
                <a:cubicBezTo>
                  <a:pt x="4939015" y="3890914"/>
                  <a:pt x="4930958" y="3882855"/>
                  <a:pt x="4930958" y="3872914"/>
                </a:cubicBezTo>
                <a:cubicBezTo>
                  <a:pt x="4930958" y="3862973"/>
                  <a:pt x="4939015" y="3854914"/>
                  <a:pt x="4948953" y="3854914"/>
                </a:cubicBezTo>
                <a:close/>
                <a:moveTo>
                  <a:pt x="4596736" y="3854914"/>
                </a:moveTo>
                <a:cubicBezTo>
                  <a:pt x="4606678" y="3854914"/>
                  <a:pt x="4614736" y="3862973"/>
                  <a:pt x="4614736" y="3872914"/>
                </a:cubicBezTo>
                <a:cubicBezTo>
                  <a:pt x="4614736" y="3882855"/>
                  <a:pt x="4606678" y="3890914"/>
                  <a:pt x="4596736" y="3890914"/>
                </a:cubicBezTo>
                <a:cubicBezTo>
                  <a:pt x="4586792" y="3890914"/>
                  <a:pt x="4578732" y="3882855"/>
                  <a:pt x="4578732" y="3872914"/>
                </a:cubicBezTo>
                <a:cubicBezTo>
                  <a:pt x="4578732" y="3862973"/>
                  <a:pt x="4586792" y="3854914"/>
                  <a:pt x="4596736" y="3854914"/>
                </a:cubicBezTo>
                <a:close/>
                <a:moveTo>
                  <a:pt x="4244510" y="3854914"/>
                </a:moveTo>
                <a:cubicBezTo>
                  <a:pt x="4254452" y="3854914"/>
                  <a:pt x="4262512" y="3862973"/>
                  <a:pt x="4262512" y="3872914"/>
                </a:cubicBezTo>
                <a:cubicBezTo>
                  <a:pt x="4262512" y="3882855"/>
                  <a:pt x="4254452" y="3890914"/>
                  <a:pt x="4244510" y="3890914"/>
                </a:cubicBezTo>
                <a:cubicBezTo>
                  <a:pt x="4234568" y="3890914"/>
                  <a:pt x="4226508" y="3882855"/>
                  <a:pt x="4226508" y="3872914"/>
                </a:cubicBezTo>
                <a:cubicBezTo>
                  <a:pt x="4226508" y="3862973"/>
                  <a:pt x="4234568" y="3854914"/>
                  <a:pt x="4244510" y="3854914"/>
                </a:cubicBezTo>
                <a:close/>
                <a:moveTo>
                  <a:pt x="3892358" y="3854914"/>
                </a:moveTo>
                <a:cubicBezTo>
                  <a:pt x="3902300" y="3854914"/>
                  <a:pt x="3910360" y="3862973"/>
                  <a:pt x="3910360" y="3872914"/>
                </a:cubicBezTo>
                <a:cubicBezTo>
                  <a:pt x="3910360" y="3882855"/>
                  <a:pt x="3902300" y="3890914"/>
                  <a:pt x="3892358" y="3890914"/>
                </a:cubicBezTo>
                <a:cubicBezTo>
                  <a:pt x="3882416" y="3890914"/>
                  <a:pt x="3874356" y="3882855"/>
                  <a:pt x="3874356" y="3872914"/>
                </a:cubicBezTo>
                <a:cubicBezTo>
                  <a:pt x="3874356" y="3862973"/>
                  <a:pt x="3882416" y="3854914"/>
                  <a:pt x="3892358" y="3854914"/>
                </a:cubicBezTo>
                <a:close/>
                <a:moveTo>
                  <a:pt x="3540109" y="3854914"/>
                </a:moveTo>
                <a:cubicBezTo>
                  <a:pt x="3550049" y="3854914"/>
                  <a:pt x="3558107" y="3862973"/>
                  <a:pt x="3558107" y="3872914"/>
                </a:cubicBezTo>
                <a:cubicBezTo>
                  <a:pt x="3558107" y="3882855"/>
                  <a:pt x="3550049" y="3890914"/>
                  <a:pt x="3540109" y="3890914"/>
                </a:cubicBezTo>
                <a:cubicBezTo>
                  <a:pt x="3530170" y="3890914"/>
                  <a:pt x="3522112" y="3882855"/>
                  <a:pt x="3522112" y="3872914"/>
                </a:cubicBezTo>
                <a:cubicBezTo>
                  <a:pt x="3522112" y="3862973"/>
                  <a:pt x="3530170" y="3854914"/>
                  <a:pt x="3540109" y="3854914"/>
                </a:cubicBezTo>
                <a:close/>
                <a:moveTo>
                  <a:pt x="3187942" y="3854914"/>
                </a:moveTo>
                <a:cubicBezTo>
                  <a:pt x="3197881" y="3854914"/>
                  <a:pt x="3205939" y="3862973"/>
                  <a:pt x="3205939" y="3872914"/>
                </a:cubicBezTo>
                <a:cubicBezTo>
                  <a:pt x="3205939" y="3882855"/>
                  <a:pt x="3197881" y="3890914"/>
                  <a:pt x="3187942" y="3890914"/>
                </a:cubicBezTo>
                <a:cubicBezTo>
                  <a:pt x="3178001" y="3890914"/>
                  <a:pt x="3169942" y="3882855"/>
                  <a:pt x="3169942" y="3872914"/>
                </a:cubicBezTo>
                <a:cubicBezTo>
                  <a:pt x="3169942" y="3862973"/>
                  <a:pt x="3178001" y="3854914"/>
                  <a:pt x="3187942" y="3854914"/>
                </a:cubicBezTo>
                <a:close/>
                <a:moveTo>
                  <a:pt x="2835722" y="3854914"/>
                </a:moveTo>
                <a:cubicBezTo>
                  <a:pt x="2845665" y="3854914"/>
                  <a:pt x="2853724" y="3862973"/>
                  <a:pt x="2853724" y="3872914"/>
                </a:cubicBezTo>
                <a:cubicBezTo>
                  <a:pt x="2853724" y="3882855"/>
                  <a:pt x="2845665" y="3890914"/>
                  <a:pt x="2835722" y="3890914"/>
                </a:cubicBezTo>
                <a:cubicBezTo>
                  <a:pt x="2825783" y="3890914"/>
                  <a:pt x="2817722" y="3882855"/>
                  <a:pt x="2817722" y="3872914"/>
                </a:cubicBezTo>
                <a:cubicBezTo>
                  <a:pt x="2817722" y="3862973"/>
                  <a:pt x="2825783" y="3854914"/>
                  <a:pt x="2835722" y="3854914"/>
                </a:cubicBezTo>
                <a:close/>
                <a:moveTo>
                  <a:pt x="2483515" y="3854914"/>
                </a:moveTo>
                <a:cubicBezTo>
                  <a:pt x="2493453" y="3854914"/>
                  <a:pt x="2501513" y="3862973"/>
                  <a:pt x="2501513" y="3872914"/>
                </a:cubicBezTo>
                <a:cubicBezTo>
                  <a:pt x="2501513" y="3882855"/>
                  <a:pt x="2493453" y="3890914"/>
                  <a:pt x="2483515" y="3890914"/>
                </a:cubicBezTo>
                <a:cubicBezTo>
                  <a:pt x="2473573" y="3890914"/>
                  <a:pt x="2465511" y="3882855"/>
                  <a:pt x="2465511" y="3872914"/>
                </a:cubicBezTo>
                <a:cubicBezTo>
                  <a:pt x="2465511" y="3862973"/>
                  <a:pt x="2473573" y="3854914"/>
                  <a:pt x="2483515" y="3854914"/>
                </a:cubicBezTo>
                <a:close/>
                <a:moveTo>
                  <a:pt x="2131304" y="3854914"/>
                </a:moveTo>
                <a:cubicBezTo>
                  <a:pt x="2141245" y="3854914"/>
                  <a:pt x="2149303" y="3862973"/>
                  <a:pt x="2149303" y="3872914"/>
                </a:cubicBezTo>
                <a:cubicBezTo>
                  <a:pt x="2149303" y="3882855"/>
                  <a:pt x="2141245" y="3890914"/>
                  <a:pt x="2131304" y="3890914"/>
                </a:cubicBezTo>
                <a:cubicBezTo>
                  <a:pt x="2121366" y="3890914"/>
                  <a:pt x="2113307" y="3882855"/>
                  <a:pt x="2113307" y="3872914"/>
                </a:cubicBezTo>
                <a:cubicBezTo>
                  <a:pt x="2113307" y="3862973"/>
                  <a:pt x="2121366" y="3854914"/>
                  <a:pt x="2131304" y="3854914"/>
                </a:cubicBezTo>
                <a:close/>
                <a:moveTo>
                  <a:pt x="1779085" y="3854914"/>
                </a:moveTo>
                <a:cubicBezTo>
                  <a:pt x="1789025" y="3854914"/>
                  <a:pt x="1797084" y="3862973"/>
                  <a:pt x="1797084" y="3872914"/>
                </a:cubicBezTo>
                <a:cubicBezTo>
                  <a:pt x="1797084" y="3882855"/>
                  <a:pt x="1789025" y="3890914"/>
                  <a:pt x="1779085" y="3890914"/>
                </a:cubicBezTo>
                <a:cubicBezTo>
                  <a:pt x="1769143" y="3890914"/>
                  <a:pt x="1761084" y="3882855"/>
                  <a:pt x="1761084" y="3872914"/>
                </a:cubicBezTo>
                <a:cubicBezTo>
                  <a:pt x="1761084" y="3862973"/>
                  <a:pt x="1769143" y="3854914"/>
                  <a:pt x="1779085" y="3854914"/>
                </a:cubicBezTo>
                <a:close/>
                <a:moveTo>
                  <a:pt x="1426868" y="3854914"/>
                </a:moveTo>
                <a:cubicBezTo>
                  <a:pt x="1436809" y="3854914"/>
                  <a:pt x="1444867" y="3862973"/>
                  <a:pt x="1444867" y="3872914"/>
                </a:cubicBezTo>
                <a:cubicBezTo>
                  <a:pt x="1444867" y="3882855"/>
                  <a:pt x="1436809" y="3890914"/>
                  <a:pt x="1426868" y="3890914"/>
                </a:cubicBezTo>
                <a:cubicBezTo>
                  <a:pt x="1416927" y="3890914"/>
                  <a:pt x="1408868" y="3882855"/>
                  <a:pt x="1408868" y="3872914"/>
                </a:cubicBezTo>
                <a:cubicBezTo>
                  <a:pt x="1408868" y="3862973"/>
                  <a:pt x="1416927" y="3854914"/>
                  <a:pt x="1426868" y="3854914"/>
                </a:cubicBezTo>
                <a:close/>
                <a:moveTo>
                  <a:pt x="1074652" y="3854914"/>
                </a:moveTo>
                <a:cubicBezTo>
                  <a:pt x="1084593" y="3854914"/>
                  <a:pt x="1092651" y="3862973"/>
                  <a:pt x="1092651" y="3872914"/>
                </a:cubicBezTo>
                <a:cubicBezTo>
                  <a:pt x="1092651" y="3882855"/>
                  <a:pt x="1084593" y="3890914"/>
                  <a:pt x="1074652" y="3890914"/>
                </a:cubicBezTo>
                <a:cubicBezTo>
                  <a:pt x="1064711" y="3890914"/>
                  <a:pt x="1056652" y="3882855"/>
                  <a:pt x="1056652" y="3872914"/>
                </a:cubicBezTo>
                <a:cubicBezTo>
                  <a:pt x="1056652" y="3862973"/>
                  <a:pt x="1064711" y="3854914"/>
                  <a:pt x="1074652" y="3854914"/>
                </a:cubicBezTo>
                <a:close/>
                <a:moveTo>
                  <a:pt x="722435" y="3854914"/>
                </a:moveTo>
                <a:cubicBezTo>
                  <a:pt x="732376" y="3854914"/>
                  <a:pt x="740435" y="3862973"/>
                  <a:pt x="740435" y="3872914"/>
                </a:cubicBezTo>
                <a:cubicBezTo>
                  <a:pt x="740435" y="3882855"/>
                  <a:pt x="732376" y="3890914"/>
                  <a:pt x="722435" y="3890914"/>
                </a:cubicBezTo>
                <a:cubicBezTo>
                  <a:pt x="712494" y="3890914"/>
                  <a:pt x="704435" y="3882855"/>
                  <a:pt x="704435" y="3872914"/>
                </a:cubicBezTo>
                <a:cubicBezTo>
                  <a:pt x="704435" y="3862973"/>
                  <a:pt x="712494" y="3854914"/>
                  <a:pt x="722435" y="3854914"/>
                </a:cubicBezTo>
                <a:close/>
                <a:moveTo>
                  <a:pt x="370219" y="3854914"/>
                </a:moveTo>
                <a:cubicBezTo>
                  <a:pt x="380160" y="3854914"/>
                  <a:pt x="388219" y="3862973"/>
                  <a:pt x="388219" y="3872914"/>
                </a:cubicBezTo>
                <a:cubicBezTo>
                  <a:pt x="388219" y="3882855"/>
                  <a:pt x="380160" y="3890914"/>
                  <a:pt x="370219" y="3890914"/>
                </a:cubicBezTo>
                <a:cubicBezTo>
                  <a:pt x="360278" y="3890914"/>
                  <a:pt x="352219" y="3882855"/>
                  <a:pt x="352219" y="3872914"/>
                </a:cubicBezTo>
                <a:cubicBezTo>
                  <a:pt x="352219" y="3862973"/>
                  <a:pt x="360278" y="3854914"/>
                  <a:pt x="370219" y="3854914"/>
                </a:cubicBezTo>
                <a:close/>
                <a:moveTo>
                  <a:pt x="18002" y="3854914"/>
                </a:moveTo>
                <a:cubicBezTo>
                  <a:pt x="27943" y="3854914"/>
                  <a:pt x="36002" y="3862973"/>
                  <a:pt x="36002" y="3872914"/>
                </a:cubicBezTo>
                <a:cubicBezTo>
                  <a:pt x="36002" y="3882855"/>
                  <a:pt x="27943" y="3890914"/>
                  <a:pt x="18002" y="3890914"/>
                </a:cubicBezTo>
                <a:cubicBezTo>
                  <a:pt x="8061" y="3890914"/>
                  <a:pt x="2" y="3882855"/>
                  <a:pt x="2" y="3872914"/>
                </a:cubicBezTo>
                <a:cubicBezTo>
                  <a:pt x="2" y="3862973"/>
                  <a:pt x="8061" y="3854914"/>
                  <a:pt x="18002" y="3854914"/>
                </a:cubicBezTo>
                <a:close/>
                <a:moveTo>
                  <a:pt x="11993240" y="3533671"/>
                </a:moveTo>
                <a:cubicBezTo>
                  <a:pt x="12003181" y="3533671"/>
                  <a:pt x="12011240" y="3541730"/>
                  <a:pt x="12011240" y="3551671"/>
                </a:cubicBezTo>
                <a:cubicBezTo>
                  <a:pt x="12011240" y="3561612"/>
                  <a:pt x="12003181" y="3569671"/>
                  <a:pt x="11993240" y="3569671"/>
                </a:cubicBezTo>
                <a:cubicBezTo>
                  <a:pt x="11983299" y="3569671"/>
                  <a:pt x="11975240" y="3561612"/>
                  <a:pt x="11975240" y="3551671"/>
                </a:cubicBezTo>
                <a:cubicBezTo>
                  <a:pt x="11975240" y="3541730"/>
                  <a:pt x="11983299" y="3533671"/>
                  <a:pt x="11993240" y="3533671"/>
                </a:cubicBezTo>
                <a:close/>
                <a:moveTo>
                  <a:pt x="11641015" y="3533671"/>
                </a:moveTo>
                <a:cubicBezTo>
                  <a:pt x="11650956" y="3533671"/>
                  <a:pt x="11659015" y="3541730"/>
                  <a:pt x="11659015" y="3551671"/>
                </a:cubicBezTo>
                <a:cubicBezTo>
                  <a:pt x="11659015" y="3561612"/>
                  <a:pt x="11650956" y="3569671"/>
                  <a:pt x="11641015" y="3569671"/>
                </a:cubicBezTo>
                <a:cubicBezTo>
                  <a:pt x="11631074" y="3569671"/>
                  <a:pt x="11623015" y="3561612"/>
                  <a:pt x="11623015" y="3551671"/>
                </a:cubicBezTo>
                <a:cubicBezTo>
                  <a:pt x="11623015" y="3541730"/>
                  <a:pt x="11631074" y="3533671"/>
                  <a:pt x="11641015" y="3533671"/>
                </a:cubicBezTo>
                <a:close/>
                <a:moveTo>
                  <a:pt x="11288799" y="3533671"/>
                </a:moveTo>
                <a:cubicBezTo>
                  <a:pt x="11298740" y="3533671"/>
                  <a:pt x="11306799" y="3541730"/>
                  <a:pt x="11306799" y="3551671"/>
                </a:cubicBezTo>
                <a:cubicBezTo>
                  <a:pt x="11306799" y="3561612"/>
                  <a:pt x="11298740" y="3569671"/>
                  <a:pt x="11288799" y="3569671"/>
                </a:cubicBezTo>
                <a:cubicBezTo>
                  <a:pt x="11278858" y="3569671"/>
                  <a:pt x="11270799" y="3561612"/>
                  <a:pt x="11270799" y="3551671"/>
                </a:cubicBezTo>
                <a:cubicBezTo>
                  <a:pt x="11270799" y="3541730"/>
                  <a:pt x="11278858" y="3533671"/>
                  <a:pt x="11288799" y="3533671"/>
                </a:cubicBezTo>
                <a:close/>
                <a:moveTo>
                  <a:pt x="10936583" y="3533671"/>
                </a:moveTo>
                <a:cubicBezTo>
                  <a:pt x="10946524" y="3533671"/>
                  <a:pt x="10954583" y="3541730"/>
                  <a:pt x="10954583" y="3551671"/>
                </a:cubicBezTo>
                <a:cubicBezTo>
                  <a:pt x="10954583" y="3561612"/>
                  <a:pt x="10946524" y="3569671"/>
                  <a:pt x="10936583" y="3569671"/>
                </a:cubicBezTo>
                <a:cubicBezTo>
                  <a:pt x="10926642" y="3569671"/>
                  <a:pt x="10918583" y="3561612"/>
                  <a:pt x="10918583" y="3551671"/>
                </a:cubicBezTo>
                <a:cubicBezTo>
                  <a:pt x="10918583" y="3541730"/>
                  <a:pt x="10926642" y="3533671"/>
                  <a:pt x="10936583" y="3533671"/>
                </a:cubicBezTo>
                <a:close/>
                <a:moveTo>
                  <a:pt x="10584367" y="3533671"/>
                </a:moveTo>
                <a:cubicBezTo>
                  <a:pt x="10594308" y="3533671"/>
                  <a:pt x="10602367" y="3541730"/>
                  <a:pt x="10602367" y="3551671"/>
                </a:cubicBezTo>
                <a:cubicBezTo>
                  <a:pt x="10602367" y="3561612"/>
                  <a:pt x="10594308" y="3569671"/>
                  <a:pt x="10584367" y="3569671"/>
                </a:cubicBezTo>
                <a:cubicBezTo>
                  <a:pt x="10574426" y="3569671"/>
                  <a:pt x="10566367" y="3561612"/>
                  <a:pt x="10566367" y="3551671"/>
                </a:cubicBezTo>
                <a:cubicBezTo>
                  <a:pt x="10566367" y="3541730"/>
                  <a:pt x="10574426" y="3533671"/>
                  <a:pt x="10584367" y="3533671"/>
                </a:cubicBezTo>
                <a:close/>
                <a:moveTo>
                  <a:pt x="10232151" y="3533671"/>
                </a:moveTo>
                <a:cubicBezTo>
                  <a:pt x="10242092" y="3533671"/>
                  <a:pt x="10250151" y="3541730"/>
                  <a:pt x="10250151" y="3551671"/>
                </a:cubicBezTo>
                <a:cubicBezTo>
                  <a:pt x="10250151" y="3561612"/>
                  <a:pt x="10242092" y="3569671"/>
                  <a:pt x="10232151" y="3569671"/>
                </a:cubicBezTo>
                <a:cubicBezTo>
                  <a:pt x="10222210" y="3569671"/>
                  <a:pt x="10214151" y="3561612"/>
                  <a:pt x="10214151" y="3551671"/>
                </a:cubicBezTo>
                <a:cubicBezTo>
                  <a:pt x="10214151" y="3541730"/>
                  <a:pt x="10222210" y="3533671"/>
                  <a:pt x="10232151" y="3533671"/>
                </a:cubicBezTo>
                <a:close/>
                <a:moveTo>
                  <a:pt x="9879935" y="3533671"/>
                </a:moveTo>
                <a:cubicBezTo>
                  <a:pt x="9889876" y="3533671"/>
                  <a:pt x="9897935" y="3541730"/>
                  <a:pt x="9897935" y="3551671"/>
                </a:cubicBezTo>
                <a:cubicBezTo>
                  <a:pt x="9897935" y="3561612"/>
                  <a:pt x="9889876" y="3569671"/>
                  <a:pt x="9879935" y="3569671"/>
                </a:cubicBezTo>
                <a:cubicBezTo>
                  <a:pt x="9869994" y="3569671"/>
                  <a:pt x="9861935" y="3561612"/>
                  <a:pt x="9861935" y="3551671"/>
                </a:cubicBezTo>
                <a:cubicBezTo>
                  <a:pt x="9861935" y="3541730"/>
                  <a:pt x="9869994" y="3533671"/>
                  <a:pt x="9879935" y="3533671"/>
                </a:cubicBezTo>
                <a:close/>
                <a:moveTo>
                  <a:pt x="9527719" y="3533671"/>
                </a:moveTo>
                <a:cubicBezTo>
                  <a:pt x="9537660" y="3533671"/>
                  <a:pt x="9545719" y="3541730"/>
                  <a:pt x="9545719" y="3551671"/>
                </a:cubicBezTo>
                <a:cubicBezTo>
                  <a:pt x="9545719" y="3561612"/>
                  <a:pt x="9537660" y="3569671"/>
                  <a:pt x="9527719" y="3569671"/>
                </a:cubicBezTo>
                <a:cubicBezTo>
                  <a:pt x="9517778" y="3569671"/>
                  <a:pt x="9509719" y="3561612"/>
                  <a:pt x="9509719" y="3551671"/>
                </a:cubicBezTo>
                <a:cubicBezTo>
                  <a:pt x="9509719" y="3541730"/>
                  <a:pt x="9517778" y="3533671"/>
                  <a:pt x="9527719" y="3533671"/>
                </a:cubicBezTo>
                <a:close/>
                <a:moveTo>
                  <a:pt x="9175503" y="3533671"/>
                </a:moveTo>
                <a:cubicBezTo>
                  <a:pt x="9185444" y="3533671"/>
                  <a:pt x="9193503" y="3541730"/>
                  <a:pt x="9193503" y="3551671"/>
                </a:cubicBezTo>
                <a:cubicBezTo>
                  <a:pt x="9193503" y="3561612"/>
                  <a:pt x="9185444" y="3569671"/>
                  <a:pt x="9175503" y="3569671"/>
                </a:cubicBezTo>
                <a:cubicBezTo>
                  <a:pt x="9165562" y="3569671"/>
                  <a:pt x="9157503" y="3561612"/>
                  <a:pt x="9157503" y="3551671"/>
                </a:cubicBezTo>
                <a:cubicBezTo>
                  <a:pt x="9157503" y="3541730"/>
                  <a:pt x="9165562" y="3533671"/>
                  <a:pt x="9175503" y="3533671"/>
                </a:cubicBezTo>
                <a:close/>
                <a:moveTo>
                  <a:pt x="8823287" y="3533671"/>
                </a:moveTo>
                <a:cubicBezTo>
                  <a:pt x="8833228" y="3533671"/>
                  <a:pt x="8841287" y="3541730"/>
                  <a:pt x="8841287" y="3551671"/>
                </a:cubicBezTo>
                <a:cubicBezTo>
                  <a:pt x="8841287" y="3561612"/>
                  <a:pt x="8833228" y="3569671"/>
                  <a:pt x="8823287" y="3569671"/>
                </a:cubicBezTo>
                <a:cubicBezTo>
                  <a:pt x="8813346" y="3569671"/>
                  <a:pt x="8805287" y="3561612"/>
                  <a:pt x="8805287" y="3551671"/>
                </a:cubicBezTo>
                <a:cubicBezTo>
                  <a:pt x="8805287" y="3541730"/>
                  <a:pt x="8813346" y="3533671"/>
                  <a:pt x="8823287" y="3533671"/>
                </a:cubicBezTo>
                <a:close/>
                <a:moveTo>
                  <a:pt x="8471071" y="3533671"/>
                </a:moveTo>
                <a:cubicBezTo>
                  <a:pt x="8481012" y="3533671"/>
                  <a:pt x="8489071" y="3541730"/>
                  <a:pt x="8489071" y="3551671"/>
                </a:cubicBezTo>
                <a:cubicBezTo>
                  <a:pt x="8489071" y="3561612"/>
                  <a:pt x="8481012" y="3569671"/>
                  <a:pt x="8471071" y="3569671"/>
                </a:cubicBezTo>
                <a:cubicBezTo>
                  <a:pt x="8461130" y="3569671"/>
                  <a:pt x="8453071" y="3561612"/>
                  <a:pt x="8453071" y="3551671"/>
                </a:cubicBezTo>
                <a:cubicBezTo>
                  <a:pt x="8453071" y="3541730"/>
                  <a:pt x="8461130" y="3533671"/>
                  <a:pt x="8471071" y="3533671"/>
                </a:cubicBezTo>
                <a:close/>
                <a:moveTo>
                  <a:pt x="8118855" y="3533671"/>
                </a:moveTo>
                <a:cubicBezTo>
                  <a:pt x="8128796" y="3533671"/>
                  <a:pt x="8136855" y="3541730"/>
                  <a:pt x="8136855" y="3551671"/>
                </a:cubicBezTo>
                <a:cubicBezTo>
                  <a:pt x="8136855" y="3561612"/>
                  <a:pt x="8128796" y="3569671"/>
                  <a:pt x="8118855" y="3569671"/>
                </a:cubicBezTo>
                <a:cubicBezTo>
                  <a:pt x="8108914" y="3569671"/>
                  <a:pt x="8100855" y="3561612"/>
                  <a:pt x="8100855" y="3551671"/>
                </a:cubicBezTo>
                <a:cubicBezTo>
                  <a:pt x="8100855" y="3541730"/>
                  <a:pt x="8108914" y="3533671"/>
                  <a:pt x="8118855" y="3533671"/>
                </a:cubicBezTo>
                <a:close/>
                <a:moveTo>
                  <a:pt x="7766639" y="3533671"/>
                </a:moveTo>
                <a:cubicBezTo>
                  <a:pt x="7776580" y="3533671"/>
                  <a:pt x="7784639" y="3541730"/>
                  <a:pt x="7784639" y="3551671"/>
                </a:cubicBezTo>
                <a:cubicBezTo>
                  <a:pt x="7784639" y="3561612"/>
                  <a:pt x="7776580" y="3569671"/>
                  <a:pt x="7766639" y="3569671"/>
                </a:cubicBezTo>
                <a:cubicBezTo>
                  <a:pt x="7756698" y="3569671"/>
                  <a:pt x="7748639" y="3561612"/>
                  <a:pt x="7748639" y="3551671"/>
                </a:cubicBezTo>
                <a:cubicBezTo>
                  <a:pt x="7748639" y="3541730"/>
                  <a:pt x="7756698" y="3533671"/>
                  <a:pt x="7766639" y="3533671"/>
                </a:cubicBezTo>
                <a:close/>
                <a:moveTo>
                  <a:pt x="7414423" y="3533671"/>
                </a:moveTo>
                <a:cubicBezTo>
                  <a:pt x="7424364" y="3533671"/>
                  <a:pt x="7432423" y="3541730"/>
                  <a:pt x="7432423" y="3551671"/>
                </a:cubicBezTo>
                <a:cubicBezTo>
                  <a:pt x="7432423" y="3561612"/>
                  <a:pt x="7424364" y="3569671"/>
                  <a:pt x="7414423" y="3569671"/>
                </a:cubicBezTo>
                <a:cubicBezTo>
                  <a:pt x="7404482" y="3569671"/>
                  <a:pt x="7396423" y="3561612"/>
                  <a:pt x="7396423" y="3551671"/>
                </a:cubicBezTo>
                <a:cubicBezTo>
                  <a:pt x="7396423" y="3541730"/>
                  <a:pt x="7404482" y="3533671"/>
                  <a:pt x="7414423" y="3533671"/>
                </a:cubicBezTo>
                <a:close/>
                <a:moveTo>
                  <a:pt x="7062207" y="3533671"/>
                </a:moveTo>
                <a:cubicBezTo>
                  <a:pt x="7072148" y="3533671"/>
                  <a:pt x="7080207" y="3541730"/>
                  <a:pt x="7080207" y="3551671"/>
                </a:cubicBezTo>
                <a:cubicBezTo>
                  <a:pt x="7080207" y="3561612"/>
                  <a:pt x="7072148" y="3569671"/>
                  <a:pt x="7062207" y="3569671"/>
                </a:cubicBezTo>
                <a:cubicBezTo>
                  <a:pt x="7052266" y="3569671"/>
                  <a:pt x="7044207" y="3561612"/>
                  <a:pt x="7044207" y="3551671"/>
                </a:cubicBezTo>
                <a:cubicBezTo>
                  <a:pt x="7044207" y="3541730"/>
                  <a:pt x="7052266" y="3533671"/>
                  <a:pt x="7062207" y="3533671"/>
                </a:cubicBezTo>
                <a:close/>
                <a:moveTo>
                  <a:pt x="6709991" y="3533671"/>
                </a:moveTo>
                <a:cubicBezTo>
                  <a:pt x="6719932" y="3533671"/>
                  <a:pt x="6727991" y="3541730"/>
                  <a:pt x="6727991" y="3551671"/>
                </a:cubicBezTo>
                <a:cubicBezTo>
                  <a:pt x="6727991" y="3561612"/>
                  <a:pt x="6719932" y="3569671"/>
                  <a:pt x="6709991" y="3569671"/>
                </a:cubicBezTo>
                <a:cubicBezTo>
                  <a:pt x="6700050" y="3569671"/>
                  <a:pt x="6691991" y="3561612"/>
                  <a:pt x="6691991" y="3551671"/>
                </a:cubicBezTo>
                <a:cubicBezTo>
                  <a:pt x="6691991" y="3541730"/>
                  <a:pt x="6700050" y="3533671"/>
                  <a:pt x="6709991" y="3533671"/>
                </a:cubicBezTo>
                <a:close/>
                <a:moveTo>
                  <a:pt x="6357775" y="3533671"/>
                </a:moveTo>
                <a:cubicBezTo>
                  <a:pt x="6367716" y="3533671"/>
                  <a:pt x="6375775" y="3541730"/>
                  <a:pt x="6375775" y="3551671"/>
                </a:cubicBezTo>
                <a:cubicBezTo>
                  <a:pt x="6375775" y="3561612"/>
                  <a:pt x="6367716" y="3569671"/>
                  <a:pt x="6357775" y="3569671"/>
                </a:cubicBezTo>
                <a:cubicBezTo>
                  <a:pt x="6347834" y="3569671"/>
                  <a:pt x="6339775" y="3561612"/>
                  <a:pt x="6339775" y="3551671"/>
                </a:cubicBezTo>
                <a:cubicBezTo>
                  <a:pt x="6339775" y="3541730"/>
                  <a:pt x="6347834" y="3533671"/>
                  <a:pt x="6357775" y="3533671"/>
                </a:cubicBezTo>
                <a:close/>
                <a:moveTo>
                  <a:pt x="6005562" y="3533671"/>
                </a:moveTo>
                <a:cubicBezTo>
                  <a:pt x="6015500" y="3533671"/>
                  <a:pt x="6023559" y="3541730"/>
                  <a:pt x="6023559" y="3551671"/>
                </a:cubicBezTo>
                <a:cubicBezTo>
                  <a:pt x="6023559" y="3561612"/>
                  <a:pt x="6015500" y="3569671"/>
                  <a:pt x="6005562" y="3569671"/>
                </a:cubicBezTo>
                <a:cubicBezTo>
                  <a:pt x="5995620" y="3569671"/>
                  <a:pt x="5987561" y="3561612"/>
                  <a:pt x="5987561" y="3551671"/>
                </a:cubicBezTo>
                <a:cubicBezTo>
                  <a:pt x="5987561" y="3541730"/>
                  <a:pt x="5995620" y="3533671"/>
                  <a:pt x="6005562" y="3533671"/>
                </a:cubicBezTo>
                <a:close/>
                <a:moveTo>
                  <a:pt x="5653360" y="3533671"/>
                </a:moveTo>
                <a:cubicBezTo>
                  <a:pt x="5663301" y="3533671"/>
                  <a:pt x="5671359" y="3541730"/>
                  <a:pt x="5671359" y="3551671"/>
                </a:cubicBezTo>
                <a:cubicBezTo>
                  <a:pt x="5671359" y="3561612"/>
                  <a:pt x="5663301" y="3569671"/>
                  <a:pt x="5653360" y="3569671"/>
                </a:cubicBezTo>
                <a:cubicBezTo>
                  <a:pt x="5643420" y="3569671"/>
                  <a:pt x="5635361" y="3561612"/>
                  <a:pt x="5635361" y="3551671"/>
                </a:cubicBezTo>
                <a:cubicBezTo>
                  <a:pt x="5635361" y="3541730"/>
                  <a:pt x="5643420" y="3533671"/>
                  <a:pt x="5653360" y="3533671"/>
                </a:cubicBezTo>
                <a:close/>
                <a:moveTo>
                  <a:pt x="5301162" y="3533671"/>
                </a:moveTo>
                <a:cubicBezTo>
                  <a:pt x="5311103" y="3533671"/>
                  <a:pt x="5319162" y="3541730"/>
                  <a:pt x="5319162" y="3551671"/>
                </a:cubicBezTo>
                <a:cubicBezTo>
                  <a:pt x="5319162" y="3561612"/>
                  <a:pt x="5311103" y="3569671"/>
                  <a:pt x="5301162" y="3569671"/>
                </a:cubicBezTo>
                <a:cubicBezTo>
                  <a:pt x="5291218" y="3569671"/>
                  <a:pt x="5283159" y="3561612"/>
                  <a:pt x="5283159" y="3551671"/>
                </a:cubicBezTo>
                <a:cubicBezTo>
                  <a:pt x="5283159" y="3541730"/>
                  <a:pt x="5291218" y="3533671"/>
                  <a:pt x="5301162" y="3533671"/>
                </a:cubicBezTo>
                <a:close/>
                <a:moveTo>
                  <a:pt x="4948953" y="3533671"/>
                </a:moveTo>
                <a:cubicBezTo>
                  <a:pt x="4958892" y="3533671"/>
                  <a:pt x="4966948" y="3541730"/>
                  <a:pt x="4966948" y="3551671"/>
                </a:cubicBezTo>
                <a:cubicBezTo>
                  <a:pt x="4966948" y="3561612"/>
                  <a:pt x="4958892" y="3569671"/>
                  <a:pt x="4948953" y="3569671"/>
                </a:cubicBezTo>
                <a:cubicBezTo>
                  <a:pt x="4939015" y="3569671"/>
                  <a:pt x="4930958" y="3561612"/>
                  <a:pt x="4930958" y="3551671"/>
                </a:cubicBezTo>
                <a:cubicBezTo>
                  <a:pt x="4930958" y="3541730"/>
                  <a:pt x="4939015" y="3533671"/>
                  <a:pt x="4948953" y="3533671"/>
                </a:cubicBezTo>
                <a:close/>
                <a:moveTo>
                  <a:pt x="4596736" y="3533671"/>
                </a:moveTo>
                <a:cubicBezTo>
                  <a:pt x="4606678" y="3533671"/>
                  <a:pt x="4614736" y="3541730"/>
                  <a:pt x="4614736" y="3551671"/>
                </a:cubicBezTo>
                <a:cubicBezTo>
                  <a:pt x="4614736" y="3561612"/>
                  <a:pt x="4606678" y="3569671"/>
                  <a:pt x="4596736" y="3569671"/>
                </a:cubicBezTo>
                <a:cubicBezTo>
                  <a:pt x="4586792" y="3569671"/>
                  <a:pt x="4578732" y="3561612"/>
                  <a:pt x="4578732" y="3551671"/>
                </a:cubicBezTo>
                <a:cubicBezTo>
                  <a:pt x="4578732" y="3541730"/>
                  <a:pt x="4586792" y="3533671"/>
                  <a:pt x="4596736" y="3533671"/>
                </a:cubicBezTo>
                <a:close/>
                <a:moveTo>
                  <a:pt x="4244510" y="3533671"/>
                </a:moveTo>
                <a:cubicBezTo>
                  <a:pt x="4254452" y="3533671"/>
                  <a:pt x="4262512" y="3541730"/>
                  <a:pt x="4262512" y="3551671"/>
                </a:cubicBezTo>
                <a:cubicBezTo>
                  <a:pt x="4262512" y="3561612"/>
                  <a:pt x="4254452" y="3569671"/>
                  <a:pt x="4244510" y="3569671"/>
                </a:cubicBezTo>
                <a:cubicBezTo>
                  <a:pt x="4234568" y="3569671"/>
                  <a:pt x="4226508" y="3561612"/>
                  <a:pt x="4226508" y="3551671"/>
                </a:cubicBezTo>
                <a:cubicBezTo>
                  <a:pt x="4226508" y="3541730"/>
                  <a:pt x="4234568" y="3533671"/>
                  <a:pt x="4244510" y="3533671"/>
                </a:cubicBezTo>
                <a:close/>
                <a:moveTo>
                  <a:pt x="3892358" y="3533671"/>
                </a:moveTo>
                <a:cubicBezTo>
                  <a:pt x="3902300" y="3533671"/>
                  <a:pt x="3910360" y="3541730"/>
                  <a:pt x="3910360" y="3551671"/>
                </a:cubicBezTo>
                <a:cubicBezTo>
                  <a:pt x="3910360" y="3561612"/>
                  <a:pt x="3902300" y="3569671"/>
                  <a:pt x="3892358" y="3569671"/>
                </a:cubicBezTo>
                <a:cubicBezTo>
                  <a:pt x="3882416" y="3569671"/>
                  <a:pt x="3874356" y="3561612"/>
                  <a:pt x="3874356" y="3551671"/>
                </a:cubicBezTo>
                <a:cubicBezTo>
                  <a:pt x="3874356" y="3541730"/>
                  <a:pt x="3882416" y="3533671"/>
                  <a:pt x="3892358" y="3533671"/>
                </a:cubicBezTo>
                <a:close/>
                <a:moveTo>
                  <a:pt x="3540109" y="3533671"/>
                </a:moveTo>
                <a:cubicBezTo>
                  <a:pt x="3550049" y="3533671"/>
                  <a:pt x="3558107" y="3541730"/>
                  <a:pt x="3558107" y="3551671"/>
                </a:cubicBezTo>
                <a:cubicBezTo>
                  <a:pt x="3558107" y="3561612"/>
                  <a:pt x="3550049" y="3569671"/>
                  <a:pt x="3540109" y="3569671"/>
                </a:cubicBezTo>
                <a:cubicBezTo>
                  <a:pt x="3530170" y="3569671"/>
                  <a:pt x="3522112" y="3561612"/>
                  <a:pt x="3522112" y="3551671"/>
                </a:cubicBezTo>
                <a:cubicBezTo>
                  <a:pt x="3522112" y="3541730"/>
                  <a:pt x="3530170" y="3533671"/>
                  <a:pt x="3540109" y="3533671"/>
                </a:cubicBezTo>
                <a:close/>
                <a:moveTo>
                  <a:pt x="3187942" y="3533671"/>
                </a:moveTo>
                <a:cubicBezTo>
                  <a:pt x="3197881" y="3533671"/>
                  <a:pt x="3205939" y="3541730"/>
                  <a:pt x="3205939" y="3551671"/>
                </a:cubicBezTo>
                <a:cubicBezTo>
                  <a:pt x="3205939" y="3561612"/>
                  <a:pt x="3197881" y="3569671"/>
                  <a:pt x="3187942" y="3569671"/>
                </a:cubicBezTo>
                <a:cubicBezTo>
                  <a:pt x="3178003" y="3569671"/>
                  <a:pt x="3169942" y="3561612"/>
                  <a:pt x="3169942" y="3551671"/>
                </a:cubicBezTo>
                <a:cubicBezTo>
                  <a:pt x="3169942" y="3541730"/>
                  <a:pt x="3178003" y="3533671"/>
                  <a:pt x="3187942" y="3533671"/>
                </a:cubicBezTo>
                <a:close/>
                <a:moveTo>
                  <a:pt x="2835722" y="3533671"/>
                </a:moveTo>
                <a:cubicBezTo>
                  <a:pt x="2845665" y="3533671"/>
                  <a:pt x="2853724" y="3541730"/>
                  <a:pt x="2853724" y="3551671"/>
                </a:cubicBezTo>
                <a:cubicBezTo>
                  <a:pt x="2853724" y="3561612"/>
                  <a:pt x="2845665" y="3569671"/>
                  <a:pt x="2835722" y="3569671"/>
                </a:cubicBezTo>
                <a:cubicBezTo>
                  <a:pt x="2825783" y="3569671"/>
                  <a:pt x="2817722" y="3561612"/>
                  <a:pt x="2817722" y="3551671"/>
                </a:cubicBezTo>
                <a:cubicBezTo>
                  <a:pt x="2817722" y="3541730"/>
                  <a:pt x="2825783" y="3533671"/>
                  <a:pt x="2835722" y="3533671"/>
                </a:cubicBezTo>
                <a:close/>
                <a:moveTo>
                  <a:pt x="2483515" y="3533671"/>
                </a:moveTo>
                <a:cubicBezTo>
                  <a:pt x="2493453" y="3533671"/>
                  <a:pt x="2501514" y="3541730"/>
                  <a:pt x="2501514" y="3551671"/>
                </a:cubicBezTo>
                <a:cubicBezTo>
                  <a:pt x="2501514" y="3561612"/>
                  <a:pt x="2493453" y="3569671"/>
                  <a:pt x="2483515" y="3569671"/>
                </a:cubicBezTo>
                <a:cubicBezTo>
                  <a:pt x="2473573" y="3569671"/>
                  <a:pt x="2465511" y="3561612"/>
                  <a:pt x="2465511" y="3551671"/>
                </a:cubicBezTo>
                <a:cubicBezTo>
                  <a:pt x="2465511" y="3541730"/>
                  <a:pt x="2473573" y="3533671"/>
                  <a:pt x="2483515" y="3533671"/>
                </a:cubicBezTo>
                <a:close/>
                <a:moveTo>
                  <a:pt x="2131304" y="3533671"/>
                </a:moveTo>
                <a:cubicBezTo>
                  <a:pt x="2141245" y="3533671"/>
                  <a:pt x="2149303" y="3541730"/>
                  <a:pt x="2149303" y="3551671"/>
                </a:cubicBezTo>
                <a:cubicBezTo>
                  <a:pt x="2149303" y="3561612"/>
                  <a:pt x="2141245" y="3569671"/>
                  <a:pt x="2131304" y="3569671"/>
                </a:cubicBezTo>
                <a:cubicBezTo>
                  <a:pt x="2121366" y="3569671"/>
                  <a:pt x="2113307" y="3561612"/>
                  <a:pt x="2113307" y="3551671"/>
                </a:cubicBezTo>
                <a:cubicBezTo>
                  <a:pt x="2113307" y="3541730"/>
                  <a:pt x="2121366" y="3533671"/>
                  <a:pt x="2131304" y="3533671"/>
                </a:cubicBezTo>
                <a:close/>
                <a:moveTo>
                  <a:pt x="1779086" y="3533671"/>
                </a:moveTo>
                <a:cubicBezTo>
                  <a:pt x="1789025" y="3533671"/>
                  <a:pt x="1797085" y="3541730"/>
                  <a:pt x="1797085" y="3551671"/>
                </a:cubicBezTo>
                <a:cubicBezTo>
                  <a:pt x="1797085" y="3561612"/>
                  <a:pt x="1789025" y="3569671"/>
                  <a:pt x="1779086" y="3569671"/>
                </a:cubicBezTo>
                <a:cubicBezTo>
                  <a:pt x="1769143" y="3569671"/>
                  <a:pt x="1761085" y="3561612"/>
                  <a:pt x="1761085" y="3551671"/>
                </a:cubicBezTo>
                <a:cubicBezTo>
                  <a:pt x="1761085" y="3541730"/>
                  <a:pt x="1769143" y="3533671"/>
                  <a:pt x="1779086" y="3533671"/>
                </a:cubicBezTo>
                <a:close/>
                <a:moveTo>
                  <a:pt x="1426868" y="3533671"/>
                </a:moveTo>
                <a:cubicBezTo>
                  <a:pt x="1436809" y="3533671"/>
                  <a:pt x="1444868" y="3541730"/>
                  <a:pt x="1444868" y="3551671"/>
                </a:cubicBezTo>
                <a:cubicBezTo>
                  <a:pt x="1444868" y="3561612"/>
                  <a:pt x="1436809" y="3569671"/>
                  <a:pt x="1426868" y="3569671"/>
                </a:cubicBezTo>
                <a:cubicBezTo>
                  <a:pt x="1416927" y="3569671"/>
                  <a:pt x="1408868" y="3561612"/>
                  <a:pt x="1408868" y="3551671"/>
                </a:cubicBezTo>
                <a:cubicBezTo>
                  <a:pt x="1408868" y="3541730"/>
                  <a:pt x="1416927" y="3533671"/>
                  <a:pt x="1426868" y="3533671"/>
                </a:cubicBezTo>
                <a:close/>
                <a:moveTo>
                  <a:pt x="1074652" y="3533671"/>
                </a:moveTo>
                <a:cubicBezTo>
                  <a:pt x="1084593" y="3533671"/>
                  <a:pt x="1092652" y="3541730"/>
                  <a:pt x="1092652" y="3551671"/>
                </a:cubicBezTo>
                <a:cubicBezTo>
                  <a:pt x="1092652" y="3561612"/>
                  <a:pt x="1084593" y="3569671"/>
                  <a:pt x="1074652" y="3569671"/>
                </a:cubicBezTo>
                <a:cubicBezTo>
                  <a:pt x="1064711" y="3569671"/>
                  <a:pt x="1056652" y="3561612"/>
                  <a:pt x="1056652" y="3551671"/>
                </a:cubicBezTo>
                <a:cubicBezTo>
                  <a:pt x="1056652" y="3541730"/>
                  <a:pt x="1064711" y="3533671"/>
                  <a:pt x="1074652" y="3533671"/>
                </a:cubicBezTo>
                <a:close/>
                <a:moveTo>
                  <a:pt x="722435" y="3533671"/>
                </a:moveTo>
                <a:cubicBezTo>
                  <a:pt x="732376" y="3533671"/>
                  <a:pt x="740435" y="3541730"/>
                  <a:pt x="740435" y="3551671"/>
                </a:cubicBezTo>
                <a:cubicBezTo>
                  <a:pt x="740435" y="3561612"/>
                  <a:pt x="732376" y="3569671"/>
                  <a:pt x="722435" y="3569671"/>
                </a:cubicBezTo>
                <a:cubicBezTo>
                  <a:pt x="712495" y="3569671"/>
                  <a:pt x="704436" y="3561612"/>
                  <a:pt x="704436" y="3551671"/>
                </a:cubicBezTo>
                <a:cubicBezTo>
                  <a:pt x="704436" y="3541730"/>
                  <a:pt x="712495" y="3533671"/>
                  <a:pt x="722435" y="3533671"/>
                </a:cubicBezTo>
                <a:close/>
                <a:moveTo>
                  <a:pt x="370219" y="3533671"/>
                </a:moveTo>
                <a:cubicBezTo>
                  <a:pt x="380160" y="3533671"/>
                  <a:pt x="388219" y="3541730"/>
                  <a:pt x="388219" y="3551671"/>
                </a:cubicBezTo>
                <a:cubicBezTo>
                  <a:pt x="388219" y="3561612"/>
                  <a:pt x="380160" y="3569671"/>
                  <a:pt x="370219" y="3569671"/>
                </a:cubicBezTo>
                <a:cubicBezTo>
                  <a:pt x="360278" y="3569671"/>
                  <a:pt x="352219" y="3561612"/>
                  <a:pt x="352219" y="3551671"/>
                </a:cubicBezTo>
                <a:cubicBezTo>
                  <a:pt x="352219" y="3541730"/>
                  <a:pt x="360278" y="3533671"/>
                  <a:pt x="370219" y="3533671"/>
                </a:cubicBezTo>
                <a:close/>
                <a:moveTo>
                  <a:pt x="18002" y="3533671"/>
                </a:moveTo>
                <a:cubicBezTo>
                  <a:pt x="27943" y="3533671"/>
                  <a:pt x="36002" y="3541730"/>
                  <a:pt x="36002" y="3551671"/>
                </a:cubicBezTo>
                <a:cubicBezTo>
                  <a:pt x="36002" y="3561612"/>
                  <a:pt x="27943" y="3569671"/>
                  <a:pt x="18002" y="3569671"/>
                </a:cubicBezTo>
                <a:cubicBezTo>
                  <a:pt x="8062" y="3569671"/>
                  <a:pt x="3" y="3561612"/>
                  <a:pt x="3" y="3551671"/>
                </a:cubicBezTo>
                <a:cubicBezTo>
                  <a:pt x="3" y="3541730"/>
                  <a:pt x="8062" y="3533671"/>
                  <a:pt x="18002" y="3533671"/>
                </a:cubicBezTo>
                <a:close/>
                <a:moveTo>
                  <a:pt x="1779086" y="3212494"/>
                </a:moveTo>
                <a:cubicBezTo>
                  <a:pt x="1789025" y="3212494"/>
                  <a:pt x="1797085" y="3220558"/>
                  <a:pt x="1797085" y="3230494"/>
                </a:cubicBezTo>
                <a:cubicBezTo>
                  <a:pt x="1797085" y="3240432"/>
                  <a:pt x="1789025" y="3248488"/>
                  <a:pt x="1779086" y="3248488"/>
                </a:cubicBezTo>
                <a:cubicBezTo>
                  <a:pt x="1769144" y="3248488"/>
                  <a:pt x="1761085" y="3240432"/>
                  <a:pt x="1761085" y="3230494"/>
                </a:cubicBezTo>
                <a:cubicBezTo>
                  <a:pt x="1761085" y="3220558"/>
                  <a:pt x="1769144" y="3212494"/>
                  <a:pt x="1779086" y="3212494"/>
                </a:cubicBezTo>
                <a:close/>
                <a:moveTo>
                  <a:pt x="1426868" y="3212494"/>
                </a:moveTo>
                <a:cubicBezTo>
                  <a:pt x="1436809" y="3212494"/>
                  <a:pt x="1444868" y="3220555"/>
                  <a:pt x="1444868" y="3230493"/>
                </a:cubicBezTo>
                <a:cubicBezTo>
                  <a:pt x="1444868" y="3240431"/>
                  <a:pt x="1436809" y="3248487"/>
                  <a:pt x="1426868" y="3248487"/>
                </a:cubicBezTo>
                <a:cubicBezTo>
                  <a:pt x="1416927" y="3248487"/>
                  <a:pt x="1408868" y="3240431"/>
                  <a:pt x="1408868" y="3230493"/>
                </a:cubicBezTo>
                <a:cubicBezTo>
                  <a:pt x="1408868" y="3220555"/>
                  <a:pt x="1416927" y="3212494"/>
                  <a:pt x="1426868" y="3212494"/>
                </a:cubicBezTo>
                <a:close/>
                <a:moveTo>
                  <a:pt x="1074652" y="3212491"/>
                </a:moveTo>
                <a:cubicBezTo>
                  <a:pt x="1084593" y="3212491"/>
                  <a:pt x="1092652" y="3220553"/>
                  <a:pt x="1092652" y="3230491"/>
                </a:cubicBezTo>
                <a:cubicBezTo>
                  <a:pt x="1092652" y="3240430"/>
                  <a:pt x="1084593" y="3248485"/>
                  <a:pt x="1074652" y="3248485"/>
                </a:cubicBezTo>
                <a:cubicBezTo>
                  <a:pt x="1064711" y="3248485"/>
                  <a:pt x="1056652" y="3240430"/>
                  <a:pt x="1056652" y="3230491"/>
                </a:cubicBezTo>
                <a:cubicBezTo>
                  <a:pt x="1056652" y="3220553"/>
                  <a:pt x="1064711" y="3212491"/>
                  <a:pt x="1074652" y="3212491"/>
                </a:cubicBezTo>
                <a:close/>
                <a:moveTo>
                  <a:pt x="722435" y="3212489"/>
                </a:moveTo>
                <a:cubicBezTo>
                  <a:pt x="732376" y="3212489"/>
                  <a:pt x="740435" y="3220550"/>
                  <a:pt x="740435" y="3230489"/>
                </a:cubicBezTo>
                <a:cubicBezTo>
                  <a:pt x="740435" y="3240428"/>
                  <a:pt x="732376" y="3248484"/>
                  <a:pt x="722435" y="3248484"/>
                </a:cubicBezTo>
                <a:cubicBezTo>
                  <a:pt x="712495" y="3248484"/>
                  <a:pt x="704436" y="3240428"/>
                  <a:pt x="704436" y="3230489"/>
                </a:cubicBezTo>
                <a:cubicBezTo>
                  <a:pt x="704436" y="3220550"/>
                  <a:pt x="712495" y="3212489"/>
                  <a:pt x="722435" y="3212489"/>
                </a:cubicBezTo>
                <a:close/>
                <a:moveTo>
                  <a:pt x="370219" y="3212487"/>
                </a:moveTo>
                <a:cubicBezTo>
                  <a:pt x="380160" y="3212487"/>
                  <a:pt x="388219" y="3220548"/>
                  <a:pt x="388219" y="3230487"/>
                </a:cubicBezTo>
                <a:cubicBezTo>
                  <a:pt x="388219" y="3240426"/>
                  <a:pt x="380160" y="3248482"/>
                  <a:pt x="370219" y="3248482"/>
                </a:cubicBezTo>
                <a:cubicBezTo>
                  <a:pt x="360278" y="3248482"/>
                  <a:pt x="352219" y="3240426"/>
                  <a:pt x="352219" y="3230487"/>
                </a:cubicBezTo>
                <a:cubicBezTo>
                  <a:pt x="352219" y="3220548"/>
                  <a:pt x="360278" y="3212487"/>
                  <a:pt x="370219" y="3212487"/>
                </a:cubicBezTo>
                <a:close/>
                <a:moveTo>
                  <a:pt x="18003" y="3212486"/>
                </a:moveTo>
                <a:cubicBezTo>
                  <a:pt x="27944" y="3212486"/>
                  <a:pt x="36003" y="3220545"/>
                  <a:pt x="36003" y="3230485"/>
                </a:cubicBezTo>
                <a:cubicBezTo>
                  <a:pt x="36003" y="3240424"/>
                  <a:pt x="27944" y="3248480"/>
                  <a:pt x="18003" y="3248480"/>
                </a:cubicBezTo>
                <a:cubicBezTo>
                  <a:pt x="8062" y="3248480"/>
                  <a:pt x="3" y="3240424"/>
                  <a:pt x="3" y="3230485"/>
                </a:cubicBezTo>
                <a:cubicBezTo>
                  <a:pt x="3" y="3220545"/>
                  <a:pt x="8062" y="3212486"/>
                  <a:pt x="18003" y="3212486"/>
                </a:cubicBezTo>
                <a:close/>
                <a:moveTo>
                  <a:pt x="2131304" y="3212484"/>
                </a:moveTo>
                <a:cubicBezTo>
                  <a:pt x="2141245" y="3212484"/>
                  <a:pt x="2149303" y="3220544"/>
                  <a:pt x="2149303" y="3230483"/>
                </a:cubicBezTo>
                <a:cubicBezTo>
                  <a:pt x="2149303" y="3240422"/>
                  <a:pt x="2141245" y="3248479"/>
                  <a:pt x="2131304" y="3248479"/>
                </a:cubicBezTo>
                <a:cubicBezTo>
                  <a:pt x="2121366" y="3248479"/>
                  <a:pt x="2113307" y="3240422"/>
                  <a:pt x="2113307" y="3230483"/>
                </a:cubicBezTo>
                <a:cubicBezTo>
                  <a:pt x="2113307" y="3220544"/>
                  <a:pt x="2121366" y="3212484"/>
                  <a:pt x="2131304" y="3212484"/>
                </a:cubicBezTo>
                <a:close/>
                <a:moveTo>
                  <a:pt x="2483515" y="3212482"/>
                </a:moveTo>
                <a:cubicBezTo>
                  <a:pt x="2493453" y="3212482"/>
                  <a:pt x="2501514" y="3220540"/>
                  <a:pt x="2501514" y="3230482"/>
                </a:cubicBezTo>
                <a:cubicBezTo>
                  <a:pt x="2501514" y="3240420"/>
                  <a:pt x="2493453" y="3248477"/>
                  <a:pt x="2483515" y="3248477"/>
                </a:cubicBezTo>
                <a:cubicBezTo>
                  <a:pt x="2473573" y="3248477"/>
                  <a:pt x="2465511" y="3240420"/>
                  <a:pt x="2465511" y="3230482"/>
                </a:cubicBezTo>
                <a:cubicBezTo>
                  <a:pt x="2465511" y="3220540"/>
                  <a:pt x="2473573" y="3212482"/>
                  <a:pt x="2483515" y="3212482"/>
                </a:cubicBezTo>
                <a:close/>
                <a:moveTo>
                  <a:pt x="2835722" y="3212480"/>
                </a:moveTo>
                <a:cubicBezTo>
                  <a:pt x="2845665" y="3212480"/>
                  <a:pt x="2853724" y="3220539"/>
                  <a:pt x="2853724" y="3230479"/>
                </a:cubicBezTo>
                <a:cubicBezTo>
                  <a:pt x="2853724" y="3240418"/>
                  <a:pt x="2845665" y="3248476"/>
                  <a:pt x="2835722" y="3248476"/>
                </a:cubicBezTo>
                <a:cubicBezTo>
                  <a:pt x="2825783" y="3248476"/>
                  <a:pt x="2817723" y="3240418"/>
                  <a:pt x="2817723" y="3230479"/>
                </a:cubicBezTo>
                <a:cubicBezTo>
                  <a:pt x="2817723" y="3220539"/>
                  <a:pt x="2825783" y="3212480"/>
                  <a:pt x="2835722" y="3212480"/>
                </a:cubicBezTo>
                <a:close/>
                <a:moveTo>
                  <a:pt x="4948953" y="3212478"/>
                </a:moveTo>
                <a:cubicBezTo>
                  <a:pt x="4958892" y="3212478"/>
                  <a:pt x="4966948" y="3220536"/>
                  <a:pt x="4966948" y="3230478"/>
                </a:cubicBezTo>
                <a:cubicBezTo>
                  <a:pt x="4966948" y="3240416"/>
                  <a:pt x="4958892" y="3248474"/>
                  <a:pt x="4948953" y="3248474"/>
                </a:cubicBezTo>
                <a:cubicBezTo>
                  <a:pt x="4939015" y="3248474"/>
                  <a:pt x="4930958" y="3240416"/>
                  <a:pt x="4930958" y="3230478"/>
                </a:cubicBezTo>
                <a:cubicBezTo>
                  <a:pt x="4930958" y="3220536"/>
                  <a:pt x="4939015" y="3212478"/>
                  <a:pt x="4948953" y="3212478"/>
                </a:cubicBezTo>
                <a:close/>
                <a:moveTo>
                  <a:pt x="4596736" y="3212476"/>
                </a:moveTo>
                <a:cubicBezTo>
                  <a:pt x="4606678" y="3212476"/>
                  <a:pt x="4614736" y="3220534"/>
                  <a:pt x="4614736" y="3230476"/>
                </a:cubicBezTo>
                <a:cubicBezTo>
                  <a:pt x="4614736" y="3240414"/>
                  <a:pt x="4606678" y="3248472"/>
                  <a:pt x="4596736" y="3248472"/>
                </a:cubicBezTo>
                <a:cubicBezTo>
                  <a:pt x="4586792" y="3248472"/>
                  <a:pt x="4578732" y="3240414"/>
                  <a:pt x="4578732" y="3230476"/>
                </a:cubicBezTo>
                <a:cubicBezTo>
                  <a:pt x="4578732" y="3220534"/>
                  <a:pt x="4586792" y="3212476"/>
                  <a:pt x="4596736" y="3212476"/>
                </a:cubicBezTo>
                <a:close/>
                <a:moveTo>
                  <a:pt x="4244510" y="3212473"/>
                </a:moveTo>
                <a:cubicBezTo>
                  <a:pt x="4254452" y="3212473"/>
                  <a:pt x="4262512" y="3220532"/>
                  <a:pt x="4262512" y="3230474"/>
                </a:cubicBezTo>
                <a:cubicBezTo>
                  <a:pt x="4262512" y="3240412"/>
                  <a:pt x="4254452" y="3248470"/>
                  <a:pt x="4244510" y="3248470"/>
                </a:cubicBezTo>
                <a:cubicBezTo>
                  <a:pt x="4234568" y="3248470"/>
                  <a:pt x="4226508" y="3240412"/>
                  <a:pt x="4226508" y="3230474"/>
                </a:cubicBezTo>
                <a:cubicBezTo>
                  <a:pt x="4226508" y="3220532"/>
                  <a:pt x="4234568" y="3212473"/>
                  <a:pt x="4244510" y="3212473"/>
                </a:cubicBezTo>
                <a:close/>
                <a:moveTo>
                  <a:pt x="3892358" y="3212472"/>
                </a:moveTo>
                <a:cubicBezTo>
                  <a:pt x="3902300" y="3212472"/>
                  <a:pt x="3910360" y="3220530"/>
                  <a:pt x="3910360" y="3230472"/>
                </a:cubicBezTo>
                <a:cubicBezTo>
                  <a:pt x="3910360" y="3240411"/>
                  <a:pt x="3902300" y="3248469"/>
                  <a:pt x="3892358" y="3248469"/>
                </a:cubicBezTo>
                <a:cubicBezTo>
                  <a:pt x="3882416" y="3248469"/>
                  <a:pt x="3874357" y="3240411"/>
                  <a:pt x="3874357" y="3230472"/>
                </a:cubicBezTo>
                <a:cubicBezTo>
                  <a:pt x="3874357" y="3220530"/>
                  <a:pt x="3882416" y="3212472"/>
                  <a:pt x="3892358" y="3212472"/>
                </a:cubicBezTo>
                <a:close/>
                <a:moveTo>
                  <a:pt x="3540109" y="3212470"/>
                </a:moveTo>
                <a:cubicBezTo>
                  <a:pt x="3550049" y="3212470"/>
                  <a:pt x="3558107" y="3220529"/>
                  <a:pt x="3558107" y="3230470"/>
                </a:cubicBezTo>
                <a:cubicBezTo>
                  <a:pt x="3558107" y="3240409"/>
                  <a:pt x="3550049" y="3248467"/>
                  <a:pt x="3540109" y="3248467"/>
                </a:cubicBezTo>
                <a:cubicBezTo>
                  <a:pt x="3530170" y="3248467"/>
                  <a:pt x="3522112" y="3240409"/>
                  <a:pt x="3522112" y="3230470"/>
                </a:cubicBezTo>
                <a:cubicBezTo>
                  <a:pt x="3522112" y="3220529"/>
                  <a:pt x="3530170" y="3212470"/>
                  <a:pt x="3540109" y="3212470"/>
                </a:cubicBezTo>
                <a:close/>
                <a:moveTo>
                  <a:pt x="3187942" y="3212468"/>
                </a:moveTo>
                <a:cubicBezTo>
                  <a:pt x="3197881" y="3212468"/>
                  <a:pt x="3205939" y="3220526"/>
                  <a:pt x="3205939" y="3230468"/>
                </a:cubicBezTo>
                <a:cubicBezTo>
                  <a:pt x="3205939" y="3240407"/>
                  <a:pt x="3197881" y="3248465"/>
                  <a:pt x="3187942" y="3248465"/>
                </a:cubicBezTo>
                <a:cubicBezTo>
                  <a:pt x="3178003" y="3248465"/>
                  <a:pt x="3169943" y="3240407"/>
                  <a:pt x="3169943" y="3230468"/>
                </a:cubicBezTo>
                <a:cubicBezTo>
                  <a:pt x="3169943" y="3220526"/>
                  <a:pt x="3178003" y="3212468"/>
                  <a:pt x="3187942" y="3212468"/>
                </a:cubicBezTo>
                <a:close/>
                <a:moveTo>
                  <a:pt x="5301162" y="3212467"/>
                </a:moveTo>
                <a:cubicBezTo>
                  <a:pt x="5311103" y="3212467"/>
                  <a:pt x="5319162" y="3220525"/>
                  <a:pt x="5319162" y="3230467"/>
                </a:cubicBezTo>
                <a:cubicBezTo>
                  <a:pt x="5319162" y="3240405"/>
                  <a:pt x="5311103" y="3248463"/>
                  <a:pt x="5301162" y="3248463"/>
                </a:cubicBezTo>
                <a:cubicBezTo>
                  <a:pt x="5291218" y="3248463"/>
                  <a:pt x="5283159" y="3240405"/>
                  <a:pt x="5283159" y="3230467"/>
                </a:cubicBezTo>
                <a:cubicBezTo>
                  <a:pt x="5283159" y="3220525"/>
                  <a:pt x="5291218" y="3212467"/>
                  <a:pt x="5301162" y="3212467"/>
                </a:cubicBezTo>
                <a:close/>
                <a:moveTo>
                  <a:pt x="5653360" y="3212464"/>
                </a:moveTo>
                <a:cubicBezTo>
                  <a:pt x="5663301" y="3212464"/>
                  <a:pt x="5671359" y="3220523"/>
                  <a:pt x="5671359" y="3230464"/>
                </a:cubicBezTo>
                <a:cubicBezTo>
                  <a:pt x="5671359" y="3240403"/>
                  <a:pt x="5663301" y="3248461"/>
                  <a:pt x="5653360" y="3248461"/>
                </a:cubicBezTo>
                <a:cubicBezTo>
                  <a:pt x="5643420" y="3248461"/>
                  <a:pt x="5635361" y="3240403"/>
                  <a:pt x="5635361" y="3230464"/>
                </a:cubicBezTo>
                <a:cubicBezTo>
                  <a:pt x="5635361" y="3220523"/>
                  <a:pt x="5643420" y="3212464"/>
                  <a:pt x="5653360" y="3212464"/>
                </a:cubicBezTo>
                <a:close/>
                <a:moveTo>
                  <a:pt x="6005562" y="3212462"/>
                </a:moveTo>
                <a:cubicBezTo>
                  <a:pt x="6015500" y="3212462"/>
                  <a:pt x="6023559" y="3220521"/>
                  <a:pt x="6023559" y="3230463"/>
                </a:cubicBezTo>
                <a:cubicBezTo>
                  <a:pt x="6023559" y="3240401"/>
                  <a:pt x="6015500" y="3248459"/>
                  <a:pt x="6005562" y="3248459"/>
                </a:cubicBezTo>
                <a:cubicBezTo>
                  <a:pt x="5995620" y="3248459"/>
                  <a:pt x="5987561" y="3240401"/>
                  <a:pt x="5987561" y="3230463"/>
                </a:cubicBezTo>
                <a:cubicBezTo>
                  <a:pt x="5987561" y="3220521"/>
                  <a:pt x="5995620" y="3212462"/>
                  <a:pt x="6005562" y="3212462"/>
                </a:cubicBezTo>
                <a:close/>
                <a:moveTo>
                  <a:pt x="8118855" y="3212460"/>
                </a:moveTo>
                <a:cubicBezTo>
                  <a:pt x="8128796" y="3212460"/>
                  <a:pt x="8136855" y="3220519"/>
                  <a:pt x="8136855" y="3230460"/>
                </a:cubicBezTo>
                <a:cubicBezTo>
                  <a:pt x="8136855" y="3240399"/>
                  <a:pt x="8128796" y="3248457"/>
                  <a:pt x="8118855" y="3248457"/>
                </a:cubicBezTo>
                <a:cubicBezTo>
                  <a:pt x="8108914" y="3248457"/>
                  <a:pt x="8100855" y="3240399"/>
                  <a:pt x="8100855" y="3230460"/>
                </a:cubicBezTo>
                <a:cubicBezTo>
                  <a:pt x="8100855" y="3220519"/>
                  <a:pt x="8108914" y="3212460"/>
                  <a:pt x="8118855" y="3212460"/>
                </a:cubicBezTo>
                <a:close/>
                <a:moveTo>
                  <a:pt x="7766639" y="3212458"/>
                </a:moveTo>
                <a:cubicBezTo>
                  <a:pt x="7776580" y="3212458"/>
                  <a:pt x="7784639" y="3220517"/>
                  <a:pt x="7784639" y="3230459"/>
                </a:cubicBezTo>
                <a:cubicBezTo>
                  <a:pt x="7784639" y="3240397"/>
                  <a:pt x="7776580" y="3248455"/>
                  <a:pt x="7766639" y="3248455"/>
                </a:cubicBezTo>
                <a:cubicBezTo>
                  <a:pt x="7756698" y="3248455"/>
                  <a:pt x="7748639" y="3240397"/>
                  <a:pt x="7748639" y="3230459"/>
                </a:cubicBezTo>
                <a:cubicBezTo>
                  <a:pt x="7748639" y="3220517"/>
                  <a:pt x="7756698" y="3212458"/>
                  <a:pt x="7766639" y="3212458"/>
                </a:cubicBezTo>
                <a:close/>
                <a:moveTo>
                  <a:pt x="7414423" y="3212457"/>
                </a:moveTo>
                <a:cubicBezTo>
                  <a:pt x="7424364" y="3212457"/>
                  <a:pt x="7432423" y="3220515"/>
                  <a:pt x="7432423" y="3230456"/>
                </a:cubicBezTo>
                <a:cubicBezTo>
                  <a:pt x="7432423" y="3240395"/>
                  <a:pt x="7424364" y="3248454"/>
                  <a:pt x="7414423" y="3248454"/>
                </a:cubicBezTo>
                <a:cubicBezTo>
                  <a:pt x="7404482" y="3248454"/>
                  <a:pt x="7396423" y="3240395"/>
                  <a:pt x="7396423" y="3230456"/>
                </a:cubicBezTo>
                <a:cubicBezTo>
                  <a:pt x="7396423" y="3220515"/>
                  <a:pt x="7404482" y="3212457"/>
                  <a:pt x="7414423" y="3212457"/>
                </a:cubicBezTo>
                <a:close/>
                <a:moveTo>
                  <a:pt x="7062207" y="3212454"/>
                </a:moveTo>
                <a:cubicBezTo>
                  <a:pt x="7072148" y="3212454"/>
                  <a:pt x="7080207" y="3220513"/>
                  <a:pt x="7080207" y="3230454"/>
                </a:cubicBezTo>
                <a:cubicBezTo>
                  <a:pt x="7080207" y="3240393"/>
                  <a:pt x="7072148" y="3248452"/>
                  <a:pt x="7062207" y="3248452"/>
                </a:cubicBezTo>
                <a:cubicBezTo>
                  <a:pt x="7052266" y="3248452"/>
                  <a:pt x="7044207" y="3240393"/>
                  <a:pt x="7044207" y="3230454"/>
                </a:cubicBezTo>
                <a:cubicBezTo>
                  <a:pt x="7044207" y="3220513"/>
                  <a:pt x="7052266" y="3212454"/>
                  <a:pt x="7062207" y="3212454"/>
                </a:cubicBezTo>
                <a:close/>
                <a:moveTo>
                  <a:pt x="6709991" y="3212453"/>
                </a:moveTo>
                <a:cubicBezTo>
                  <a:pt x="6719932" y="3212453"/>
                  <a:pt x="6727991" y="3220511"/>
                  <a:pt x="6727991" y="3230453"/>
                </a:cubicBezTo>
                <a:cubicBezTo>
                  <a:pt x="6727991" y="3240392"/>
                  <a:pt x="6719932" y="3248450"/>
                  <a:pt x="6709991" y="3248450"/>
                </a:cubicBezTo>
                <a:cubicBezTo>
                  <a:pt x="6700050" y="3248450"/>
                  <a:pt x="6691991" y="3240392"/>
                  <a:pt x="6691991" y="3230453"/>
                </a:cubicBezTo>
                <a:cubicBezTo>
                  <a:pt x="6691991" y="3220511"/>
                  <a:pt x="6700050" y="3212453"/>
                  <a:pt x="6709991" y="3212453"/>
                </a:cubicBezTo>
                <a:close/>
                <a:moveTo>
                  <a:pt x="6357775" y="3212451"/>
                </a:moveTo>
                <a:cubicBezTo>
                  <a:pt x="6367716" y="3212451"/>
                  <a:pt x="6375775" y="3220510"/>
                  <a:pt x="6375775" y="3230450"/>
                </a:cubicBezTo>
                <a:cubicBezTo>
                  <a:pt x="6375775" y="3240390"/>
                  <a:pt x="6367716" y="3248449"/>
                  <a:pt x="6357775" y="3248449"/>
                </a:cubicBezTo>
                <a:cubicBezTo>
                  <a:pt x="6347834" y="3248449"/>
                  <a:pt x="6339775" y="3240390"/>
                  <a:pt x="6339775" y="3230450"/>
                </a:cubicBezTo>
                <a:cubicBezTo>
                  <a:pt x="6339775" y="3220510"/>
                  <a:pt x="6347834" y="3212451"/>
                  <a:pt x="6357775" y="3212451"/>
                </a:cubicBezTo>
                <a:close/>
                <a:moveTo>
                  <a:pt x="8471071" y="3212449"/>
                </a:moveTo>
                <a:cubicBezTo>
                  <a:pt x="8481012" y="3212449"/>
                  <a:pt x="8489071" y="3220507"/>
                  <a:pt x="8489071" y="3230449"/>
                </a:cubicBezTo>
                <a:cubicBezTo>
                  <a:pt x="8489071" y="3240388"/>
                  <a:pt x="8481012" y="3248447"/>
                  <a:pt x="8471071" y="3248447"/>
                </a:cubicBezTo>
                <a:cubicBezTo>
                  <a:pt x="8461130" y="3248447"/>
                  <a:pt x="8453071" y="3240388"/>
                  <a:pt x="8453071" y="3230449"/>
                </a:cubicBezTo>
                <a:cubicBezTo>
                  <a:pt x="8453071" y="3220507"/>
                  <a:pt x="8461130" y="3212449"/>
                  <a:pt x="8471071" y="3212449"/>
                </a:cubicBezTo>
                <a:close/>
                <a:moveTo>
                  <a:pt x="8823287" y="3212448"/>
                </a:moveTo>
                <a:cubicBezTo>
                  <a:pt x="8833228" y="3212448"/>
                  <a:pt x="8841287" y="3220506"/>
                  <a:pt x="8841287" y="3230446"/>
                </a:cubicBezTo>
                <a:cubicBezTo>
                  <a:pt x="8841287" y="3240386"/>
                  <a:pt x="8833228" y="3248445"/>
                  <a:pt x="8823287" y="3248445"/>
                </a:cubicBezTo>
                <a:cubicBezTo>
                  <a:pt x="8813346" y="3248445"/>
                  <a:pt x="8805287" y="3240386"/>
                  <a:pt x="8805287" y="3230446"/>
                </a:cubicBezTo>
                <a:cubicBezTo>
                  <a:pt x="8805287" y="3220506"/>
                  <a:pt x="8813346" y="3212448"/>
                  <a:pt x="8823287" y="3212448"/>
                </a:cubicBezTo>
                <a:close/>
                <a:moveTo>
                  <a:pt x="9175503" y="3212445"/>
                </a:moveTo>
                <a:cubicBezTo>
                  <a:pt x="9185444" y="3212445"/>
                  <a:pt x="9193503" y="3220504"/>
                  <a:pt x="9193503" y="3230444"/>
                </a:cubicBezTo>
                <a:cubicBezTo>
                  <a:pt x="9193503" y="3240384"/>
                  <a:pt x="9185444" y="3248443"/>
                  <a:pt x="9175503" y="3248443"/>
                </a:cubicBezTo>
                <a:cubicBezTo>
                  <a:pt x="9165562" y="3248443"/>
                  <a:pt x="9157503" y="3240384"/>
                  <a:pt x="9157503" y="3230444"/>
                </a:cubicBezTo>
                <a:cubicBezTo>
                  <a:pt x="9157503" y="3220504"/>
                  <a:pt x="9165562" y="3212445"/>
                  <a:pt x="9175503" y="3212445"/>
                </a:cubicBezTo>
                <a:close/>
                <a:moveTo>
                  <a:pt x="11288799" y="3212443"/>
                </a:moveTo>
                <a:cubicBezTo>
                  <a:pt x="11298740" y="3212443"/>
                  <a:pt x="11306799" y="3220502"/>
                  <a:pt x="11306799" y="3230442"/>
                </a:cubicBezTo>
                <a:cubicBezTo>
                  <a:pt x="11306799" y="3240383"/>
                  <a:pt x="11298740" y="3248441"/>
                  <a:pt x="11288799" y="3248441"/>
                </a:cubicBezTo>
                <a:cubicBezTo>
                  <a:pt x="11278858" y="3248441"/>
                  <a:pt x="11270799" y="3240383"/>
                  <a:pt x="11270799" y="3230442"/>
                </a:cubicBezTo>
                <a:cubicBezTo>
                  <a:pt x="11270799" y="3220502"/>
                  <a:pt x="11278858" y="3212443"/>
                  <a:pt x="11288799" y="3212443"/>
                </a:cubicBezTo>
                <a:close/>
                <a:moveTo>
                  <a:pt x="10936583" y="3212441"/>
                </a:moveTo>
                <a:cubicBezTo>
                  <a:pt x="10946524" y="3212441"/>
                  <a:pt x="10954583" y="3220500"/>
                  <a:pt x="10954583" y="3230440"/>
                </a:cubicBezTo>
                <a:cubicBezTo>
                  <a:pt x="10954583" y="3240381"/>
                  <a:pt x="10946524" y="3248440"/>
                  <a:pt x="10936583" y="3248440"/>
                </a:cubicBezTo>
                <a:cubicBezTo>
                  <a:pt x="10926642" y="3248440"/>
                  <a:pt x="10918583" y="3240381"/>
                  <a:pt x="10918583" y="3230440"/>
                </a:cubicBezTo>
                <a:cubicBezTo>
                  <a:pt x="10918583" y="3220500"/>
                  <a:pt x="10926642" y="3212441"/>
                  <a:pt x="10936583" y="3212441"/>
                </a:cubicBezTo>
                <a:close/>
                <a:moveTo>
                  <a:pt x="10584367" y="3212439"/>
                </a:moveTo>
                <a:cubicBezTo>
                  <a:pt x="10594308" y="3212439"/>
                  <a:pt x="10602367" y="3220498"/>
                  <a:pt x="10602367" y="3230439"/>
                </a:cubicBezTo>
                <a:cubicBezTo>
                  <a:pt x="10602367" y="3240379"/>
                  <a:pt x="10594308" y="3248438"/>
                  <a:pt x="10584367" y="3248438"/>
                </a:cubicBezTo>
                <a:cubicBezTo>
                  <a:pt x="10574426" y="3248438"/>
                  <a:pt x="10566367" y="3240379"/>
                  <a:pt x="10566367" y="3230439"/>
                </a:cubicBezTo>
                <a:cubicBezTo>
                  <a:pt x="10566367" y="3220498"/>
                  <a:pt x="10574426" y="3212439"/>
                  <a:pt x="10584367" y="3212439"/>
                </a:cubicBezTo>
                <a:close/>
                <a:moveTo>
                  <a:pt x="10232151" y="3212438"/>
                </a:moveTo>
                <a:cubicBezTo>
                  <a:pt x="10242092" y="3212438"/>
                  <a:pt x="10250151" y="3220496"/>
                  <a:pt x="10250151" y="3230436"/>
                </a:cubicBezTo>
                <a:cubicBezTo>
                  <a:pt x="10250151" y="3240377"/>
                  <a:pt x="10242092" y="3248436"/>
                  <a:pt x="10232151" y="3248436"/>
                </a:cubicBezTo>
                <a:cubicBezTo>
                  <a:pt x="10222210" y="3248436"/>
                  <a:pt x="10214151" y="3240377"/>
                  <a:pt x="10214151" y="3230436"/>
                </a:cubicBezTo>
                <a:cubicBezTo>
                  <a:pt x="10214151" y="3220496"/>
                  <a:pt x="10222210" y="3212438"/>
                  <a:pt x="10232151" y="3212438"/>
                </a:cubicBezTo>
                <a:close/>
                <a:moveTo>
                  <a:pt x="9879935" y="3212436"/>
                </a:moveTo>
                <a:cubicBezTo>
                  <a:pt x="9889876" y="3212436"/>
                  <a:pt x="9897935" y="3220494"/>
                  <a:pt x="9897935" y="3230434"/>
                </a:cubicBezTo>
                <a:cubicBezTo>
                  <a:pt x="9897935" y="3240375"/>
                  <a:pt x="9889876" y="3248434"/>
                  <a:pt x="9879935" y="3248434"/>
                </a:cubicBezTo>
                <a:cubicBezTo>
                  <a:pt x="9869994" y="3248434"/>
                  <a:pt x="9861935" y="3240375"/>
                  <a:pt x="9861935" y="3230434"/>
                </a:cubicBezTo>
                <a:cubicBezTo>
                  <a:pt x="9861935" y="3220494"/>
                  <a:pt x="9869994" y="3212436"/>
                  <a:pt x="9879935" y="3212436"/>
                </a:cubicBezTo>
                <a:close/>
                <a:moveTo>
                  <a:pt x="9527719" y="3212434"/>
                </a:moveTo>
                <a:cubicBezTo>
                  <a:pt x="9537660" y="3212434"/>
                  <a:pt x="9545719" y="3220492"/>
                  <a:pt x="9545719" y="3230432"/>
                </a:cubicBezTo>
                <a:cubicBezTo>
                  <a:pt x="9545719" y="3240374"/>
                  <a:pt x="9537660" y="3248432"/>
                  <a:pt x="9527719" y="3248432"/>
                </a:cubicBezTo>
                <a:cubicBezTo>
                  <a:pt x="9517778" y="3248432"/>
                  <a:pt x="9509719" y="3240374"/>
                  <a:pt x="9509719" y="3230432"/>
                </a:cubicBezTo>
                <a:cubicBezTo>
                  <a:pt x="9509719" y="3220492"/>
                  <a:pt x="9517778" y="3212434"/>
                  <a:pt x="9527719" y="3212434"/>
                </a:cubicBezTo>
                <a:close/>
                <a:moveTo>
                  <a:pt x="11641015" y="3212432"/>
                </a:moveTo>
                <a:cubicBezTo>
                  <a:pt x="11650956" y="3212432"/>
                  <a:pt x="11659015" y="3220491"/>
                  <a:pt x="11659015" y="3230431"/>
                </a:cubicBezTo>
                <a:cubicBezTo>
                  <a:pt x="11659015" y="3240372"/>
                  <a:pt x="11650956" y="3248430"/>
                  <a:pt x="11641015" y="3248430"/>
                </a:cubicBezTo>
                <a:cubicBezTo>
                  <a:pt x="11631074" y="3248430"/>
                  <a:pt x="11623015" y="3240372"/>
                  <a:pt x="11623015" y="3230431"/>
                </a:cubicBezTo>
                <a:cubicBezTo>
                  <a:pt x="11623015" y="3220491"/>
                  <a:pt x="11631074" y="3212432"/>
                  <a:pt x="11641015" y="3212432"/>
                </a:cubicBezTo>
                <a:close/>
                <a:moveTo>
                  <a:pt x="11993240" y="3212430"/>
                </a:moveTo>
                <a:cubicBezTo>
                  <a:pt x="12003181" y="3212430"/>
                  <a:pt x="12011240" y="3220488"/>
                  <a:pt x="12011240" y="3230429"/>
                </a:cubicBezTo>
                <a:cubicBezTo>
                  <a:pt x="12011240" y="3240370"/>
                  <a:pt x="12003181" y="3248428"/>
                  <a:pt x="11993240" y="3248428"/>
                </a:cubicBezTo>
                <a:cubicBezTo>
                  <a:pt x="11983299" y="3248428"/>
                  <a:pt x="11975240" y="3240370"/>
                  <a:pt x="11975240" y="3230429"/>
                </a:cubicBezTo>
                <a:cubicBezTo>
                  <a:pt x="11975240" y="3220488"/>
                  <a:pt x="11983299" y="3212430"/>
                  <a:pt x="11993240" y="3212430"/>
                </a:cubicBezTo>
                <a:close/>
                <a:moveTo>
                  <a:pt x="1779086" y="2891267"/>
                </a:moveTo>
                <a:cubicBezTo>
                  <a:pt x="1789025" y="2891267"/>
                  <a:pt x="1797085" y="2899326"/>
                  <a:pt x="1797085" y="2909266"/>
                </a:cubicBezTo>
                <a:cubicBezTo>
                  <a:pt x="1797085" y="2919205"/>
                  <a:pt x="1789025" y="2927260"/>
                  <a:pt x="1779086" y="2927260"/>
                </a:cubicBezTo>
                <a:cubicBezTo>
                  <a:pt x="1769144" y="2927260"/>
                  <a:pt x="1761085" y="2919205"/>
                  <a:pt x="1761085" y="2909266"/>
                </a:cubicBezTo>
                <a:cubicBezTo>
                  <a:pt x="1761085" y="2899326"/>
                  <a:pt x="1769144" y="2891267"/>
                  <a:pt x="1779086" y="2891267"/>
                </a:cubicBezTo>
                <a:close/>
                <a:moveTo>
                  <a:pt x="1426868" y="2891265"/>
                </a:moveTo>
                <a:cubicBezTo>
                  <a:pt x="1436809" y="2891265"/>
                  <a:pt x="1444868" y="2899325"/>
                  <a:pt x="1444868" y="2909266"/>
                </a:cubicBezTo>
                <a:cubicBezTo>
                  <a:pt x="1444868" y="2919205"/>
                  <a:pt x="1436809" y="2927260"/>
                  <a:pt x="1426868" y="2927260"/>
                </a:cubicBezTo>
                <a:cubicBezTo>
                  <a:pt x="1416928" y="2927260"/>
                  <a:pt x="1408868" y="2919205"/>
                  <a:pt x="1408868" y="2909266"/>
                </a:cubicBezTo>
                <a:cubicBezTo>
                  <a:pt x="1408868" y="2899325"/>
                  <a:pt x="1416928" y="2891265"/>
                  <a:pt x="1426868" y="2891265"/>
                </a:cubicBezTo>
                <a:close/>
                <a:moveTo>
                  <a:pt x="1074652" y="2891263"/>
                </a:moveTo>
                <a:cubicBezTo>
                  <a:pt x="1084593" y="2891263"/>
                  <a:pt x="1092652" y="2899323"/>
                  <a:pt x="1092652" y="2909264"/>
                </a:cubicBezTo>
                <a:cubicBezTo>
                  <a:pt x="1092652" y="2919203"/>
                  <a:pt x="1084593" y="2927258"/>
                  <a:pt x="1074652" y="2927258"/>
                </a:cubicBezTo>
                <a:cubicBezTo>
                  <a:pt x="1064711" y="2927258"/>
                  <a:pt x="1056652" y="2919203"/>
                  <a:pt x="1056652" y="2909264"/>
                </a:cubicBezTo>
                <a:cubicBezTo>
                  <a:pt x="1056652" y="2899323"/>
                  <a:pt x="1064711" y="2891263"/>
                  <a:pt x="1074652" y="2891263"/>
                </a:cubicBezTo>
                <a:close/>
                <a:moveTo>
                  <a:pt x="722436" y="2891260"/>
                </a:moveTo>
                <a:cubicBezTo>
                  <a:pt x="732377" y="2891260"/>
                  <a:pt x="740436" y="2899320"/>
                  <a:pt x="740436" y="2909261"/>
                </a:cubicBezTo>
                <a:cubicBezTo>
                  <a:pt x="740436" y="2919200"/>
                  <a:pt x="732377" y="2927255"/>
                  <a:pt x="722436" y="2927255"/>
                </a:cubicBezTo>
                <a:cubicBezTo>
                  <a:pt x="712495" y="2927255"/>
                  <a:pt x="704436" y="2919200"/>
                  <a:pt x="704436" y="2909261"/>
                </a:cubicBezTo>
                <a:cubicBezTo>
                  <a:pt x="704436" y="2899320"/>
                  <a:pt x="712495" y="2891260"/>
                  <a:pt x="722436" y="2891260"/>
                </a:cubicBezTo>
                <a:close/>
                <a:moveTo>
                  <a:pt x="370219" y="2891258"/>
                </a:moveTo>
                <a:cubicBezTo>
                  <a:pt x="380160" y="2891258"/>
                  <a:pt x="388219" y="2899318"/>
                  <a:pt x="388219" y="2909259"/>
                </a:cubicBezTo>
                <a:cubicBezTo>
                  <a:pt x="388219" y="2919198"/>
                  <a:pt x="380160" y="2927253"/>
                  <a:pt x="370219" y="2927253"/>
                </a:cubicBezTo>
                <a:cubicBezTo>
                  <a:pt x="360279" y="2927253"/>
                  <a:pt x="352220" y="2919198"/>
                  <a:pt x="352220" y="2909259"/>
                </a:cubicBezTo>
                <a:cubicBezTo>
                  <a:pt x="352220" y="2899318"/>
                  <a:pt x="360279" y="2891258"/>
                  <a:pt x="370219" y="2891258"/>
                </a:cubicBezTo>
                <a:close/>
                <a:moveTo>
                  <a:pt x="18003" y="2891256"/>
                </a:moveTo>
                <a:cubicBezTo>
                  <a:pt x="27944" y="2891256"/>
                  <a:pt x="36003" y="2899315"/>
                  <a:pt x="36003" y="2909257"/>
                </a:cubicBezTo>
                <a:cubicBezTo>
                  <a:pt x="36003" y="2919195"/>
                  <a:pt x="27944" y="2927251"/>
                  <a:pt x="18003" y="2927251"/>
                </a:cubicBezTo>
                <a:cubicBezTo>
                  <a:pt x="8062" y="2927251"/>
                  <a:pt x="3" y="2919195"/>
                  <a:pt x="3" y="2909257"/>
                </a:cubicBezTo>
                <a:cubicBezTo>
                  <a:pt x="3" y="2899315"/>
                  <a:pt x="8062" y="2891256"/>
                  <a:pt x="18003" y="2891256"/>
                </a:cubicBezTo>
                <a:close/>
                <a:moveTo>
                  <a:pt x="2131304" y="2891253"/>
                </a:moveTo>
                <a:cubicBezTo>
                  <a:pt x="2141245" y="2891253"/>
                  <a:pt x="2149303" y="2899313"/>
                  <a:pt x="2149303" y="2909254"/>
                </a:cubicBezTo>
                <a:cubicBezTo>
                  <a:pt x="2149303" y="2919193"/>
                  <a:pt x="2141245" y="2927248"/>
                  <a:pt x="2131304" y="2927248"/>
                </a:cubicBezTo>
                <a:cubicBezTo>
                  <a:pt x="2121367" y="2927248"/>
                  <a:pt x="2113307" y="2919193"/>
                  <a:pt x="2113307" y="2909254"/>
                </a:cubicBezTo>
                <a:cubicBezTo>
                  <a:pt x="2113307" y="2899313"/>
                  <a:pt x="2121367" y="2891253"/>
                  <a:pt x="2131304" y="2891253"/>
                </a:cubicBezTo>
                <a:close/>
                <a:moveTo>
                  <a:pt x="2483515" y="2891251"/>
                </a:moveTo>
                <a:cubicBezTo>
                  <a:pt x="2493454" y="2891251"/>
                  <a:pt x="2501514" y="2899311"/>
                  <a:pt x="2501514" y="2909252"/>
                </a:cubicBezTo>
                <a:cubicBezTo>
                  <a:pt x="2501514" y="2919191"/>
                  <a:pt x="2493454" y="2927246"/>
                  <a:pt x="2483515" y="2927246"/>
                </a:cubicBezTo>
                <a:cubicBezTo>
                  <a:pt x="2473573" y="2927246"/>
                  <a:pt x="2465511" y="2919191"/>
                  <a:pt x="2465511" y="2909252"/>
                </a:cubicBezTo>
                <a:cubicBezTo>
                  <a:pt x="2465511" y="2899311"/>
                  <a:pt x="2473573" y="2891251"/>
                  <a:pt x="2483515" y="2891251"/>
                </a:cubicBezTo>
                <a:close/>
                <a:moveTo>
                  <a:pt x="2835723" y="2891248"/>
                </a:moveTo>
                <a:cubicBezTo>
                  <a:pt x="2845665" y="2891248"/>
                  <a:pt x="2853724" y="2899308"/>
                  <a:pt x="2853724" y="2909249"/>
                </a:cubicBezTo>
                <a:cubicBezTo>
                  <a:pt x="2853724" y="2919188"/>
                  <a:pt x="2845665" y="2927243"/>
                  <a:pt x="2835723" y="2927243"/>
                </a:cubicBezTo>
                <a:cubicBezTo>
                  <a:pt x="2825784" y="2927243"/>
                  <a:pt x="2817723" y="2919188"/>
                  <a:pt x="2817723" y="2909249"/>
                </a:cubicBezTo>
                <a:cubicBezTo>
                  <a:pt x="2817723" y="2899308"/>
                  <a:pt x="2825784" y="2891248"/>
                  <a:pt x="2835723" y="2891248"/>
                </a:cubicBezTo>
                <a:close/>
                <a:moveTo>
                  <a:pt x="4948953" y="2891246"/>
                </a:moveTo>
                <a:cubicBezTo>
                  <a:pt x="4958892" y="2891246"/>
                  <a:pt x="4966948" y="2899306"/>
                  <a:pt x="4966948" y="2909247"/>
                </a:cubicBezTo>
                <a:cubicBezTo>
                  <a:pt x="4966948" y="2919186"/>
                  <a:pt x="4958892" y="2927241"/>
                  <a:pt x="4948953" y="2927241"/>
                </a:cubicBezTo>
                <a:cubicBezTo>
                  <a:pt x="4939015" y="2927241"/>
                  <a:pt x="4930959" y="2919186"/>
                  <a:pt x="4930959" y="2909247"/>
                </a:cubicBezTo>
                <a:cubicBezTo>
                  <a:pt x="4930959" y="2899306"/>
                  <a:pt x="4939015" y="2891246"/>
                  <a:pt x="4948953" y="2891246"/>
                </a:cubicBezTo>
                <a:close/>
                <a:moveTo>
                  <a:pt x="4596736" y="2891244"/>
                </a:moveTo>
                <a:cubicBezTo>
                  <a:pt x="4606678" y="2891244"/>
                  <a:pt x="4614736" y="2899304"/>
                  <a:pt x="4614736" y="2909245"/>
                </a:cubicBezTo>
                <a:cubicBezTo>
                  <a:pt x="4614736" y="2919184"/>
                  <a:pt x="4606678" y="2927239"/>
                  <a:pt x="4596736" y="2927239"/>
                </a:cubicBezTo>
                <a:cubicBezTo>
                  <a:pt x="4586792" y="2927239"/>
                  <a:pt x="4578732" y="2919184"/>
                  <a:pt x="4578732" y="2909245"/>
                </a:cubicBezTo>
                <a:cubicBezTo>
                  <a:pt x="4578732" y="2899304"/>
                  <a:pt x="4586792" y="2891244"/>
                  <a:pt x="4596736" y="2891244"/>
                </a:cubicBezTo>
                <a:close/>
                <a:moveTo>
                  <a:pt x="4244510" y="2891241"/>
                </a:moveTo>
                <a:cubicBezTo>
                  <a:pt x="4254452" y="2891241"/>
                  <a:pt x="4262512" y="2899301"/>
                  <a:pt x="4262512" y="2909242"/>
                </a:cubicBezTo>
                <a:cubicBezTo>
                  <a:pt x="4262512" y="2919181"/>
                  <a:pt x="4254452" y="2927236"/>
                  <a:pt x="4244510" y="2927236"/>
                </a:cubicBezTo>
                <a:cubicBezTo>
                  <a:pt x="4234568" y="2927236"/>
                  <a:pt x="4226508" y="2919181"/>
                  <a:pt x="4226508" y="2909242"/>
                </a:cubicBezTo>
                <a:cubicBezTo>
                  <a:pt x="4226508" y="2899301"/>
                  <a:pt x="4234568" y="2891241"/>
                  <a:pt x="4244510" y="2891241"/>
                </a:cubicBezTo>
                <a:close/>
                <a:moveTo>
                  <a:pt x="3892358" y="2891239"/>
                </a:moveTo>
                <a:cubicBezTo>
                  <a:pt x="3902301" y="2891239"/>
                  <a:pt x="3910360" y="2899299"/>
                  <a:pt x="3910360" y="2909239"/>
                </a:cubicBezTo>
                <a:cubicBezTo>
                  <a:pt x="3910360" y="2919179"/>
                  <a:pt x="3902301" y="2927234"/>
                  <a:pt x="3892358" y="2927234"/>
                </a:cubicBezTo>
                <a:cubicBezTo>
                  <a:pt x="3882416" y="2927234"/>
                  <a:pt x="3874357" y="2919179"/>
                  <a:pt x="3874357" y="2909239"/>
                </a:cubicBezTo>
                <a:cubicBezTo>
                  <a:pt x="3874357" y="2899299"/>
                  <a:pt x="3882416" y="2891239"/>
                  <a:pt x="3892358" y="2891239"/>
                </a:cubicBezTo>
                <a:close/>
                <a:moveTo>
                  <a:pt x="3540109" y="2891237"/>
                </a:moveTo>
                <a:cubicBezTo>
                  <a:pt x="3550049" y="2891237"/>
                  <a:pt x="3558107" y="2899296"/>
                  <a:pt x="3558107" y="2909238"/>
                </a:cubicBezTo>
                <a:cubicBezTo>
                  <a:pt x="3558107" y="2919176"/>
                  <a:pt x="3550049" y="2927232"/>
                  <a:pt x="3540109" y="2927232"/>
                </a:cubicBezTo>
                <a:cubicBezTo>
                  <a:pt x="3530170" y="2927232"/>
                  <a:pt x="3522112" y="2919176"/>
                  <a:pt x="3522112" y="2909238"/>
                </a:cubicBezTo>
                <a:cubicBezTo>
                  <a:pt x="3522112" y="2899296"/>
                  <a:pt x="3530170" y="2891237"/>
                  <a:pt x="3540109" y="2891237"/>
                </a:cubicBezTo>
                <a:close/>
                <a:moveTo>
                  <a:pt x="3187942" y="2891234"/>
                </a:moveTo>
                <a:cubicBezTo>
                  <a:pt x="3197881" y="2891234"/>
                  <a:pt x="3205939" y="2899294"/>
                  <a:pt x="3205939" y="2909235"/>
                </a:cubicBezTo>
                <a:cubicBezTo>
                  <a:pt x="3205939" y="2919174"/>
                  <a:pt x="3197881" y="2927229"/>
                  <a:pt x="3187942" y="2927229"/>
                </a:cubicBezTo>
                <a:cubicBezTo>
                  <a:pt x="3178003" y="2927229"/>
                  <a:pt x="3169945" y="2919174"/>
                  <a:pt x="3169945" y="2909235"/>
                </a:cubicBezTo>
                <a:cubicBezTo>
                  <a:pt x="3169945" y="2899294"/>
                  <a:pt x="3178003" y="2891234"/>
                  <a:pt x="3187942" y="2891234"/>
                </a:cubicBezTo>
                <a:close/>
                <a:moveTo>
                  <a:pt x="5301162" y="2891232"/>
                </a:moveTo>
                <a:cubicBezTo>
                  <a:pt x="5311103" y="2891232"/>
                  <a:pt x="5319162" y="2899292"/>
                  <a:pt x="5319162" y="2909233"/>
                </a:cubicBezTo>
                <a:cubicBezTo>
                  <a:pt x="5319162" y="2919172"/>
                  <a:pt x="5311103" y="2927227"/>
                  <a:pt x="5301162" y="2927227"/>
                </a:cubicBezTo>
                <a:cubicBezTo>
                  <a:pt x="5291218" y="2927227"/>
                  <a:pt x="5283159" y="2919172"/>
                  <a:pt x="5283159" y="2909233"/>
                </a:cubicBezTo>
                <a:cubicBezTo>
                  <a:pt x="5283159" y="2899292"/>
                  <a:pt x="5291218" y="2891232"/>
                  <a:pt x="5301162" y="2891232"/>
                </a:cubicBezTo>
                <a:close/>
                <a:moveTo>
                  <a:pt x="5653360" y="2891229"/>
                </a:moveTo>
                <a:cubicBezTo>
                  <a:pt x="5663301" y="2891229"/>
                  <a:pt x="5671359" y="2899289"/>
                  <a:pt x="5671359" y="2909230"/>
                </a:cubicBezTo>
                <a:cubicBezTo>
                  <a:pt x="5671359" y="2919169"/>
                  <a:pt x="5663301" y="2927224"/>
                  <a:pt x="5653360" y="2927224"/>
                </a:cubicBezTo>
                <a:cubicBezTo>
                  <a:pt x="5643420" y="2927224"/>
                  <a:pt x="5635361" y="2919169"/>
                  <a:pt x="5635361" y="2909230"/>
                </a:cubicBezTo>
                <a:cubicBezTo>
                  <a:pt x="5635361" y="2899289"/>
                  <a:pt x="5643420" y="2891229"/>
                  <a:pt x="5653360" y="2891229"/>
                </a:cubicBezTo>
                <a:close/>
                <a:moveTo>
                  <a:pt x="6005562" y="2891227"/>
                </a:moveTo>
                <a:cubicBezTo>
                  <a:pt x="6015500" y="2891227"/>
                  <a:pt x="6023559" y="2899287"/>
                  <a:pt x="6023559" y="2909228"/>
                </a:cubicBezTo>
                <a:cubicBezTo>
                  <a:pt x="6023559" y="2919167"/>
                  <a:pt x="6015500" y="2927222"/>
                  <a:pt x="6005562" y="2927222"/>
                </a:cubicBezTo>
                <a:cubicBezTo>
                  <a:pt x="5995620" y="2927222"/>
                  <a:pt x="5987561" y="2919167"/>
                  <a:pt x="5987561" y="2909228"/>
                </a:cubicBezTo>
                <a:cubicBezTo>
                  <a:pt x="5987561" y="2899287"/>
                  <a:pt x="5995620" y="2891227"/>
                  <a:pt x="6005562" y="2891227"/>
                </a:cubicBezTo>
                <a:close/>
                <a:moveTo>
                  <a:pt x="8118855" y="2891225"/>
                </a:moveTo>
                <a:cubicBezTo>
                  <a:pt x="8128796" y="2891225"/>
                  <a:pt x="8136855" y="2899285"/>
                  <a:pt x="8136855" y="2909225"/>
                </a:cubicBezTo>
                <a:cubicBezTo>
                  <a:pt x="8136855" y="2919165"/>
                  <a:pt x="8128796" y="2927220"/>
                  <a:pt x="8118855" y="2927220"/>
                </a:cubicBezTo>
                <a:cubicBezTo>
                  <a:pt x="8108914" y="2927220"/>
                  <a:pt x="8100855" y="2919165"/>
                  <a:pt x="8100855" y="2909225"/>
                </a:cubicBezTo>
                <a:cubicBezTo>
                  <a:pt x="8100855" y="2899285"/>
                  <a:pt x="8108914" y="2891225"/>
                  <a:pt x="8118855" y="2891225"/>
                </a:cubicBezTo>
                <a:close/>
                <a:moveTo>
                  <a:pt x="7766639" y="2891222"/>
                </a:moveTo>
                <a:cubicBezTo>
                  <a:pt x="7776580" y="2891222"/>
                  <a:pt x="7784639" y="2899282"/>
                  <a:pt x="7784639" y="2909223"/>
                </a:cubicBezTo>
                <a:cubicBezTo>
                  <a:pt x="7784639" y="2919162"/>
                  <a:pt x="7776580" y="2927217"/>
                  <a:pt x="7766639" y="2927217"/>
                </a:cubicBezTo>
                <a:cubicBezTo>
                  <a:pt x="7756698" y="2927217"/>
                  <a:pt x="7748639" y="2919162"/>
                  <a:pt x="7748639" y="2909223"/>
                </a:cubicBezTo>
                <a:cubicBezTo>
                  <a:pt x="7748639" y="2899282"/>
                  <a:pt x="7756698" y="2891222"/>
                  <a:pt x="7766639" y="2891222"/>
                </a:cubicBezTo>
                <a:close/>
                <a:moveTo>
                  <a:pt x="7414423" y="2891220"/>
                </a:moveTo>
                <a:cubicBezTo>
                  <a:pt x="7424364" y="2891220"/>
                  <a:pt x="7432423" y="2899280"/>
                  <a:pt x="7432423" y="2909220"/>
                </a:cubicBezTo>
                <a:cubicBezTo>
                  <a:pt x="7432423" y="2919160"/>
                  <a:pt x="7424364" y="2927215"/>
                  <a:pt x="7414423" y="2927215"/>
                </a:cubicBezTo>
                <a:cubicBezTo>
                  <a:pt x="7404482" y="2927215"/>
                  <a:pt x="7396423" y="2919160"/>
                  <a:pt x="7396423" y="2909220"/>
                </a:cubicBezTo>
                <a:cubicBezTo>
                  <a:pt x="7396423" y="2899280"/>
                  <a:pt x="7404482" y="2891220"/>
                  <a:pt x="7414423" y="2891220"/>
                </a:cubicBezTo>
                <a:close/>
                <a:moveTo>
                  <a:pt x="7062207" y="2891218"/>
                </a:moveTo>
                <a:cubicBezTo>
                  <a:pt x="7072148" y="2891218"/>
                  <a:pt x="7080207" y="2899277"/>
                  <a:pt x="7080207" y="2909219"/>
                </a:cubicBezTo>
                <a:cubicBezTo>
                  <a:pt x="7080207" y="2919157"/>
                  <a:pt x="7072148" y="2927213"/>
                  <a:pt x="7062207" y="2927213"/>
                </a:cubicBezTo>
                <a:cubicBezTo>
                  <a:pt x="7052266" y="2927213"/>
                  <a:pt x="7044207" y="2919157"/>
                  <a:pt x="7044207" y="2909219"/>
                </a:cubicBezTo>
                <a:cubicBezTo>
                  <a:pt x="7044207" y="2899277"/>
                  <a:pt x="7052266" y="2891218"/>
                  <a:pt x="7062207" y="2891218"/>
                </a:cubicBezTo>
                <a:close/>
                <a:moveTo>
                  <a:pt x="6709991" y="2891215"/>
                </a:moveTo>
                <a:cubicBezTo>
                  <a:pt x="6719932" y="2891215"/>
                  <a:pt x="6727991" y="2899275"/>
                  <a:pt x="6727991" y="2909216"/>
                </a:cubicBezTo>
                <a:cubicBezTo>
                  <a:pt x="6727991" y="2919155"/>
                  <a:pt x="6719932" y="2927210"/>
                  <a:pt x="6709991" y="2927210"/>
                </a:cubicBezTo>
                <a:cubicBezTo>
                  <a:pt x="6700050" y="2927210"/>
                  <a:pt x="6691991" y="2919155"/>
                  <a:pt x="6691991" y="2909216"/>
                </a:cubicBezTo>
                <a:cubicBezTo>
                  <a:pt x="6691991" y="2899275"/>
                  <a:pt x="6700050" y="2891215"/>
                  <a:pt x="6709991" y="2891215"/>
                </a:cubicBezTo>
                <a:close/>
                <a:moveTo>
                  <a:pt x="6357775" y="2891213"/>
                </a:moveTo>
                <a:cubicBezTo>
                  <a:pt x="6367716" y="2891213"/>
                  <a:pt x="6375775" y="2899273"/>
                  <a:pt x="6375775" y="2909214"/>
                </a:cubicBezTo>
                <a:cubicBezTo>
                  <a:pt x="6375775" y="2919153"/>
                  <a:pt x="6367716" y="2927208"/>
                  <a:pt x="6357775" y="2927208"/>
                </a:cubicBezTo>
                <a:cubicBezTo>
                  <a:pt x="6347834" y="2927208"/>
                  <a:pt x="6339775" y="2919153"/>
                  <a:pt x="6339775" y="2909214"/>
                </a:cubicBezTo>
                <a:cubicBezTo>
                  <a:pt x="6339775" y="2899273"/>
                  <a:pt x="6347834" y="2891213"/>
                  <a:pt x="6357775" y="2891213"/>
                </a:cubicBezTo>
                <a:close/>
                <a:moveTo>
                  <a:pt x="8471071" y="2891210"/>
                </a:moveTo>
                <a:cubicBezTo>
                  <a:pt x="8481012" y="2891210"/>
                  <a:pt x="8489071" y="2899270"/>
                  <a:pt x="8489071" y="2909211"/>
                </a:cubicBezTo>
                <a:cubicBezTo>
                  <a:pt x="8489071" y="2919152"/>
                  <a:pt x="8481012" y="2927205"/>
                  <a:pt x="8471071" y="2927205"/>
                </a:cubicBezTo>
                <a:cubicBezTo>
                  <a:pt x="8461130" y="2927205"/>
                  <a:pt x="8453071" y="2919152"/>
                  <a:pt x="8453071" y="2909211"/>
                </a:cubicBezTo>
                <a:cubicBezTo>
                  <a:pt x="8453071" y="2899270"/>
                  <a:pt x="8461130" y="2891210"/>
                  <a:pt x="8471071" y="2891210"/>
                </a:cubicBezTo>
                <a:close/>
                <a:moveTo>
                  <a:pt x="8823287" y="2891208"/>
                </a:moveTo>
                <a:cubicBezTo>
                  <a:pt x="8833228" y="2891208"/>
                  <a:pt x="8841287" y="2899268"/>
                  <a:pt x="8841287" y="2909209"/>
                </a:cubicBezTo>
                <a:cubicBezTo>
                  <a:pt x="8841287" y="2919149"/>
                  <a:pt x="8833228" y="2927203"/>
                  <a:pt x="8823287" y="2927203"/>
                </a:cubicBezTo>
                <a:cubicBezTo>
                  <a:pt x="8813346" y="2927203"/>
                  <a:pt x="8805287" y="2919149"/>
                  <a:pt x="8805287" y="2909209"/>
                </a:cubicBezTo>
                <a:cubicBezTo>
                  <a:pt x="8805287" y="2899268"/>
                  <a:pt x="8813346" y="2891208"/>
                  <a:pt x="8823287" y="2891208"/>
                </a:cubicBezTo>
                <a:close/>
                <a:moveTo>
                  <a:pt x="9175503" y="2891206"/>
                </a:moveTo>
                <a:cubicBezTo>
                  <a:pt x="9185444" y="2891206"/>
                  <a:pt x="9193503" y="2899266"/>
                  <a:pt x="9193503" y="2909206"/>
                </a:cubicBezTo>
                <a:cubicBezTo>
                  <a:pt x="9193503" y="2919147"/>
                  <a:pt x="9185444" y="2927201"/>
                  <a:pt x="9175503" y="2927201"/>
                </a:cubicBezTo>
                <a:cubicBezTo>
                  <a:pt x="9165562" y="2927201"/>
                  <a:pt x="9157503" y="2919147"/>
                  <a:pt x="9157503" y="2909206"/>
                </a:cubicBezTo>
                <a:cubicBezTo>
                  <a:pt x="9157503" y="2899266"/>
                  <a:pt x="9165562" y="2891206"/>
                  <a:pt x="9175503" y="2891206"/>
                </a:cubicBezTo>
                <a:close/>
                <a:moveTo>
                  <a:pt x="11288799" y="2891203"/>
                </a:moveTo>
                <a:cubicBezTo>
                  <a:pt x="11298740" y="2891203"/>
                  <a:pt x="11306799" y="2899263"/>
                  <a:pt x="11306799" y="2909204"/>
                </a:cubicBezTo>
                <a:cubicBezTo>
                  <a:pt x="11306799" y="2919144"/>
                  <a:pt x="11298740" y="2927200"/>
                  <a:pt x="11288799" y="2927200"/>
                </a:cubicBezTo>
                <a:cubicBezTo>
                  <a:pt x="11278858" y="2927200"/>
                  <a:pt x="11270799" y="2919144"/>
                  <a:pt x="11270799" y="2909204"/>
                </a:cubicBezTo>
                <a:cubicBezTo>
                  <a:pt x="11270799" y="2899263"/>
                  <a:pt x="11278858" y="2891203"/>
                  <a:pt x="11288799" y="2891203"/>
                </a:cubicBezTo>
                <a:close/>
                <a:moveTo>
                  <a:pt x="10936583" y="2891201"/>
                </a:moveTo>
                <a:cubicBezTo>
                  <a:pt x="10946524" y="2891201"/>
                  <a:pt x="10954583" y="2899261"/>
                  <a:pt x="10954583" y="2909201"/>
                </a:cubicBezTo>
                <a:cubicBezTo>
                  <a:pt x="10954583" y="2919142"/>
                  <a:pt x="10946524" y="2927198"/>
                  <a:pt x="10936583" y="2927198"/>
                </a:cubicBezTo>
                <a:cubicBezTo>
                  <a:pt x="10926642" y="2927198"/>
                  <a:pt x="10918583" y="2919142"/>
                  <a:pt x="10918583" y="2909201"/>
                </a:cubicBezTo>
                <a:cubicBezTo>
                  <a:pt x="10918583" y="2899261"/>
                  <a:pt x="10926642" y="2891201"/>
                  <a:pt x="10936583" y="2891201"/>
                </a:cubicBezTo>
                <a:close/>
                <a:moveTo>
                  <a:pt x="10584367" y="2891199"/>
                </a:moveTo>
                <a:cubicBezTo>
                  <a:pt x="10594308" y="2891199"/>
                  <a:pt x="10602367" y="2899258"/>
                  <a:pt x="10602367" y="2909200"/>
                </a:cubicBezTo>
                <a:cubicBezTo>
                  <a:pt x="10602367" y="2919139"/>
                  <a:pt x="10594308" y="2927196"/>
                  <a:pt x="10584367" y="2927196"/>
                </a:cubicBezTo>
                <a:cubicBezTo>
                  <a:pt x="10574426" y="2927196"/>
                  <a:pt x="10566367" y="2919139"/>
                  <a:pt x="10566367" y="2909200"/>
                </a:cubicBezTo>
                <a:cubicBezTo>
                  <a:pt x="10566367" y="2899258"/>
                  <a:pt x="10574426" y="2891199"/>
                  <a:pt x="10584367" y="2891199"/>
                </a:cubicBezTo>
                <a:close/>
                <a:moveTo>
                  <a:pt x="10232151" y="2891196"/>
                </a:moveTo>
                <a:cubicBezTo>
                  <a:pt x="10242092" y="2891196"/>
                  <a:pt x="10250151" y="2899256"/>
                  <a:pt x="10250151" y="2909197"/>
                </a:cubicBezTo>
                <a:cubicBezTo>
                  <a:pt x="10250151" y="2919137"/>
                  <a:pt x="10242092" y="2927194"/>
                  <a:pt x="10232151" y="2927194"/>
                </a:cubicBezTo>
                <a:cubicBezTo>
                  <a:pt x="10222210" y="2927194"/>
                  <a:pt x="10214151" y="2919137"/>
                  <a:pt x="10214151" y="2909197"/>
                </a:cubicBezTo>
                <a:cubicBezTo>
                  <a:pt x="10214151" y="2899256"/>
                  <a:pt x="10222210" y="2891196"/>
                  <a:pt x="10232151" y="2891196"/>
                </a:cubicBezTo>
                <a:close/>
                <a:moveTo>
                  <a:pt x="9879935" y="2891194"/>
                </a:moveTo>
                <a:cubicBezTo>
                  <a:pt x="9889876" y="2891194"/>
                  <a:pt x="9897935" y="2899254"/>
                  <a:pt x="9897935" y="2909195"/>
                </a:cubicBezTo>
                <a:cubicBezTo>
                  <a:pt x="9897935" y="2919135"/>
                  <a:pt x="9889876" y="2927192"/>
                  <a:pt x="9879935" y="2927192"/>
                </a:cubicBezTo>
                <a:cubicBezTo>
                  <a:pt x="9869994" y="2927192"/>
                  <a:pt x="9861935" y="2919135"/>
                  <a:pt x="9861935" y="2909195"/>
                </a:cubicBezTo>
                <a:cubicBezTo>
                  <a:pt x="9861935" y="2899254"/>
                  <a:pt x="9869994" y="2891194"/>
                  <a:pt x="9879935" y="2891194"/>
                </a:cubicBezTo>
                <a:close/>
                <a:moveTo>
                  <a:pt x="9527719" y="2891191"/>
                </a:moveTo>
                <a:cubicBezTo>
                  <a:pt x="9537660" y="2891191"/>
                  <a:pt x="9545719" y="2899251"/>
                  <a:pt x="9545719" y="2909192"/>
                </a:cubicBezTo>
                <a:cubicBezTo>
                  <a:pt x="9545719" y="2919133"/>
                  <a:pt x="9537660" y="2927190"/>
                  <a:pt x="9527719" y="2927190"/>
                </a:cubicBezTo>
                <a:cubicBezTo>
                  <a:pt x="9517778" y="2927190"/>
                  <a:pt x="9509719" y="2919133"/>
                  <a:pt x="9509719" y="2909192"/>
                </a:cubicBezTo>
                <a:cubicBezTo>
                  <a:pt x="9509719" y="2899251"/>
                  <a:pt x="9517778" y="2891191"/>
                  <a:pt x="9527719" y="2891191"/>
                </a:cubicBezTo>
                <a:close/>
                <a:moveTo>
                  <a:pt x="11641015" y="2891189"/>
                </a:moveTo>
                <a:cubicBezTo>
                  <a:pt x="11650956" y="2891189"/>
                  <a:pt x="11659015" y="2899248"/>
                  <a:pt x="11659015" y="2909190"/>
                </a:cubicBezTo>
                <a:cubicBezTo>
                  <a:pt x="11659015" y="2919130"/>
                  <a:pt x="11650956" y="2927188"/>
                  <a:pt x="11641015" y="2927188"/>
                </a:cubicBezTo>
                <a:cubicBezTo>
                  <a:pt x="11631074" y="2927188"/>
                  <a:pt x="11623015" y="2919130"/>
                  <a:pt x="11623015" y="2909190"/>
                </a:cubicBezTo>
                <a:cubicBezTo>
                  <a:pt x="11623015" y="2899248"/>
                  <a:pt x="11631074" y="2891189"/>
                  <a:pt x="11641015" y="2891189"/>
                </a:cubicBezTo>
                <a:close/>
                <a:moveTo>
                  <a:pt x="11993240" y="2891187"/>
                </a:moveTo>
                <a:cubicBezTo>
                  <a:pt x="12003181" y="2891187"/>
                  <a:pt x="12011240" y="2899246"/>
                  <a:pt x="12011240" y="2909187"/>
                </a:cubicBezTo>
                <a:cubicBezTo>
                  <a:pt x="12011240" y="2919128"/>
                  <a:pt x="12003181" y="2927186"/>
                  <a:pt x="11993240" y="2927186"/>
                </a:cubicBezTo>
                <a:cubicBezTo>
                  <a:pt x="11983299" y="2927186"/>
                  <a:pt x="11975240" y="2919128"/>
                  <a:pt x="11975240" y="2909187"/>
                </a:cubicBezTo>
                <a:cubicBezTo>
                  <a:pt x="11975240" y="2899246"/>
                  <a:pt x="11983299" y="2891187"/>
                  <a:pt x="11993240" y="2891187"/>
                </a:cubicBezTo>
                <a:close/>
                <a:moveTo>
                  <a:pt x="1779086" y="2569996"/>
                </a:moveTo>
                <a:cubicBezTo>
                  <a:pt x="1789026" y="2569996"/>
                  <a:pt x="1797085" y="2578055"/>
                  <a:pt x="1797085" y="2588002"/>
                </a:cubicBezTo>
                <a:cubicBezTo>
                  <a:pt x="1797085" y="2597947"/>
                  <a:pt x="1789026" y="2606014"/>
                  <a:pt x="1779086" y="2606014"/>
                </a:cubicBezTo>
                <a:cubicBezTo>
                  <a:pt x="1769144" y="2606014"/>
                  <a:pt x="1761085" y="2597947"/>
                  <a:pt x="1761085" y="2588002"/>
                </a:cubicBezTo>
                <a:cubicBezTo>
                  <a:pt x="1761085" y="2578055"/>
                  <a:pt x="1769144" y="2569996"/>
                  <a:pt x="1779086" y="2569996"/>
                </a:cubicBezTo>
                <a:close/>
                <a:moveTo>
                  <a:pt x="1426868" y="2569994"/>
                </a:moveTo>
                <a:cubicBezTo>
                  <a:pt x="1436809" y="2569994"/>
                  <a:pt x="1444868" y="2578055"/>
                  <a:pt x="1444868" y="2588002"/>
                </a:cubicBezTo>
                <a:cubicBezTo>
                  <a:pt x="1444868" y="2597947"/>
                  <a:pt x="1436809" y="2606014"/>
                  <a:pt x="1426868" y="2606014"/>
                </a:cubicBezTo>
                <a:cubicBezTo>
                  <a:pt x="1416928" y="2606014"/>
                  <a:pt x="1408869" y="2597947"/>
                  <a:pt x="1408869" y="2588002"/>
                </a:cubicBezTo>
                <a:cubicBezTo>
                  <a:pt x="1408869" y="2578055"/>
                  <a:pt x="1416928" y="2569994"/>
                  <a:pt x="1426868" y="2569994"/>
                </a:cubicBezTo>
                <a:close/>
                <a:moveTo>
                  <a:pt x="1074652" y="2569993"/>
                </a:moveTo>
                <a:cubicBezTo>
                  <a:pt x="1084593" y="2569993"/>
                  <a:pt x="1092652" y="2578054"/>
                  <a:pt x="1092652" y="2588001"/>
                </a:cubicBezTo>
                <a:cubicBezTo>
                  <a:pt x="1092652" y="2597944"/>
                  <a:pt x="1084593" y="2606012"/>
                  <a:pt x="1074652" y="2606012"/>
                </a:cubicBezTo>
                <a:cubicBezTo>
                  <a:pt x="1064711" y="2606012"/>
                  <a:pt x="1056652" y="2597944"/>
                  <a:pt x="1056652" y="2588001"/>
                </a:cubicBezTo>
                <a:cubicBezTo>
                  <a:pt x="1056652" y="2578054"/>
                  <a:pt x="1064711" y="2569993"/>
                  <a:pt x="1074652" y="2569993"/>
                </a:cubicBezTo>
                <a:close/>
                <a:moveTo>
                  <a:pt x="722436" y="2569991"/>
                </a:moveTo>
                <a:cubicBezTo>
                  <a:pt x="732377" y="2569991"/>
                  <a:pt x="740436" y="2578052"/>
                  <a:pt x="740436" y="2587999"/>
                </a:cubicBezTo>
                <a:cubicBezTo>
                  <a:pt x="740436" y="2597943"/>
                  <a:pt x="732377" y="2606010"/>
                  <a:pt x="722436" y="2606010"/>
                </a:cubicBezTo>
                <a:cubicBezTo>
                  <a:pt x="712495" y="2606010"/>
                  <a:pt x="704436" y="2597943"/>
                  <a:pt x="704436" y="2587999"/>
                </a:cubicBezTo>
                <a:cubicBezTo>
                  <a:pt x="704436" y="2578052"/>
                  <a:pt x="712495" y="2569991"/>
                  <a:pt x="722436" y="2569991"/>
                </a:cubicBezTo>
                <a:close/>
                <a:moveTo>
                  <a:pt x="370220" y="2569989"/>
                </a:moveTo>
                <a:cubicBezTo>
                  <a:pt x="380160" y="2569989"/>
                  <a:pt x="388219" y="2578051"/>
                  <a:pt x="388219" y="2587998"/>
                </a:cubicBezTo>
                <a:cubicBezTo>
                  <a:pt x="388219" y="2597941"/>
                  <a:pt x="380160" y="2606009"/>
                  <a:pt x="370220" y="2606009"/>
                </a:cubicBezTo>
                <a:cubicBezTo>
                  <a:pt x="360279" y="2606009"/>
                  <a:pt x="352220" y="2597941"/>
                  <a:pt x="352220" y="2587998"/>
                </a:cubicBezTo>
                <a:cubicBezTo>
                  <a:pt x="352220" y="2578051"/>
                  <a:pt x="360279" y="2569989"/>
                  <a:pt x="370220" y="2569989"/>
                </a:cubicBezTo>
                <a:close/>
                <a:moveTo>
                  <a:pt x="18003" y="2569988"/>
                </a:moveTo>
                <a:cubicBezTo>
                  <a:pt x="27944" y="2569988"/>
                  <a:pt x="36003" y="2578049"/>
                  <a:pt x="36003" y="2587996"/>
                </a:cubicBezTo>
                <a:cubicBezTo>
                  <a:pt x="36003" y="2597939"/>
                  <a:pt x="27944" y="2606007"/>
                  <a:pt x="18003" y="2606007"/>
                </a:cubicBezTo>
                <a:cubicBezTo>
                  <a:pt x="8062" y="2606007"/>
                  <a:pt x="3" y="2597939"/>
                  <a:pt x="3" y="2587996"/>
                </a:cubicBezTo>
                <a:cubicBezTo>
                  <a:pt x="3" y="2578049"/>
                  <a:pt x="8062" y="2569988"/>
                  <a:pt x="18003" y="2569988"/>
                </a:cubicBezTo>
                <a:close/>
                <a:moveTo>
                  <a:pt x="2131304" y="2569986"/>
                </a:moveTo>
                <a:cubicBezTo>
                  <a:pt x="2141245" y="2569986"/>
                  <a:pt x="2149303" y="2578047"/>
                  <a:pt x="2149303" y="2587994"/>
                </a:cubicBezTo>
                <a:cubicBezTo>
                  <a:pt x="2149303" y="2597937"/>
                  <a:pt x="2141245" y="2606005"/>
                  <a:pt x="2131304" y="2606005"/>
                </a:cubicBezTo>
                <a:cubicBezTo>
                  <a:pt x="2121367" y="2606005"/>
                  <a:pt x="2113307" y="2597937"/>
                  <a:pt x="2113307" y="2587994"/>
                </a:cubicBezTo>
                <a:cubicBezTo>
                  <a:pt x="2113307" y="2578047"/>
                  <a:pt x="2121367" y="2569986"/>
                  <a:pt x="2131304" y="2569986"/>
                </a:cubicBezTo>
                <a:close/>
                <a:moveTo>
                  <a:pt x="2483515" y="2569984"/>
                </a:moveTo>
                <a:cubicBezTo>
                  <a:pt x="2493454" y="2569984"/>
                  <a:pt x="2501514" y="2578046"/>
                  <a:pt x="2501514" y="2587993"/>
                </a:cubicBezTo>
                <a:cubicBezTo>
                  <a:pt x="2501514" y="2597935"/>
                  <a:pt x="2493454" y="2606003"/>
                  <a:pt x="2483515" y="2606003"/>
                </a:cubicBezTo>
                <a:cubicBezTo>
                  <a:pt x="2473573" y="2606003"/>
                  <a:pt x="2465511" y="2597935"/>
                  <a:pt x="2465511" y="2587993"/>
                </a:cubicBezTo>
                <a:cubicBezTo>
                  <a:pt x="2465511" y="2578046"/>
                  <a:pt x="2473573" y="2569984"/>
                  <a:pt x="2483515" y="2569984"/>
                </a:cubicBezTo>
                <a:close/>
                <a:moveTo>
                  <a:pt x="2835723" y="2569983"/>
                </a:moveTo>
                <a:cubicBezTo>
                  <a:pt x="2845665" y="2569983"/>
                  <a:pt x="2853725" y="2578045"/>
                  <a:pt x="2853725" y="2587991"/>
                </a:cubicBezTo>
                <a:cubicBezTo>
                  <a:pt x="2853725" y="2597933"/>
                  <a:pt x="2845665" y="2606002"/>
                  <a:pt x="2835723" y="2606002"/>
                </a:cubicBezTo>
                <a:cubicBezTo>
                  <a:pt x="2825784" y="2606002"/>
                  <a:pt x="2817724" y="2597933"/>
                  <a:pt x="2817724" y="2587991"/>
                </a:cubicBezTo>
                <a:cubicBezTo>
                  <a:pt x="2817724" y="2578045"/>
                  <a:pt x="2825784" y="2569983"/>
                  <a:pt x="2835723" y="2569983"/>
                </a:cubicBezTo>
                <a:close/>
                <a:moveTo>
                  <a:pt x="4948953" y="2569981"/>
                </a:moveTo>
                <a:cubicBezTo>
                  <a:pt x="4958892" y="2569981"/>
                  <a:pt x="4966948" y="2578042"/>
                  <a:pt x="4966948" y="2587989"/>
                </a:cubicBezTo>
                <a:cubicBezTo>
                  <a:pt x="4966948" y="2597932"/>
                  <a:pt x="4958892" y="2606000"/>
                  <a:pt x="4948953" y="2606000"/>
                </a:cubicBezTo>
                <a:cubicBezTo>
                  <a:pt x="4939015" y="2606000"/>
                  <a:pt x="4930959" y="2597932"/>
                  <a:pt x="4930959" y="2587989"/>
                </a:cubicBezTo>
                <a:cubicBezTo>
                  <a:pt x="4930959" y="2578042"/>
                  <a:pt x="4939015" y="2569981"/>
                  <a:pt x="4948953" y="2569981"/>
                </a:cubicBezTo>
                <a:close/>
                <a:moveTo>
                  <a:pt x="4596736" y="2569980"/>
                </a:moveTo>
                <a:cubicBezTo>
                  <a:pt x="4606678" y="2569980"/>
                  <a:pt x="4614736" y="2578041"/>
                  <a:pt x="4614736" y="2587988"/>
                </a:cubicBezTo>
                <a:cubicBezTo>
                  <a:pt x="4614736" y="2597930"/>
                  <a:pt x="4606678" y="2605999"/>
                  <a:pt x="4596736" y="2605999"/>
                </a:cubicBezTo>
                <a:cubicBezTo>
                  <a:pt x="4586792" y="2605999"/>
                  <a:pt x="4578732" y="2597930"/>
                  <a:pt x="4578732" y="2587988"/>
                </a:cubicBezTo>
                <a:cubicBezTo>
                  <a:pt x="4578732" y="2578041"/>
                  <a:pt x="4586792" y="2569980"/>
                  <a:pt x="4596736" y="2569980"/>
                </a:cubicBezTo>
                <a:close/>
                <a:moveTo>
                  <a:pt x="4244510" y="2569978"/>
                </a:moveTo>
                <a:cubicBezTo>
                  <a:pt x="4254452" y="2569978"/>
                  <a:pt x="4262513" y="2578040"/>
                  <a:pt x="4262513" y="2587986"/>
                </a:cubicBezTo>
                <a:cubicBezTo>
                  <a:pt x="4262513" y="2597928"/>
                  <a:pt x="4254452" y="2605997"/>
                  <a:pt x="4244510" y="2605997"/>
                </a:cubicBezTo>
                <a:cubicBezTo>
                  <a:pt x="4234568" y="2605997"/>
                  <a:pt x="4226508" y="2597928"/>
                  <a:pt x="4226508" y="2587986"/>
                </a:cubicBezTo>
                <a:cubicBezTo>
                  <a:pt x="4226508" y="2578040"/>
                  <a:pt x="4234568" y="2569978"/>
                  <a:pt x="4244510" y="2569978"/>
                </a:cubicBezTo>
                <a:close/>
                <a:moveTo>
                  <a:pt x="3892359" y="2569977"/>
                </a:moveTo>
                <a:cubicBezTo>
                  <a:pt x="3902301" y="2569977"/>
                  <a:pt x="3910360" y="2578038"/>
                  <a:pt x="3910360" y="2587985"/>
                </a:cubicBezTo>
                <a:cubicBezTo>
                  <a:pt x="3910360" y="2597925"/>
                  <a:pt x="3902301" y="2605996"/>
                  <a:pt x="3892359" y="2605996"/>
                </a:cubicBezTo>
                <a:cubicBezTo>
                  <a:pt x="3882416" y="2605996"/>
                  <a:pt x="3874357" y="2597925"/>
                  <a:pt x="3874357" y="2587985"/>
                </a:cubicBezTo>
                <a:cubicBezTo>
                  <a:pt x="3874357" y="2578038"/>
                  <a:pt x="3882416" y="2569977"/>
                  <a:pt x="3892359" y="2569977"/>
                </a:cubicBezTo>
                <a:close/>
                <a:moveTo>
                  <a:pt x="3540109" y="2569975"/>
                </a:moveTo>
                <a:cubicBezTo>
                  <a:pt x="3550049" y="2569975"/>
                  <a:pt x="3558107" y="2578036"/>
                  <a:pt x="3558107" y="2587983"/>
                </a:cubicBezTo>
                <a:cubicBezTo>
                  <a:pt x="3558107" y="2597924"/>
                  <a:pt x="3550049" y="2605994"/>
                  <a:pt x="3540109" y="2605994"/>
                </a:cubicBezTo>
                <a:cubicBezTo>
                  <a:pt x="3530170" y="2605994"/>
                  <a:pt x="3522112" y="2597924"/>
                  <a:pt x="3522112" y="2587983"/>
                </a:cubicBezTo>
                <a:cubicBezTo>
                  <a:pt x="3522112" y="2578036"/>
                  <a:pt x="3530170" y="2569975"/>
                  <a:pt x="3540109" y="2569975"/>
                </a:cubicBezTo>
                <a:close/>
                <a:moveTo>
                  <a:pt x="3187942" y="2569974"/>
                </a:moveTo>
                <a:cubicBezTo>
                  <a:pt x="3197881" y="2569974"/>
                  <a:pt x="3205940" y="2578035"/>
                  <a:pt x="3205940" y="2587981"/>
                </a:cubicBezTo>
                <a:cubicBezTo>
                  <a:pt x="3205940" y="2597922"/>
                  <a:pt x="3197881" y="2605991"/>
                  <a:pt x="3187942" y="2605991"/>
                </a:cubicBezTo>
                <a:cubicBezTo>
                  <a:pt x="3178003" y="2605991"/>
                  <a:pt x="3169945" y="2597922"/>
                  <a:pt x="3169945" y="2587981"/>
                </a:cubicBezTo>
                <a:cubicBezTo>
                  <a:pt x="3169945" y="2578035"/>
                  <a:pt x="3178003" y="2569974"/>
                  <a:pt x="3187942" y="2569974"/>
                </a:cubicBezTo>
                <a:close/>
                <a:moveTo>
                  <a:pt x="5301162" y="2569972"/>
                </a:moveTo>
                <a:cubicBezTo>
                  <a:pt x="5311103" y="2569972"/>
                  <a:pt x="5319162" y="2578033"/>
                  <a:pt x="5319162" y="2587979"/>
                </a:cubicBezTo>
                <a:cubicBezTo>
                  <a:pt x="5319162" y="2597919"/>
                  <a:pt x="5311103" y="2605989"/>
                  <a:pt x="5301162" y="2605989"/>
                </a:cubicBezTo>
                <a:cubicBezTo>
                  <a:pt x="5291218" y="2605989"/>
                  <a:pt x="5283159" y="2597919"/>
                  <a:pt x="5283159" y="2587979"/>
                </a:cubicBezTo>
                <a:cubicBezTo>
                  <a:pt x="5283159" y="2578033"/>
                  <a:pt x="5291218" y="2569972"/>
                  <a:pt x="5301162" y="2569972"/>
                </a:cubicBezTo>
                <a:close/>
                <a:moveTo>
                  <a:pt x="5653360" y="2569970"/>
                </a:moveTo>
                <a:cubicBezTo>
                  <a:pt x="5663301" y="2569970"/>
                  <a:pt x="5671359" y="2578032"/>
                  <a:pt x="5671359" y="2587976"/>
                </a:cubicBezTo>
                <a:cubicBezTo>
                  <a:pt x="5671359" y="2597917"/>
                  <a:pt x="5663301" y="2605986"/>
                  <a:pt x="5653360" y="2605986"/>
                </a:cubicBezTo>
                <a:cubicBezTo>
                  <a:pt x="5643420" y="2605986"/>
                  <a:pt x="5635361" y="2597917"/>
                  <a:pt x="5635361" y="2587976"/>
                </a:cubicBezTo>
                <a:cubicBezTo>
                  <a:pt x="5635361" y="2578032"/>
                  <a:pt x="5643420" y="2569970"/>
                  <a:pt x="5653360" y="2569970"/>
                </a:cubicBezTo>
                <a:close/>
                <a:moveTo>
                  <a:pt x="6005562" y="2569969"/>
                </a:moveTo>
                <a:cubicBezTo>
                  <a:pt x="6015500" y="2569969"/>
                  <a:pt x="6023559" y="2578030"/>
                  <a:pt x="6023559" y="2587974"/>
                </a:cubicBezTo>
                <a:cubicBezTo>
                  <a:pt x="6023559" y="2597916"/>
                  <a:pt x="6015500" y="2605984"/>
                  <a:pt x="6005562" y="2605984"/>
                </a:cubicBezTo>
                <a:cubicBezTo>
                  <a:pt x="5995620" y="2605984"/>
                  <a:pt x="5987561" y="2597916"/>
                  <a:pt x="5987561" y="2587974"/>
                </a:cubicBezTo>
                <a:cubicBezTo>
                  <a:pt x="5987561" y="2578030"/>
                  <a:pt x="5995620" y="2569969"/>
                  <a:pt x="6005562" y="2569969"/>
                </a:cubicBezTo>
                <a:close/>
                <a:moveTo>
                  <a:pt x="8118855" y="2569968"/>
                </a:moveTo>
                <a:cubicBezTo>
                  <a:pt x="8128796" y="2569968"/>
                  <a:pt x="8136855" y="2578028"/>
                  <a:pt x="8136855" y="2587971"/>
                </a:cubicBezTo>
                <a:cubicBezTo>
                  <a:pt x="8136855" y="2597913"/>
                  <a:pt x="8128796" y="2605981"/>
                  <a:pt x="8118855" y="2605981"/>
                </a:cubicBezTo>
                <a:cubicBezTo>
                  <a:pt x="8108914" y="2605981"/>
                  <a:pt x="8100855" y="2597913"/>
                  <a:pt x="8100855" y="2587971"/>
                </a:cubicBezTo>
                <a:cubicBezTo>
                  <a:pt x="8100855" y="2578028"/>
                  <a:pt x="8108914" y="2569968"/>
                  <a:pt x="8118855" y="2569968"/>
                </a:cubicBezTo>
                <a:close/>
                <a:moveTo>
                  <a:pt x="7766639" y="2569965"/>
                </a:moveTo>
                <a:cubicBezTo>
                  <a:pt x="7776580" y="2569965"/>
                  <a:pt x="7784639" y="2578027"/>
                  <a:pt x="7784639" y="2587969"/>
                </a:cubicBezTo>
                <a:cubicBezTo>
                  <a:pt x="7784639" y="2597912"/>
                  <a:pt x="7776580" y="2605980"/>
                  <a:pt x="7766639" y="2605980"/>
                </a:cubicBezTo>
                <a:cubicBezTo>
                  <a:pt x="7756698" y="2605980"/>
                  <a:pt x="7748639" y="2597912"/>
                  <a:pt x="7748639" y="2587969"/>
                </a:cubicBezTo>
                <a:cubicBezTo>
                  <a:pt x="7748639" y="2578027"/>
                  <a:pt x="7756698" y="2569965"/>
                  <a:pt x="7766639" y="2569965"/>
                </a:cubicBezTo>
                <a:close/>
                <a:moveTo>
                  <a:pt x="7414423" y="2569964"/>
                </a:moveTo>
                <a:cubicBezTo>
                  <a:pt x="7424364" y="2569964"/>
                  <a:pt x="7432423" y="2578026"/>
                  <a:pt x="7432423" y="2587968"/>
                </a:cubicBezTo>
                <a:cubicBezTo>
                  <a:pt x="7432423" y="2597910"/>
                  <a:pt x="7424364" y="2605977"/>
                  <a:pt x="7414423" y="2605977"/>
                </a:cubicBezTo>
                <a:cubicBezTo>
                  <a:pt x="7404482" y="2605977"/>
                  <a:pt x="7396423" y="2597910"/>
                  <a:pt x="7396423" y="2587968"/>
                </a:cubicBezTo>
                <a:cubicBezTo>
                  <a:pt x="7396423" y="2578026"/>
                  <a:pt x="7404482" y="2569964"/>
                  <a:pt x="7414423" y="2569964"/>
                </a:cubicBezTo>
                <a:close/>
                <a:moveTo>
                  <a:pt x="7062207" y="2569963"/>
                </a:moveTo>
                <a:cubicBezTo>
                  <a:pt x="7072148" y="2569963"/>
                  <a:pt x="7080207" y="2578023"/>
                  <a:pt x="7080207" y="2587966"/>
                </a:cubicBezTo>
                <a:cubicBezTo>
                  <a:pt x="7080207" y="2597908"/>
                  <a:pt x="7072148" y="2605975"/>
                  <a:pt x="7062207" y="2605975"/>
                </a:cubicBezTo>
                <a:cubicBezTo>
                  <a:pt x="7052266" y="2605975"/>
                  <a:pt x="7044207" y="2597908"/>
                  <a:pt x="7044207" y="2587966"/>
                </a:cubicBezTo>
                <a:cubicBezTo>
                  <a:pt x="7044207" y="2578023"/>
                  <a:pt x="7052266" y="2569963"/>
                  <a:pt x="7062207" y="2569963"/>
                </a:cubicBezTo>
                <a:close/>
                <a:moveTo>
                  <a:pt x="6709991" y="2569961"/>
                </a:moveTo>
                <a:cubicBezTo>
                  <a:pt x="6719932" y="2569961"/>
                  <a:pt x="6727991" y="2578022"/>
                  <a:pt x="6727991" y="2587964"/>
                </a:cubicBezTo>
                <a:cubicBezTo>
                  <a:pt x="6727991" y="2597906"/>
                  <a:pt x="6719932" y="2605972"/>
                  <a:pt x="6709991" y="2605972"/>
                </a:cubicBezTo>
                <a:cubicBezTo>
                  <a:pt x="6700050" y="2605972"/>
                  <a:pt x="6691991" y="2597906"/>
                  <a:pt x="6691991" y="2587964"/>
                </a:cubicBezTo>
                <a:cubicBezTo>
                  <a:pt x="6691991" y="2578022"/>
                  <a:pt x="6700050" y="2569961"/>
                  <a:pt x="6709991" y="2569961"/>
                </a:cubicBezTo>
                <a:close/>
                <a:moveTo>
                  <a:pt x="6357775" y="2569959"/>
                </a:moveTo>
                <a:cubicBezTo>
                  <a:pt x="6367716" y="2569959"/>
                  <a:pt x="6375775" y="2578021"/>
                  <a:pt x="6375775" y="2587963"/>
                </a:cubicBezTo>
                <a:cubicBezTo>
                  <a:pt x="6375775" y="2597904"/>
                  <a:pt x="6367716" y="2605970"/>
                  <a:pt x="6357775" y="2605970"/>
                </a:cubicBezTo>
                <a:cubicBezTo>
                  <a:pt x="6347834" y="2605970"/>
                  <a:pt x="6339775" y="2597904"/>
                  <a:pt x="6339775" y="2587963"/>
                </a:cubicBezTo>
                <a:cubicBezTo>
                  <a:pt x="6339775" y="2578021"/>
                  <a:pt x="6347834" y="2569959"/>
                  <a:pt x="6357775" y="2569959"/>
                </a:cubicBezTo>
                <a:close/>
                <a:moveTo>
                  <a:pt x="8471071" y="2569958"/>
                </a:moveTo>
                <a:cubicBezTo>
                  <a:pt x="8481012" y="2569958"/>
                  <a:pt x="8489071" y="2578019"/>
                  <a:pt x="8489071" y="2587961"/>
                </a:cubicBezTo>
                <a:cubicBezTo>
                  <a:pt x="8489071" y="2597903"/>
                  <a:pt x="8481012" y="2605967"/>
                  <a:pt x="8471071" y="2605967"/>
                </a:cubicBezTo>
                <a:cubicBezTo>
                  <a:pt x="8461130" y="2605967"/>
                  <a:pt x="8453071" y="2597903"/>
                  <a:pt x="8453071" y="2587961"/>
                </a:cubicBezTo>
                <a:cubicBezTo>
                  <a:pt x="8453071" y="2578019"/>
                  <a:pt x="8461130" y="2569958"/>
                  <a:pt x="8471071" y="2569958"/>
                </a:cubicBezTo>
                <a:close/>
                <a:moveTo>
                  <a:pt x="8823287" y="2569956"/>
                </a:moveTo>
                <a:cubicBezTo>
                  <a:pt x="8833228" y="2569956"/>
                  <a:pt x="8841287" y="2578017"/>
                  <a:pt x="8841287" y="2587960"/>
                </a:cubicBezTo>
                <a:cubicBezTo>
                  <a:pt x="8841287" y="2597900"/>
                  <a:pt x="8833228" y="2605965"/>
                  <a:pt x="8823287" y="2605965"/>
                </a:cubicBezTo>
                <a:cubicBezTo>
                  <a:pt x="8813346" y="2605965"/>
                  <a:pt x="8805287" y="2597900"/>
                  <a:pt x="8805287" y="2587960"/>
                </a:cubicBezTo>
                <a:cubicBezTo>
                  <a:pt x="8805287" y="2578017"/>
                  <a:pt x="8813346" y="2569956"/>
                  <a:pt x="8823287" y="2569956"/>
                </a:cubicBezTo>
                <a:close/>
                <a:moveTo>
                  <a:pt x="9175503" y="2569955"/>
                </a:moveTo>
                <a:cubicBezTo>
                  <a:pt x="9185444" y="2569955"/>
                  <a:pt x="9193503" y="2578016"/>
                  <a:pt x="9193503" y="2587957"/>
                </a:cubicBezTo>
                <a:cubicBezTo>
                  <a:pt x="9193503" y="2597898"/>
                  <a:pt x="9185444" y="2605962"/>
                  <a:pt x="9175503" y="2605962"/>
                </a:cubicBezTo>
                <a:cubicBezTo>
                  <a:pt x="9165562" y="2605962"/>
                  <a:pt x="9157503" y="2597898"/>
                  <a:pt x="9157503" y="2587957"/>
                </a:cubicBezTo>
                <a:cubicBezTo>
                  <a:pt x="9157503" y="2578016"/>
                  <a:pt x="9165562" y="2569955"/>
                  <a:pt x="9175503" y="2569955"/>
                </a:cubicBezTo>
                <a:close/>
                <a:moveTo>
                  <a:pt x="11288799" y="2569953"/>
                </a:moveTo>
                <a:cubicBezTo>
                  <a:pt x="11298740" y="2569953"/>
                  <a:pt x="11306799" y="2578014"/>
                  <a:pt x="11306799" y="2587956"/>
                </a:cubicBezTo>
                <a:cubicBezTo>
                  <a:pt x="11306799" y="2597897"/>
                  <a:pt x="11298740" y="2605961"/>
                  <a:pt x="11288799" y="2605961"/>
                </a:cubicBezTo>
                <a:cubicBezTo>
                  <a:pt x="11278858" y="2605961"/>
                  <a:pt x="11270799" y="2597897"/>
                  <a:pt x="11270799" y="2587956"/>
                </a:cubicBezTo>
                <a:cubicBezTo>
                  <a:pt x="11270799" y="2578014"/>
                  <a:pt x="11278858" y="2569953"/>
                  <a:pt x="11288799" y="2569953"/>
                </a:cubicBezTo>
                <a:close/>
                <a:moveTo>
                  <a:pt x="10936583" y="2569951"/>
                </a:moveTo>
                <a:cubicBezTo>
                  <a:pt x="10946524" y="2569951"/>
                  <a:pt x="10954583" y="2578013"/>
                  <a:pt x="10954583" y="2587954"/>
                </a:cubicBezTo>
                <a:cubicBezTo>
                  <a:pt x="10954583" y="2597894"/>
                  <a:pt x="10946524" y="2605958"/>
                  <a:pt x="10936583" y="2605958"/>
                </a:cubicBezTo>
                <a:cubicBezTo>
                  <a:pt x="10926642" y="2605958"/>
                  <a:pt x="10918583" y="2597894"/>
                  <a:pt x="10918583" y="2587954"/>
                </a:cubicBezTo>
                <a:cubicBezTo>
                  <a:pt x="10918583" y="2578013"/>
                  <a:pt x="10926642" y="2569951"/>
                  <a:pt x="10936583" y="2569951"/>
                </a:cubicBezTo>
                <a:close/>
                <a:moveTo>
                  <a:pt x="10584367" y="2569950"/>
                </a:moveTo>
                <a:cubicBezTo>
                  <a:pt x="10594308" y="2569950"/>
                  <a:pt x="10602367" y="2578011"/>
                  <a:pt x="10602367" y="2587952"/>
                </a:cubicBezTo>
                <a:cubicBezTo>
                  <a:pt x="10602367" y="2597893"/>
                  <a:pt x="10594308" y="2605956"/>
                  <a:pt x="10584367" y="2605956"/>
                </a:cubicBezTo>
                <a:cubicBezTo>
                  <a:pt x="10574426" y="2605956"/>
                  <a:pt x="10566367" y="2597893"/>
                  <a:pt x="10566367" y="2587952"/>
                </a:cubicBezTo>
                <a:cubicBezTo>
                  <a:pt x="10566367" y="2578011"/>
                  <a:pt x="10574426" y="2569950"/>
                  <a:pt x="10584367" y="2569950"/>
                </a:cubicBezTo>
                <a:close/>
                <a:moveTo>
                  <a:pt x="10232151" y="2569949"/>
                </a:moveTo>
                <a:cubicBezTo>
                  <a:pt x="10242092" y="2569949"/>
                  <a:pt x="10250151" y="2578009"/>
                  <a:pt x="10250151" y="2587951"/>
                </a:cubicBezTo>
                <a:cubicBezTo>
                  <a:pt x="10250151" y="2597892"/>
                  <a:pt x="10242092" y="2605953"/>
                  <a:pt x="10232151" y="2605953"/>
                </a:cubicBezTo>
                <a:cubicBezTo>
                  <a:pt x="10222210" y="2605953"/>
                  <a:pt x="10214151" y="2597892"/>
                  <a:pt x="10214151" y="2587951"/>
                </a:cubicBezTo>
                <a:cubicBezTo>
                  <a:pt x="10214151" y="2578009"/>
                  <a:pt x="10222210" y="2569949"/>
                  <a:pt x="10232151" y="2569949"/>
                </a:cubicBezTo>
                <a:close/>
                <a:moveTo>
                  <a:pt x="9879935" y="2569947"/>
                </a:moveTo>
                <a:cubicBezTo>
                  <a:pt x="9889876" y="2569947"/>
                  <a:pt x="9897935" y="2578008"/>
                  <a:pt x="9897935" y="2587950"/>
                </a:cubicBezTo>
                <a:cubicBezTo>
                  <a:pt x="9897935" y="2597890"/>
                  <a:pt x="9889876" y="2605951"/>
                  <a:pt x="9879935" y="2605951"/>
                </a:cubicBezTo>
                <a:cubicBezTo>
                  <a:pt x="9869994" y="2605951"/>
                  <a:pt x="9861935" y="2597890"/>
                  <a:pt x="9861935" y="2587950"/>
                </a:cubicBezTo>
                <a:cubicBezTo>
                  <a:pt x="9861935" y="2578008"/>
                  <a:pt x="9869994" y="2569947"/>
                  <a:pt x="9879935" y="2569947"/>
                </a:cubicBezTo>
                <a:close/>
                <a:moveTo>
                  <a:pt x="9527719" y="2569946"/>
                </a:moveTo>
                <a:cubicBezTo>
                  <a:pt x="9537660" y="2569946"/>
                  <a:pt x="9545719" y="2578007"/>
                  <a:pt x="9545719" y="2587947"/>
                </a:cubicBezTo>
                <a:cubicBezTo>
                  <a:pt x="9545719" y="2597888"/>
                  <a:pt x="9537660" y="2605948"/>
                  <a:pt x="9527719" y="2605948"/>
                </a:cubicBezTo>
                <a:cubicBezTo>
                  <a:pt x="9517778" y="2605948"/>
                  <a:pt x="9509719" y="2597888"/>
                  <a:pt x="9509719" y="2587947"/>
                </a:cubicBezTo>
                <a:cubicBezTo>
                  <a:pt x="9509719" y="2578007"/>
                  <a:pt x="9517778" y="2569946"/>
                  <a:pt x="9527719" y="2569946"/>
                </a:cubicBezTo>
                <a:close/>
                <a:moveTo>
                  <a:pt x="11641015" y="2569944"/>
                </a:moveTo>
                <a:cubicBezTo>
                  <a:pt x="11650956" y="2569944"/>
                  <a:pt x="11659015" y="2578004"/>
                  <a:pt x="11659015" y="2587945"/>
                </a:cubicBezTo>
                <a:cubicBezTo>
                  <a:pt x="11659015" y="2597886"/>
                  <a:pt x="11650956" y="2605946"/>
                  <a:pt x="11641015" y="2605946"/>
                </a:cubicBezTo>
                <a:cubicBezTo>
                  <a:pt x="11631074" y="2605946"/>
                  <a:pt x="11623015" y="2597886"/>
                  <a:pt x="11623015" y="2587945"/>
                </a:cubicBezTo>
                <a:cubicBezTo>
                  <a:pt x="11623015" y="2578004"/>
                  <a:pt x="11631074" y="2569944"/>
                  <a:pt x="11641015" y="2569944"/>
                </a:cubicBezTo>
                <a:close/>
                <a:moveTo>
                  <a:pt x="11993240" y="2569943"/>
                </a:moveTo>
                <a:cubicBezTo>
                  <a:pt x="12003181" y="2569943"/>
                  <a:pt x="12011240" y="2578003"/>
                  <a:pt x="12011240" y="2587944"/>
                </a:cubicBezTo>
                <a:cubicBezTo>
                  <a:pt x="12011240" y="2597884"/>
                  <a:pt x="12003181" y="2605943"/>
                  <a:pt x="11993240" y="2605943"/>
                </a:cubicBezTo>
                <a:cubicBezTo>
                  <a:pt x="11983299" y="2605943"/>
                  <a:pt x="11975240" y="2597884"/>
                  <a:pt x="11975240" y="2587944"/>
                </a:cubicBezTo>
                <a:cubicBezTo>
                  <a:pt x="11975240" y="2578003"/>
                  <a:pt x="11983299" y="2569943"/>
                  <a:pt x="11993240" y="2569943"/>
                </a:cubicBezTo>
                <a:close/>
                <a:moveTo>
                  <a:pt x="11993240" y="2248699"/>
                </a:moveTo>
                <a:cubicBezTo>
                  <a:pt x="12003181" y="2248699"/>
                  <a:pt x="12011240" y="2256758"/>
                  <a:pt x="12011240" y="2266700"/>
                </a:cubicBezTo>
                <a:cubicBezTo>
                  <a:pt x="12011240" y="2276641"/>
                  <a:pt x="12003181" y="2284700"/>
                  <a:pt x="11993240" y="2284700"/>
                </a:cubicBezTo>
                <a:cubicBezTo>
                  <a:pt x="11983299" y="2284700"/>
                  <a:pt x="11975240" y="2276641"/>
                  <a:pt x="11975240" y="2266700"/>
                </a:cubicBezTo>
                <a:cubicBezTo>
                  <a:pt x="11975240" y="2256758"/>
                  <a:pt x="11983299" y="2248699"/>
                  <a:pt x="11993240" y="2248699"/>
                </a:cubicBezTo>
                <a:close/>
                <a:moveTo>
                  <a:pt x="11641015" y="2248699"/>
                </a:moveTo>
                <a:cubicBezTo>
                  <a:pt x="11650956" y="2248699"/>
                  <a:pt x="11659015" y="2256760"/>
                  <a:pt x="11659015" y="2266702"/>
                </a:cubicBezTo>
                <a:cubicBezTo>
                  <a:pt x="11659015" y="2276642"/>
                  <a:pt x="11650956" y="2284701"/>
                  <a:pt x="11641015" y="2284701"/>
                </a:cubicBezTo>
                <a:cubicBezTo>
                  <a:pt x="11631074" y="2284701"/>
                  <a:pt x="11623015" y="2276642"/>
                  <a:pt x="11623015" y="2266702"/>
                </a:cubicBezTo>
                <a:cubicBezTo>
                  <a:pt x="11623015" y="2256760"/>
                  <a:pt x="11631074" y="2248699"/>
                  <a:pt x="11641015" y="2248699"/>
                </a:cubicBezTo>
                <a:close/>
                <a:moveTo>
                  <a:pt x="11288799" y="2248699"/>
                </a:moveTo>
                <a:cubicBezTo>
                  <a:pt x="11298740" y="2248699"/>
                  <a:pt x="11306799" y="2256761"/>
                  <a:pt x="11306799" y="2266711"/>
                </a:cubicBezTo>
                <a:cubicBezTo>
                  <a:pt x="11306799" y="2276652"/>
                  <a:pt x="11298740" y="2284711"/>
                  <a:pt x="11288799" y="2284711"/>
                </a:cubicBezTo>
                <a:cubicBezTo>
                  <a:pt x="11278858" y="2284711"/>
                  <a:pt x="11270799" y="2276652"/>
                  <a:pt x="11270799" y="2266711"/>
                </a:cubicBezTo>
                <a:cubicBezTo>
                  <a:pt x="11270799" y="2256761"/>
                  <a:pt x="11278858" y="2248699"/>
                  <a:pt x="11288799" y="2248699"/>
                </a:cubicBezTo>
                <a:close/>
                <a:moveTo>
                  <a:pt x="10936583" y="2248699"/>
                </a:moveTo>
                <a:cubicBezTo>
                  <a:pt x="10946524" y="2248699"/>
                  <a:pt x="10954583" y="2256761"/>
                  <a:pt x="10954583" y="2266710"/>
                </a:cubicBezTo>
                <a:cubicBezTo>
                  <a:pt x="10954583" y="2276650"/>
                  <a:pt x="10946524" y="2284709"/>
                  <a:pt x="10936583" y="2284709"/>
                </a:cubicBezTo>
                <a:cubicBezTo>
                  <a:pt x="10926642" y="2284709"/>
                  <a:pt x="10918583" y="2276650"/>
                  <a:pt x="10918583" y="2266710"/>
                </a:cubicBezTo>
                <a:cubicBezTo>
                  <a:pt x="10918583" y="2256761"/>
                  <a:pt x="10926642" y="2248699"/>
                  <a:pt x="10936583" y="2248699"/>
                </a:cubicBezTo>
                <a:close/>
                <a:moveTo>
                  <a:pt x="10584367" y="2248699"/>
                </a:moveTo>
                <a:cubicBezTo>
                  <a:pt x="10594308" y="2248699"/>
                  <a:pt x="10602367" y="2256761"/>
                  <a:pt x="10602367" y="2266708"/>
                </a:cubicBezTo>
                <a:cubicBezTo>
                  <a:pt x="10602367" y="2276648"/>
                  <a:pt x="10594308" y="2284708"/>
                  <a:pt x="10584367" y="2284708"/>
                </a:cubicBezTo>
                <a:cubicBezTo>
                  <a:pt x="10574426" y="2284708"/>
                  <a:pt x="10566367" y="2276648"/>
                  <a:pt x="10566367" y="2266708"/>
                </a:cubicBezTo>
                <a:cubicBezTo>
                  <a:pt x="10566367" y="2256761"/>
                  <a:pt x="10574426" y="2248699"/>
                  <a:pt x="10584367" y="2248699"/>
                </a:cubicBezTo>
                <a:close/>
                <a:moveTo>
                  <a:pt x="10232151" y="2248699"/>
                </a:moveTo>
                <a:cubicBezTo>
                  <a:pt x="10242092" y="2248699"/>
                  <a:pt x="10250151" y="2256761"/>
                  <a:pt x="10250151" y="2266707"/>
                </a:cubicBezTo>
                <a:cubicBezTo>
                  <a:pt x="10250151" y="2276647"/>
                  <a:pt x="10242092" y="2284706"/>
                  <a:pt x="10232151" y="2284706"/>
                </a:cubicBezTo>
                <a:cubicBezTo>
                  <a:pt x="10222210" y="2284706"/>
                  <a:pt x="10214151" y="2276647"/>
                  <a:pt x="10214151" y="2266707"/>
                </a:cubicBezTo>
                <a:cubicBezTo>
                  <a:pt x="10214151" y="2256761"/>
                  <a:pt x="10222210" y="2248699"/>
                  <a:pt x="10232151" y="2248699"/>
                </a:cubicBezTo>
                <a:close/>
                <a:moveTo>
                  <a:pt x="9879935" y="2248699"/>
                </a:moveTo>
                <a:cubicBezTo>
                  <a:pt x="9889876" y="2248699"/>
                  <a:pt x="9897935" y="2256761"/>
                  <a:pt x="9897935" y="2266705"/>
                </a:cubicBezTo>
                <a:cubicBezTo>
                  <a:pt x="9897935" y="2276645"/>
                  <a:pt x="9889876" y="2284705"/>
                  <a:pt x="9879935" y="2284705"/>
                </a:cubicBezTo>
                <a:cubicBezTo>
                  <a:pt x="9869994" y="2284705"/>
                  <a:pt x="9861935" y="2276645"/>
                  <a:pt x="9861935" y="2266705"/>
                </a:cubicBezTo>
                <a:cubicBezTo>
                  <a:pt x="9861935" y="2256761"/>
                  <a:pt x="9869994" y="2248699"/>
                  <a:pt x="9879935" y="2248699"/>
                </a:cubicBezTo>
                <a:close/>
                <a:moveTo>
                  <a:pt x="9527719" y="2248699"/>
                </a:moveTo>
                <a:cubicBezTo>
                  <a:pt x="9537660" y="2248699"/>
                  <a:pt x="9545719" y="2256761"/>
                  <a:pt x="9545719" y="2266704"/>
                </a:cubicBezTo>
                <a:cubicBezTo>
                  <a:pt x="9545719" y="2276644"/>
                  <a:pt x="9537660" y="2284703"/>
                  <a:pt x="9527719" y="2284703"/>
                </a:cubicBezTo>
                <a:cubicBezTo>
                  <a:pt x="9517778" y="2284703"/>
                  <a:pt x="9509719" y="2276644"/>
                  <a:pt x="9509719" y="2266704"/>
                </a:cubicBezTo>
                <a:cubicBezTo>
                  <a:pt x="9509719" y="2256761"/>
                  <a:pt x="9517778" y="2248699"/>
                  <a:pt x="9527719" y="2248699"/>
                </a:cubicBezTo>
                <a:close/>
                <a:moveTo>
                  <a:pt x="9175503" y="2248699"/>
                </a:moveTo>
                <a:cubicBezTo>
                  <a:pt x="9185444" y="2248699"/>
                  <a:pt x="9193503" y="2256761"/>
                  <a:pt x="9193503" y="2266713"/>
                </a:cubicBezTo>
                <a:cubicBezTo>
                  <a:pt x="9193503" y="2276653"/>
                  <a:pt x="9185444" y="2284713"/>
                  <a:pt x="9175503" y="2284713"/>
                </a:cubicBezTo>
                <a:cubicBezTo>
                  <a:pt x="9165562" y="2284713"/>
                  <a:pt x="9157503" y="2276653"/>
                  <a:pt x="9157503" y="2266713"/>
                </a:cubicBezTo>
                <a:cubicBezTo>
                  <a:pt x="9157503" y="2256761"/>
                  <a:pt x="9165562" y="2248699"/>
                  <a:pt x="9175503" y="2248699"/>
                </a:cubicBezTo>
                <a:close/>
                <a:moveTo>
                  <a:pt x="8823287" y="2248699"/>
                </a:moveTo>
                <a:cubicBezTo>
                  <a:pt x="8833228" y="2248699"/>
                  <a:pt x="8841287" y="2256761"/>
                  <a:pt x="8841287" y="2266714"/>
                </a:cubicBezTo>
                <a:cubicBezTo>
                  <a:pt x="8841287" y="2276655"/>
                  <a:pt x="8833228" y="2284714"/>
                  <a:pt x="8823287" y="2284714"/>
                </a:cubicBezTo>
                <a:cubicBezTo>
                  <a:pt x="8813346" y="2284714"/>
                  <a:pt x="8805287" y="2276655"/>
                  <a:pt x="8805287" y="2266714"/>
                </a:cubicBezTo>
                <a:cubicBezTo>
                  <a:pt x="8805287" y="2256761"/>
                  <a:pt x="8813346" y="2248699"/>
                  <a:pt x="8823287" y="2248699"/>
                </a:cubicBezTo>
                <a:close/>
                <a:moveTo>
                  <a:pt x="8471071" y="2248699"/>
                </a:moveTo>
                <a:cubicBezTo>
                  <a:pt x="8481012" y="2248699"/>
                  <a:pt x="8489071" y="2256761"/>
                  <a:pt x="8489071" y="2266716"/>
                </a:cubicBezTo>
                <a:cubicBezTo>
                  <a:pt x="8489071" y="2276657"/>
                  <a:pt x="8481012" y="2284716"/>
                  <a:pt x="8471071" y="2284716"/>
                </a:cubicBezTo>
                <a:cubicBezTo>
                  <a:pt x="8461130" y="2284716"/>
                  <a:pt x="8453071" y="2276657"/>
                  <a:pt x="8453071" y="2266716"/>
                </a:cubicBezTo>
                <a:cubicBezTo>
                  <a:pt x="8453071" y="2256761"/>
                  <a:pt x="8461130" y="2248699"/>
                  <a:pt x="8471071" y="2248699"/>
                </a:cubicBezTo>
                <a:close/>
                <a:moveTo>
                  <a:pt x="8118855" y="2248699"/>
                </a:moveTo>
                <a:cubicBezTo>
                  <a:pt x="8128796" y="2248699"/>
                  <a:pt x="8136855" y="2256761"/>
                  <a:pt x="8136855" y="2266726"/>
                </a:cubicBezTo>
                <a:cubicBezTo>
                  <a:pt x="8136855" y="2276666"/>
                  <a:pt x="8128796" y="2284725"/>
                  <a:pt x="8118855" y="2284725"/>
                </a:cubicBezTo>
                <a:cubicBezTo>
                  <a:pt x="8108914" y="2284725"/>
                  <a:pt x="8100855" y="2276666"/>
                  <a:pt x="8100855" y="2266726"/>
                </a:cubicBezTo>
                <a:cubicBezTo>
                  <a:pt x="8100855" y="2256761"/>
                  <a:pt x="8108914" y="2248699"/>
                  <a:pt x="8118855" y="2248699"/>
                </a:cubicBezTo>
                <a:close/>
                <a:moveTo>
                  <a:pt x="7766639" y="2248699"/>
                </a:moveTo>
                <a:cubicBezTo>
                  <a:pt x="7776580" y="2248699"/>
                  <a:pt x="7784639" y="2256761"/>
                  <a:pt x="7784639" y="2266724"/>
                </a:cubicBezTo>
                <a:cubicBezTo>
                  <a:pt x="7784639" y="2276664"/>
                  <a:pt x="7776580" y="2284724"/>
                  <a:pt x="7766639" y="2284724"/>
                </a:cubicBezTo>
                <a:cubicBezTo>
                  <a:pt x="7756698" y="2284724"/>
                  <a:pt x="7748639" y="2276664"/>
                  <a:pt x="7748639" y="2266724"/>
                </a:cubicBezTo>
                <a:cubicBezTo>
                  <a:pt x="7748639" y="2256761"/>
                  <a:pt x="7756698" y="2248699"/>
                  <a:pt x="7766639" y="2248699"/>
                </a:cubicBezTo>
                <a:close/>
                <a:moveTo>
                  <a:pt x="7414423" y="2248699"/>
                </a:moveTo>
                <a:cubicBezTo>
                  <a:pt x="7424364" y="2248699"/>
                  <a:pt x="7432423" y="2256761"/>
                  <a:pt x="7432423" y="2266723"/>
                </a:cubicBezTo>
                <a:cubicBezTo>
                  <a:pt x="7432423" y="2276663"/>
                  <a:pt x="7424364" y="2284722"/>
                  <a:pt x="7414423" y="2284722"/>
                </a:cubicBezTo>
                <a:cubicBezTo>
                  <a:pt x="7404482" y="2284722"/>
                  <a:pt x="7396423" y="2276663"/>
                  <a:pt x="7396423" y="2266723"/>
                </a:cubicBezTo>
                <a:cubicBezTo>
                  <a:pt x="7396423" y="2256761"/>
                  <a:pt x="7404482" y="2248699"/>
                  <a:pt x="7414423" y="2248699"/>
                </a:cubicBezTo>
                <a:close/>
                <a:moveTo>
                  <a:pt x="7062207" y="2248699"/>
                </a:moveTo>
                <a:cubicBezTo>
                  <a:pt x="7072148" y="2248699"/>
                  <a:pt x="7080207" y="2256761"/>
                  <a:pt x="7080207" y="2266721"/>
                </a:cubicBezTo>
                <a:cubicBezTo>
                  <a:pt x="7080207" y="2276661"/>
                  <a:pt x="7072148" y="2284721"/>
                  <a:pt x="7062207" y="2284721"/>
                </a:cubicBezTo>
                <a:cubicBezTo>
                  <a:pt x="7052266" y="2284721"/>
                  <a:pt x="7044207" y="2276661"/>
                  <a:pt x="7044207" y="2266721"/>
                </a:cubicBezTo>
                <a:cubicBezTo>
                  <a:pt x="7044207" y="2256761"/>
                  <a:pt x="7052266" y="2248699"/>
                  <a:pt x="7062207" y="2248699"/>
                </a:cubicBezTo>
                <a:close/>
                <a:moveTo>
                  <a:pt x="6709991" y="2248699"/>
                </a:moveTo>
                <a:cubicBezTo>
                  <a:pt x="6719932" y="2248699"/>
                  <a:pt x="6727991" y="2256761"/>
                  <a:pt x="6727991" y="2266719"/>
                </a:cubicBezTo>
                <a:cubicBezTo>
                  <a:pt x="6727991" y="2276660"/>
                  <a:pt x="6719932" y="2284719"/>
                  <a:pt x="6709991" y="2284719"/>
                </a:cubicBezTo>
                <a:cubicBezTo>
                  <a:pt x="6700050" y="2284719"/>
                  <a:pt x="6691991" y="2276660"/>
                  <a:pt x="6691991" y="2266719"/>
                </a:cubicBezTo>
                <a:cubicBezTo>
                  <a:pt x="6691991" y="2256761"/>
                  <a:pt x="6700050" y="2248699"/>
                  <a:pt x="6709991" y="2248699"/>
                </a:cubicBezTo>
                <a:close/>
                <a:moveTo>
                  <a:pt x="6357775" y="2248699"/>
                </a:moveTo>
                <a:cubicBezTo>
                  <a:pt x="6367716" y="2248699"/>
                  <a:pt x="6375775" y="2256761"/>
                  <a:pt x="6375775" y="2266718"/>
                </a:cubicBezTo>
                <a:cubicBezTo>
                  <a:pt x="6375775" y="2276658"/>
                  <a:pt x="6367716" y="2284717"/>
                  <a:pt x="6357775" y="2284717"/>
                </a:cubicBezTo>
                <a:cubicBezTo>
                  <a:pt x="6347834" y="2284717"/>
                  <a:pt x="6339775" y="2276658"/>
                  <a:pt x="6339775" y="2266718"/>
                </a:cubicBezTo>
                <a:cubicBezTo>
                  <a:pt x="6339775" y="2256761"/>
                  <a:pt x="6347834" y="2248699"/>
                  <a:pt x="6357775" y="2248699"/>
                </a:cubicBezTo>
                <a:close/>
                <a:moveTo>
                  <a:pt x="6005562" y="2248699"/>
                </a:moveTo>
                <a:cubicBezTo>
                  <a:pt x="6015500" y="2248699"/>
                  <a:pt x="6023559" y="2256761"/>
                  <a:pt x="6023559" y="2266727"/>
                </a:cubicBezTo>
                <a:cubicBezTo>
                  <a:pt x="6023559" y="2276667"/>
                  <a:pt x="6015500" y="2284727"/>
                  <a:pt x="6005562" y="2284727"/>
                </a:cubicBezTo>
                <a:cubicBezTo>
                  <a:pt x="5995620" y="2284727"/>
                  <a:pt x="5987561" y="2276667"/>
                  <a:pt x="5987561" y="2266727"/>
                </a:cubicBezTo>
                <a:cubicBezTo>
                  <a:pt x="5987561" y="2256761"/>
                  <a:pt x="5995620" y="2248699"/>
                  <a:pt x="6005562" y="2248699"/>
                </a:cubicBezTo>
                <a:close/>
                <a:moveTo>
                  <a:pt x="5653360" y="2248699"/>
                </a:moveTo>
                <a:cubicBezTo>
                  <a:pt x="5663301" y="2248699"/>
                  <a:pt x="5671359" y="2256761"/>
                  <a:pt x="5671359" y="2266729"/>
                </a:cubicBezTo>
                <a:cubicBezTo>
                  <a:pt x="5671359" y="2276669"/>
                  <a:pt x="5663301" y="2284728"/>
                  <a:pt x="5653360" y="2284728"/>
                </a:cubicBezTo>
                <a:cubicBezTo>
                  <a:pt x="5643420" y="2284728"/>
                  <a:pt x="5635361" y="2276669"/>
                  <a:pt x="5635361" y="2266729"/>
                </a:cubicBezTo>
                <a:cubicBezTo>
                  <a:pt x="5635361" y="2256761"/>
                  <a:pt x="5643420" y="2248699"/>
                  <a:pt x="5653360" y="2248699"/>
                </a:cubicBezTo>
                <a:close/>
                <a:moveTo>
                  <a:pt x="5301162" y="2248699"/>
                </a:moveTo>
                <a:cubicBezTo>
                  <a:pt x="5311103" y="2248699"/>
                  <a:pt x="5319162" y="2256761"/>
                  <a:pt x="5319162" y="2266730"/>
                </a:cubicBezTo>
                <a:cubicBezTo>
                  <a:pt x="5319162" y="2276671"/>
                  <a:pt x="5311103" y="2284730"/>
                  <a:pt x="5301162" y="2284730"/>
                </a:cubicBezTo>
                <a:cubicBezTo>
                  <a:pt x="5291218" y="2284730"/>
                  <a:pt x="5283159" y="2276671"/>
                  <a:pt x="5283159" y="2266730"/>
                </a:cubicBezTo>
                <a:cubicBezTo>
                  <a:pt x="5283159" y="2256761"/>
                  <a:pt x="5291218" y="2248699"/>
                  <a:pt x="5301162" y="2248699"/>
                </a:cubicBezTo>
                <a:close/>
                <a:moveTo>
                  <a:pt x="4948953" y="2248699"/>
                </a:moveTo>
                <a:cubicBezTo>
                  <a:pt x="4958892" y="2248699"/>
                  <a:pt x="4966948" y="2256761"/>
                  <a:pt x="4966948" y="2266740"/>
                </a:cubicBezTo>
                <a:cubicBezTo>
                  <a:pt x="4966948" y="2276680"/>
                  <a:pt x="4958892" y="2284740"/>
                  <a:pt x="4948953" y="2284740"/>
                </a:cubicBezTo>
                <a:cubicBezTo>
                  <a:pt x="4939015" y="2284740"/>
                  <a:pt x="4930959" y="2276680"/>
                  <a:pt x="4930959" y="2266740"/>
                </a:cubicBezTo>
                <a:cubicBezTo>
                  <a:pt x="4930959" y="2256761"/>
                  <a:pt x="4939015" y="2248699"/>
                  <a:pt x="4948953" y="2248699"/>
                </a:cubicBezTo>
                <a:close/>
                <a:moveTo>
                  <a:pt x="4596737" y="2248699"/>
                </a:moveTo>
                <a:cubicBezTo>
                  <a:pt x="4606678" y="2248699"/>
                  <a:pt x="4614736" y="2256761"/>
                  <a:pt x="4614736" y="2266738"/>
                </a:cubicBezTo>
                <a:cubicBezTo>
                  <a:pt x="4614736" y="2276679"/>
                  <a:pt x="4606678" y="2284738"/>
                  <a:pt x="4596737" y="2284738"/>
                </a:cubicBezTo>
                <a:cubicBezTo>
                  <a:pt x="4586792" y="2284738"/>
                  <a:pt x="4578732" y="2276679"/>
                  <a:pt x="4578732" y="2266738"/>
                </a:cubicBezTo>
                <a:cubicBezTo>
                  <a:pt x="4578732" y="2256761"/>
                  <a:pt x="4586792" y="2248699"/>
                  <a:pt x="4596737" y="2248699"/>
                </a:cubicBezTo>
                <a:close/>
                <a:moveTo>
                  <a:pt x="4244510" y="2248699"/>
                </a:moveTo>
                <a:cubicBezTo>
                  <a:pt x="4254453" y="2248699"/>
                  <a:pt x="4262513" y="2256761"/>
                  <a:pt x="4262513" y="2266737"/>
                </a:cubicBezTo>
                <a:cubicBezTo>
                  <a:pt x="4262513" y="2276677"/>
                  <a:pt x="4254453" y="2284736"/>
                  <a:pt x="4244510" y="2284736"/>
                </a:cubicBezTo>
                <a:cubicBezTo>
                  <a:pt x="4234568" y="2284736"/>
                  <a:pt x="4226509" y="2276677"/>
                  <a:pt x="4226509" y="2266737"/>
                </a:cubicBezTo>
                <a:cubicBezTo>
                  <a:pt x="4226509" y="2256761"/>
                  <a:pt x="4234568" y="2248699"/>
                  <a:pt x="4244510" y="2248699"/>
                </a:cubicBezTo>
                <a:close/>
                <a:moveTo>
                  <a:pt x="3892359" y="2248699"/>
                </a:moveTo>
                <a:cubicBezTo>
                  <a:pt x="3902301" y="2248699"/>
                  <a:pt x="3910361" y="2256761"/>
                  <a:pt x="3910361" y="2266735"/>
                </a:cubicBezTo>
                <a:cubicBezTo>
                  <a:pt x="3910361" y="2276676"/>
                  <a:pt x="3902301" y="2284735"/>
                  <a:pt x="3892359" y="2284735"/>
                </a:cubicBezTo>
                <a:cubicBezTo>
                  <a:pt x="3882417" y="2284735"/>
                  <a:pt x="3874357" y="2276676"/>
                  <a:pt x="3874357" y="2266735"/>
                </a:cubicBezTo>
                <a:cubicBezTo>
                  <a:pt x="3874357" y="2256761"/>
                  <a:pt x="3882417" y="2248699"/>
                  <a:pt x="3892359" y="2248699"/>
                </a:cubicBezTo>
                <a:close/>
                <a:moveTo>
                  <a:pt x="3540109" y="2248699"/>
                </a:moveTo>
                <a:cubicBezTo>
                  <a:pt x="3550049" y="2248699"/>
                  <a:pt x="3558108" y="2256761"/>
                  <a:pt x="3558108" y="2266733"/>
                </a:cubicBezTo>
                <a:cubicBezTo>
                  <a:pt x="3558108" y="2276674"/>
                  <a:pt x="3550049" y="2284733"/>
                  <a:pt x="3540109" y="2284733"/>
                </a:cubicBezTo>
                <a:cubicBezTo>
                  <a:pt x="3530170" y="2284733"/>
                  <a:pt x="3522112" y="2276674"/>
                  <a:pt x="3522112" y="2266733"/>
                </a:cubicBezTo>
                <a:cubicBezTo>
                  <a:pt x="3522112" y="2256761"/>
                  <a:pt x="3530170" y="2248699"/>
                  <a:pt x="3540109" y="2248699"/>
                </a:cubicBezTo>
                <a:close/>
                <a:moveTo>
                  <a:pt x="3187943" y="2248699"/>
                </a:moveTo>
                <a:cubicBezTo>
                  <a:pt x="3197883" y="2248699"/>
                  <a:pt x="3205940" y="2256761"/>
                  <a:pt x="3205940" y="2266732"/>
                </a:cubicBezTo>
                <a:cubicBezTo>
                  <a:pt x="3205940" y="2276672"/>
                  <a:pt x="3197883" y="2284732"/>
                  <a:pt x="3187943" y="2284732"/>
                </a:cubicBezTo>
                <a:cubicBezTo>
                  <a:pt x="3178003" y="2284732"/>
                  <a:pt x="3169945" y="2276672"/>
                  <a:pt x="3169945" y="2266732"/>
                </a:cubicBezTo>
                <a:cubicBezTo>
                  <a:pt x="3169945" y="2256761"/>
                  <a:pt x="3178003" y="2248699"/>
                  <a:pt x="3187943" y="2248699"/>
                </a:cubicBezTo>
                <a:close/>
                <a:moveTo>
                  <a:pt x="2835724" y="2248699"/>
                </a:moveTo>
                <a:cubicBezTo>
                  <a:pt x="2845665" y="2248699"/>
                  <a:pt x="2853725" y="2256761"/>
                  <a:pt x="2853725" y="2266742"/>
                </a:cubicBezTo>
                <a:cubicBezTo>
                  <a:pt x="2853725" y="2276682"/>
                  <a:pt x="2845665" y="2284741"/>
                  <a:pt x="2835724" y="2284741"/>
                </a:cubicBezTo>
                <a:cubicBezTo>
                  <a:pt x="2825784" y="2284741"/>
                  <a:pt x="2817724" y="2276682"/>
                  <a:pt x="2817724" y="2266742"/>
                </a:cubicBezTo>
                <a:cubicBezTo>
                  <a:pt x="2817724" y="2256761"/>
                  <a:pt x="2825784" y="2248699"/>
                  <a:pt x="2835724" y="2248699"/>
                </a:cubicBezTo>
                <a:close/>
                <a:moveTo>
                  <a:pt x="2483515" y="2248699"/>
                </a:moveTo>
                <a:cubicBezTo>
                  <a:pt x="2493454" y="2248699"/>
                  <a:pt x="2501514" y="2256761"/>
                  <a:pt x="2501514" y="2266743"/>
                </a:cubicBezTo>
                <a:cubicBezTo>
                  <a:pt x="2501514" y="2276683"/>
                  <a:pt x="2493454" y="2284743"/>
                  <a:pt x="2483515" y="2284743"/>
                </a:cubicBezTo>
                <a:cubicBezTo>
                  <a:pt x="2473574" y="2284743"/>
                  <a:pt x="2465511" y="2276683"/>
                  <a:pt x="2465511" y="2266743"/>
                </a:cubicBezTo>
                <a:cubicBezTo>
                  <a:pt x="2465511" y="2256761"/>
                  <a:pt x="2473574" y="2248699"/>
                  <a:pt x="2483515" y="2248699"/>
                </a:cubicBezTo>
                <a:close/>
                <a:moveTo>
                  <a:pt x="2131304" y="2248699"/>
                </a:moveTo>
                <a:cubicBezTo>
                  <a:pt x="2141245" y="2248699"/>
                  <a:pt x="2149304" y="2256761"/>
                  <a:pt x="2149304" y="2266745"/>
                </a:cubicBezTo>
                <a:cubicBezTo>
                  <a:pt x="2149304" y="2276685"/>
                  <a:pt x="2141245" y="2284744"/>
                  <a:pt x="2131304" y="2284744"/>
                </a:cubicBezTo>
                <a:cubicBezTo>
                  <a:pt x="2121367" y="2284744"/>
                  <a:pt x="2113308" y="2276685"/>
                  <a:pt x="2113308" y="2266745"/>
                </a:cubicBezTo>
                <a:cubicBezTo>
                  <a:pt x="2113308" y="2256761"/>
                  <a:pt x="2121367" y="2248699"/>
                  <a:pt x="2131304" y="2248699"/>
                </a:cubicBezTo>
                <a:close/>
                <a:moveTo>
                  <a:pt x="1779086" y="2248699"/>
                </a:moveTo>
                <a:cubicBezTo>
                  <a:pt x="1789026" y="2248699"/>
                  <a:pt x="1797085" y="2256761"/>
                  <a:pt x="1797085" y="2266753"/>
                </a:cubicBezTo>
                <a:cubicBezTo>
                  <a:pt x="1797085" y="2276695"/>
                  <a:pt x="1789026" y="2284754"/>
                  <a:pt x="1779086" y="2284754"/>
                </a:cubicBezTo>
                <a:cubicBezTo>
                  <a:pt x="1769144" y="2284754"/>
                  <a:pt x="1761085" y="2276695"/>
                  <a:pt x="1761085" y="2266753"/>
                </a:cubicBezTo>
                <a:cubicBezTo>
                  <a:pt x="1761085" y="2256761"/>
                  <a:pt x="1769144" y="2248699"/>
                  <a:pt x="1779086" y="2248699"/>
                </a:cubicBezTo>
                <a:close/>
                <a:moveTo>
                  <a:pt x="1426869" y="2248699"/>
                </a:moveTo>
                <a:cubicBezTo>
                  <a:pt x="1436809" y="2248699"/>
                  <a:pt x="1444868" y="2256761"/>
                  <a:pt x="1444868" y="2266753"/>
                </a:cubicBezTo>
                <a:cubicBezTo>
                  <a:pt x="1444868" y="2276693"/>
                  <a:pt x="1436809" y="2284752"/>
                  <a:pt x="1426869" y="2284752"/>
                </a:cubicBezTo>
                <a:cubicBezTo>
                  <a:pt x="1416928" y="2284752"/>
                  <a:pt x="1408869" y="2276693"/>
                  <a:pt x="1408869" y="2266753"/>
                </a:cubicBezTo>
                <a:cubicBezTo>
                  <a:pt x="1408869" y="2256761"/>
                  <a:pt x="1416928" y="2248699"/>
                  <a:pt x="1426869" y="2248699"/>
                </a:cubicBezTo>
                <a:close/>
                <a:moveTo>
                  <a:pt x="1074652" y="2248699"/>
                </a:moveTo>
                <a:cubicBezTo>
                  <a:pt x="1084593" y="2248699"/>
                  <a:pt x="1092652" y="2256761"/>
                  <a:pt x="1092652" y="2266751"/>
                </a:cubicBezTo>
                <a:cubicBezTo>
                  <a:pt x="1092652" y="2276691"/>
                  <a:pt x="1084593" y="2284751"/>
                  <a:pt x="1074652" y="2284751"/>
                </a:cubicBezTo>
                <a:cubicBezTo>
                  <a:pt x="1064711" y="2284751"/>
                  <a:pt x="1056653" y="2276691"/>
                  <a:pt x="1056653" y="2266751"/>
                </a:cubicBezTo>
                <a:cubicBezTo>
                  <a:pt x="1056653" y="2256761"/>
                  <a:pt x="1064711" y="2248699"/>
                  <a:pt x="1074652" y="2248699"/>
                </a:cubicBezTo>
                <a:close/>
                <a:moveTo>
                  <a:pt x="722436" y="2248699"/>
                </a:moveTo>
                <a:cubicBezTo>
                  <a:pt x="732377" y="2248699"/>
                  <a:pt x="740436" y="2256761"/>
                  <a:pt x="740436" y="2266750"/>
                </a:cubicBezTo>
                <a:cubicBezTo>
                  <a:pt x="740436" y="2276690"/>
                  <a:pt x="732377" y="2284749"/>
                  <a:pt x="722436" y="2284749"/>
                </a:cubicBezTo>
                <a:cubicBezTo>
                  <a:pt x="712495" y="2284749"/>
                  <a:pt x="704436" y="2276690"/>
                  <a:pt x="704436" y="2266750"/>
                </a:cubicBezTo>
                <a:cubicBezTo>
                  <a:pt x="704436" y="2256761"/>
                  <a:pt x="712495" y="2248699"/>
                  <a:pt x="722436" y="2248699"/>
                </a:cubicBezTo>
                <a:close/>
                <a:moveTo>
                  <a:pt x="370220" y="2248699"/>
                </a:moveTo>
                <a:cubicBezTo>
                  <a:pt x="380161" y="2248699"/>
                  <a:pt x="388220" y="2256761"/>
                  <a:pt x="388220" y="2266748"/>
                </a:cubicBezTo>
                <a:cubicBezTo>
                  <a:pt x="388220" y="2276688"/>
                  <a:pt x="380161" y="2284747"/>
                  <a:pt x="370220" y="2284747"/>
                </a:cubicBezTo>
                <a:cubicBezTo>
                  <a:pt x="360279" y="2284747"/>
                  <a:pt x="352220" y="2276688"/>
                  <a:pt x="352220" y="2266748"/>
                </a:cubicBezTo>
                <a:cubicBezTo>
                  <a:pt x="352220" y="2256761"/>
                  <a:pt x="360279" y="2248699"/>
                  <a:pt x="370220" y="2248699"/>
                </a:cubicBezTo>
                <a:close/>
                <a:moveTo>
                  <a:pt x="18003" y="2248699"/>
                </a:moveTo>
                <a:cubicBezTo>
                  <a:pt x="27944" y="2248699"/>
                  <a:pt x="36003" y="2256761"/>
                  <a:pt x="36003" y="2266746"/>
                </a:cubicBezTo>
                <a:cubicBezTo>
                  <a:pt x="36003" y="2276686"/>
                  <a:pt x="27944" y="2284746"/>
                  <a:pt x="18003" y="2284746"/>
                </a:cubicBezTo>
                <a:cubicBezTo>
                  <a:pt x="8062" y="2284746"/>
                  <a:pt x="3" y="2276686"/>
                  <a:pt x="3" y="2266746"/>
                </a:cubicBezTo>
                <a:cubicBezTo>
                  <a:pt x="3" y="2256761"/>
                  <a:pt x="8062" y="2248699"/>
                  <a:pt x="18003" y="2248699"/>
                </a:cubicBezTo>
                <a:close/>
                <a:moveTo>
                  <a:pt x="1779086" y="1927538"/>
                </a:moveTo>
                <a:cubicBezTo>
                  <a:pt x="1789027" y="1927538"/>
                  <a:pt x="1797085" y="1935597"/>
                  <a:pt x="1797085" y="1945538"/>
                </a:cubicBezTo>
                <a:cubicBezTo>
                  <a:pt x="1797085" y="1955479"/>
                  <a:pt x="1789027" y="1963539"/>
                  <a:pt x="1779086" y="1963539"/>
                </a:cubicBezTo>
                <a:cubicBezTo>
                  <a:pt x="1769144" y="1963539"/>
                  <a:pt x="1761086" y="1955479"/>
                  <a:pt x="1761086" y="1945538"/>
                </a:cubicBezTo>
                <a:cubicBezTo>
                  <a:pt x="1761086" y="1935597"/>
                  <a:pt x="1769144" y="1927538"/>
                  <a:pt x="1779086" y="1927538"/>
                </a:cubicBezTo>
                <a:close/>
                <a:moveTo>
                  <a:pt x="1426869" y="1927537"/>
                </a:moveTo>
                <a:cubicBezTo>
                  <a:pt x="1436810" y="1927537"/>
                  <a:pt x="1444869" y="1935595"/>
                  <a:pt x="1444869" y="1945536"/>
                </a:cubicBezTo>
                <a:cubicBezTo>
                  <a:pt x="1444869" y="1955477"/>
                  <a:pt x="1436810" y="1963536"/>
                  <a:pt x="1426869" y="1963536"/>
                </a:cubicBezTo>
                <a:cubicBezTo>
                  <a:pt x="1416928" y="1963536"/>
                  <a:pt x="1408869" y="1955477"/>
                  <a:pt x="1408869" y="1945536"/>
                </a:cubicBezTo>
                <a:cubicBezTo>
                  <a:pt x="1408869" y="1935595"/>
                  <a:pt x="1416928" y="1927537"/>
                  <a:pt x="1426869" y="1927537"/>
                </a:cubicBezTo>
                <a:close/>
                <a:moveTo>
                  <a:pt x="1074652" y="1927535"/>
                </a:moveTo>
                <a:cubicBezTo>
                  <a:pt x="1084593" y="1927535"/>
                  <a:pt x="1092652" y="1935593"/>
                  <a:pt x="1092652" y="1945534"/>
                </a:cubicBezTo>
                <a:cubicBezTo>
                  <a:pt x="1092652" y="1955475"/>
                  <a:pt x="1084593" y="1963534"/>
                  <a:pt x="1074652" y="1963534"/>
                </a:cubicBezTo>
                <a:cubicBezTo>
                  <a:pt x="1064712" y="1963534"/>
                  <a:pt x="1056653" y="1955475"/>
                  <a:pt x="1056653" y="1945534"/>
                </a:cubicBezTo>
                <a:cubicBezTo>
                  <a:pt x="1056653" y="1935593"/>
                  <a:pt x="1064712" y="1927535"/>
                  <a:pt x="1074652" y="1927535"/>
                </a:cubicBezTo>
                <a:close/>
                <a:moveTo>
                  <a:pt x="722436" y="1927533"/>
                </a:moveTo>
                <a:cubicBezTo>
                  <a:pt x="732377" y="1927533"/>
                  <a:pt x="740436" y="1935591"/>
                  <a:pt x="740436" y="1945532"/>
                </a:cubicBezTo>
                <a:cubicBezTo>
                  <a:pt x="740436" y="1955473"/>
                  <a:pt x="732377" y="1963532"/>
                  <a:pt x="722436" y="1963532"/>
                </a:cubicBezTo>
                <a:cubicBezTo>
                  <a:pt x="712496" y="1963532"/>
                  <a:pt x="704437" y="1955473"/>
                  <a:pt x="704437" y="1945532"/>
                </a:cubicBezTo>
                <a:cubicBezTo>
                  <a:pt x="704437" y="1935591"/>
                  <a:pt x="712496" y="1927533"/>
                  <a:pt x="722436" y="1927533"/>
                </a:cubicBezTo>
                <a:close/>
                <a:moveTo>
                  <a:pt x="370220" y="1927530"/>
                </a:moveTo>
                <a:cubicBezTo>
                  <a:pt x="380161" y="1927530"/>
                  <a:pt x="388220" y="1935588"/>
                  <a:pt x="388220" y="1945529"/>
                </a:cubicBezTo>
                <a:cubicBezTo>
                  <a:pt x="388220" y="1955470"/>
                  <a:pt x="380161" y="1963529"/>
                  <a:pt x="370220" y="1963529"/>
                </a:cubicBezTo>
                <a:cubicBezTo>
                  <a:pt x="360279" y="1963529"/>
                  <a:pt x="352220" y="1955470"/>
                  <a:pt x="352220" y="1945529"/>
                </a:cubicBezTo>
                <a:cubicBezTo>
                  <a:pt x="352220" y="1935588"/>
                  <a:pt x="360279" y="1927530"/>
                  <a:pt x="370220" y="1927530"/>
                </a:cubicBezTo>
                <a:close/>
                <a:moveTo>
                  <a:pt x="18003" y="1927528"/>
                </a:moveTo>
                <a:cubicBezTo>
                  <a:pt x="27944" y="1927528"/>
                  <a:pt x="36003" y="1935586"/>
                  <a:pt x="36003" y="1945527"/>
                </a:cubicBezTo>
                <a:cubicBezTo>
                  <a:pt x="36003" y="1955468"/>
                  <a:pt x="27944" y="1963527"/>
                  <a:pt x="18003" y="1963527"/>
                </a:cubicBezTo>
                <a:cubicBezTo>
                  <a:pt x="8062" y="1963527"/>
                  <a:pt x="3" y="1955468"/>
                  <a:pt x="3" y="1945527"/>
                </a:cubicBezTo>
                <a:cubicBezTo>
                  <a:pt x="3" y="1935586"/>
                  <a:pt x="8062" y="1927528"/>
                  <a:pt x="18003" y="1927528"/>
                </a:cubicBezTo>
                <a:close/>
                <a:moveTo>
                  <a:pt x="2131305" y="1927525"/>
                </a:moveTo>
                <a:cubicBezTo>
                  <a:pt x="2141245" y="1927525"/>
                  <a:pt x="2149304" y="1935583"/>
                  <a:pt x="2149304" y="1945525"/>
                </a:cubicBezTo>
                <a:cubicBezTo>
                  <a:pt x="2149304" y="1955465"/>
                  <a:pt x="2141245" y="1963525"/>
                  <a:pt x="2131305" y="1963525"/>
                </a:cubicBezTo>
                <a:cubicBezTo>
                  <a:pt x="2121367" y="1963525"/>
                  <a:pt x="2113308" y="1955465"/>
                  <a:pt x="2113308" y="1945525"/>
                </a:cubicBezTo>
                <a:cubicBezTo>
                  <a:pt x="2113308" y="1935583"/>
                  <a:pt x="2121367" y="1927525"/>
                  <a:pt x="2131305" y="1927525"/>
                </a:cubicBezTo>
                <a:close/>
                <a:moveTo>
                  <a:pt x="2483515" y="1927523"/>
                </a:moveTo>
                <a:cubicBezTo>
                  <a:pt x="2493454" y="1927523"/>
                  <a:pt x="2501515" y="1935581"/>
                  <a:pt x="2501515" y="1945522"/>
                </a:cubicBezTo>
                <a:cubicBezTo>
                  <a:pt x="2501515" y="1955463"/>
                  <a:pt x="2493454" y="1963522"/>
                  <a:pt x="2483515" y="1963522"/>
                </a:cubicBezTo>
                <a:cubicBezTo>
                  <a:pt x="2473574" y="1963522"/>
                  <a:pt x="2465511" y="1955463"/>
                  <a:pt x="2465511" y="1945522"/>
                </a:cubicBezTo>
                <a:cubicBezTo>
                  <a:pt x="2465511" y="1935581"/>
                  <a:pt x="2473574" y="1927523"/>
                  <a:pt x="2483515" y="1927523"/>
                </a:cubicBezTo>
                <a:close/>
                <a:moveTo>
                  <a:pt x="2835724" y="1927521"/>
                </a:moveTo>
                <a:cubicBezTo>
                  <a:pt x="2845665" y="1927521"/>
                  <a:pt x="2853725" y="1935579"/>
                  <a:pt x="2853725" y="1945520"/>
                </a:cubicBezTo>
                <a:cubicBezTo>
                  <a:pt x="2853725" y="1955461"/>
                  <a:pt x="2845665" y="1963520"/>
                  <a:pt x="2835724" y="1963520"/>
                </a:cubicBezTo>
                <a:cubicBezTo>
                  <a:pt x="2825784" y="1963520"/>
                  <a:pt x="2817724" y="1955461"/>
                  <a:pt x="2817724" y="1945520"/>
                </a:cubicBezTo>
                <a:cubicBezTo>
                  <a:pt x="2817724" y="1935579"/>
                  <a:pt x="2825784" y="1927521"/>
                  <a:pt x="2835724" y="1927521"/>
                </a:cubicBezTo>
                <a:close/>
                <a:moveTo>
                  <a:pt x="4948954" y="1927518"/>
                </a:moveTo>
                <a:cubicBezTo>
                  <a:pt x="4958892" y="1927518"/>
                  <a:pt x="4966948" y="1935576"/>
                  <a:pt x="4966948" y="1945517"/>
                </a:cubicBezTo>
                <a:cubicBezTo>
                  <a:pt x="4966948" y="1955458"/>
                  <a:pt x="4958892" y="1963517"/>
                  <a:pt x="4948954" y="1963517"/>
                </a:cubicBezTo>
                <a:cubicBezTo>
                  <a:pt x="4939015" y="1963517"/>
                  <a:pt x="4930959" y="1955458"/>
                  <a:pt x="4930959" y="1945517"/>
                </a:cubicBezTo>
                <a:cubicBezTo>
                  <a:pt x="4930959" y="1935576"/>
                  <a:pt x="4939015" y="1927518"/>
                  <a:pt x="4948954" y="1927518"/>
                </a:cubicBezTo>
                <a:close/>
                <a:moveTo>
                  <a:pt x="4596737" y="1927516"/>
                </a:moveTo>
                <a:cubicBezTo>
                  <a:pt x="4606678" y="1927516"/>
                  <a:pt x="4614736" y="1935574"/>
                  <a:pt x="4614736" y="1945515"/>
                </a:cubicBezTo>
                <a:cubicBezTo>
                  <a:pt x="4614736" y="1955456"/>
                  <a:pt x="4606678" y="1963515"/>
                  <a:pt x="4596737" y="1963515"/>
                </a:cubicBezTo>
                <a:cubicBezTo>
                  <a:pt x="4586793" y="1963515"/>
                  <a:pt x="4578732" y="1955456"/>
                  <a:pt x="4578732" y="1945515"/>
                </a:cubicBezTo>
                <a:cubicBezTo>
                  <a:pt x="4578732" y="1935574"/>
                  <a:pt x="4586793" y="1927516"/>
                  <a:pt x="4596737" y="1927516"/>
                </a:cubicBezTo>
                <a:close/>
                <a:moveTo>
                  <a:pt x="4244511" y="1927514"/>
                </a:moveTo>
                <a:cubicBezTo>
                  <a:pt x="4254453" y="1927514"/>
                  <a:pt x="4262513" y="1935572"/>
                  <a:pt x="4262513" y="1945513"/>
                </a:cubicBezTo>
                <a:cubicBezTo>
                  <a:pt x="4262513" y="1955454"/>
                  <a:pt x="4254453" y="1963513"/>
                  <a:pt x="4244511" y="1963513"/>
                </a:cubicBezTo>
                <a:cubicBezTo>
                  <a:pt x="4234568" y="1963513"/>
                  <a:pt x="4226509" y="1955454"/>
                  <a:pt x="4226509" y="1945513"/>
                </a:cubicBezTo>
                <a:cubicBezTo>
                  <a:pt x="4226509" y="1935572"/>
                  <a:pt x="4234568" y="1927514"/>
                  <a:pt x="4244511" y="1927514"/>
                </a:cubicBezTo>
                <a:close/>
                <a:moveTo>
                  <a:pt x="3892359" y="1927511"/>
                </a:moveTo>
                <a:cubicBezTo>
                  <a:pt x="3902301" y="1927511"/>
                  <a:pt x="3910361" y="1935569"/>
                  <a:pt x="3910361" y="1945510"/>
                </a:cubicBezTo>
                <a:cubicBezTo>
                  <a:pt x="3910361" y="1955451"/>
                  <a:pt x="3902301" y="1963510"/>
                  <a:pt x="3892359" y="1963510"/>
                </a:cubicBezTo>
                <a:cubicBezTo>
                  <a:pt x="3882417" y="1963510"/>
                  <a:pt x="3874357" y="1955451"/>
                  <a:pt x="3874357" y="1945510"/>
                </a:cubicBezTo>
                <a:cubicBezTo>
                  <a:pt x="3874357" y="1935569"/>
                  <a:pt x="3882417" y="1927511"/>
                  <a:pt x="3892359" y="1927511"/>
                </a:cubicBezTo>
                <a:close/>
                <a:moveTo>
                  <a:pt x="3540109" y="1927509"/>
                </a:moveTo>
                <a:cubicBezTo>
                  <a:pt x="3550049" y="1927509"/>
                  <a:pt x="3558108" y="1935567"/>
                  <a:pt x="3558108" y="1945508"/>
                </a:cubicBezTo>
                <a:cubicBezTo>
                  <a:pt x="3558108" y="1955449"/>
                  <a:pt x="3550049" y="1963508"/>
                  <a:pt x="3540109" y="1963508"/>
                </a:cubicBezTo>
                <a:cubicBezTo>
                  <a:pt x="3530170" y="1963508"/>
                  <a:pt x="3522112" y="1955449"/>
                  <a:pt x="3522112" y="1945508"/>
                </a:cubicBezTo>
                <a:cubicBezTo>
                  <a:pt x="3522112" y="1935567"/>
                  <a:pt x="3530170" y="1927509"/>
                  <a:pt x="3540109" y="1927509"/>
                </a:cubicBezTo>
                <a:close/>
                <a:moveTo>
                  <a:pt x="3187943" y="1927506"/>
                </a:moveTo>
                <a:cubicBezTo>
                  <a:pt x="3197883" y="1927506"/>
                  <a:pt x="3205940" y="1935564"/>
                  <a:pt x="3205940" y="1945506"/>
                </a:cubicBezTo>
                <a:cubicBezTo>
                  <a:pt x="3205940" y="1955446"/>
                  <a:pt x="3197883" y="1963506"/>
                  <a:pt x="3187943" y="1963506"/>
                </a:cubicBezTo>
                <a:cubicBezTo>
                  <a:pt x="3178004" y="1963506"/>
                  <a:pt x="3169945" y="1955446"/>
                  <a:pt x="3169945" y="1945506"/>
                </a:cubicBezTo>
                <a:cubicBezTo>
                  <a:pt x="3169945" y="1935564"/>
                  <a:pt x="3178004" y="1927506"/>
                  <a:pt x="3187943" y="1927506"/>
                </a:cubicBezTo>
                <a:close/>
                <a:moveTo>
                  <a:pt x="5301162" y="1927504"/>
                </a:moveTo>
                <a:cubicBezTo>
                  <a:pt x="5311103" y="1927504"/>
                  <a:pt x="5319162" y="1935562"/>
                  <a:pt x="5319162" y="1945503"/>
                </a:cubicBezTo>
                <a:cubicBezTo>
                  <a:pt x="5319162" y="1955444"/>
                  <a:pt x="5311103" y="1963503"/>
                  <a:pt x="5301162" y="1963503"/>
                </a:cubicBezTo>
                <a:cubicBezTo>
                  <a:pt x="5291218" y="1963503"/>
                  <a:pt x="5283159" y="1955444"/>
                  <a:pt x="5283159" y="1945503"/>
                </a:cubicBezTo>
                <a:cubicBezTo>
                  <a:pt x="5283159" y="1935562"/>
                  <a:pt x="5291218" y="1927504"/>
                  <a:pt x="5301162" y="1927504"/>
                </a:cubicBezTo>
                <a:close/>
                <a:moveTo>
                  <a:pt x="5653360" y="1927502"/>
                </a:moveTo>
                <a:cubicBezTo>
                  <a:pt x="5663301" y="1927502"/>
                  <a:pt x="5671359" y="1935560"/>
                  <a:pt x="5671359" y="1945501"/>
                </a:cubicBezTo>
                <a:cubicBezTo>
                  <a:pt x="5671359" y="1955442"/>
                  <a:pt x="5663301" y="1963501"/>
                  <a:pt x="5653360" y="1963501"/>
                </a:cubicBezTo>
                <a:cubicBezTo>
                  <a:pt x="5643420" y="1963501"/>
                  <a:pt x="5635361" y="1955442"/>
                  <a:pt x="5635361" y="1945501"/>
                </a:cubicBezTo>
                <a:cubicBezTo>
                  <a:pt x="5635361" y="1935560"/>
                  <a:pt x="5643420" y="1927502"/>
                  <a:pt x="5653360" y="1927502"/>
                </a:cubicBezTo>
                <a:close/>
                <a:moveTo>
                  <a:pt x="6005562" y="1927499"/>
                </a:moveTo>
                <a:cubicBezTo>
                  <a:pt x="6015500" y="1927499"/>
                  <a:pt x="6023559" y="1935557"/>
                  <a:pt x="6023559" y="1945498"/>
                </a:cubicBezTo>
                <a:cubicBezTo>
                  <a:pt x="6023559" y="1955439"/>
                  <a:pt x="6015500" y="1963498"/>
                  <a:pt x="6005562" y="1963498"/>
                </a:cubicBezTo>
                <a:cubicBezTo>
                  <a:pt x="5995620" y="1963498"/>
                  <a:pt x="5987561" y="1955439"/>
                  <a:pt x="5987561" y="1945498"/>
                </a:cubicBezTo>
                <a:cubicBezTo>
                  <a:pt x="5987561" y="1935557"/>
                  <a:pt x="5995620" y="1927499"/>
                  <a:pt x="6005562" y="1927499"/>
                </a:cubicBezTo>
                <a:close/>
                <a:moveTo>
                  <a:pt x="8118855" y="1927497"/>
                </a:moveTo>
                <a:cubicBezTo>
                  <a:pt x="8128796" y="1927497"/>
                  <a:pt x="8136855" y="1935555"/>
                  <a:pt x="8136855" y="1945496"/>
                </a:cubicBezTo>
                <a:cubicBezTo>
                  <a:pt x="8136855" y="1955437"/>
                  <a:pt x="8128796" y="1963496"/>
                  <a:pt x="8118855" y="1963496"/>
                </a:cubicBezTo>
                <a:cubicBezTo>
                  <a:pt x="8108914" y="1963496"/>
                  <a:pt x="8100855" y="1955437"/>
                  <a:pt x="8100855" y="1945496"/>
                </a:cubicBezTo>
                <a:cubicBezTo>
                  <a:pt x="8100855" y="1935555"/>
                  <a:pt x="8108914" y="1927497"/>
                  <a:pt x="8118855" y="1927497"/>
                </a:cubicBezTo>
                <a:close/>
                <a:moveTo>
                  <a:pt x="7766639" y="1927495"/>
                </a:moveTo>
                <a:cubicBezTo>
                  <a:pt x="7776580" y="1927495"/>
                  <a:pt x="7784639" y="1935553"/>
                  <a:pt x="7784639" y="1945494"/>
                </a:cubicBezTo>
                <a:cubicBezTo>
                  <a:pt x="7784639" y="1955435"/>
                  <a:pt x="7776580" y="1963494"/>
                  <a:pt x="7766639" y="1963494"/>
                </a:cubicBezTo>
                <a:cubicBezTo>
                  <a:pt x="7756698" y="1963494"/>
                  <a:pt x="7748639" y="1955435"/>
                  <a:pt x="7748639" y="1945494"/>
                </a:cubicBezTo>
                <a:cubicBezTo>
                  <a:pt x="7748639" y="1935553"/>
                  <a:pt x="7756698" y="1927495"/>
                  <a:pt x="7766639" y="1927495"/>
                </a:cubicBezTo>
                <a:close/>
                <a:moveTo>
                  <a:pt x="7414423" y="1927492"/>
                </a:moveTo>
                <a:cubicBezTo>
                  <a:pt x="7424364" y="1927492"/>
                  <a:pt x="7432423" y="1935550"/>
                  <a:pt x="7432423" y="1945491"/>
                </a:cubicBezTo>
                <a:cubicBezTo>
                  <a:pt x="7432423" y="1955432"/>
                  <a:pt x="7424364" y="1963491"/>
                  <a:pt x="7414423" y="1963491"/>
                </a:cubicBezTo>
                <a:cubicBezTo>
                  <a:pt x="7404482" y="1963491"/>
                  <a:pt x="7396423" y="1955432"/>
                  <a:pt x="7396423" y="1945491"/>
                </a:cubicBezTo>
                <a:cubicBezTo>
                  <a:pt x="7396423" y="1935550"/>
                  <a:pt x="7404482" y="1927492"/>
                  <a:pt x="7414423" y="1927492"/>
                </a:cubicBezTo>
                <a:close/>
                <a:moveTo>
                  <a:pt x="7062207" y="1927490"/>
                </a:moveTo>
                <a:cubicBezTo>
                  <a:pt x="7072148" y="1927490"/>
                  <a:pt x="7080207" y="1935548"/>
                  <a:pt x="7080207" y="1945489"/>
                </a:cubicBezTo>
                <a:cubicBezTo>
                  <a:pt x="7080207" y="1955430"/>
                  <a:pt x="7072148" y="1963489"/>
                  <a:pt x="7062207" y="1963489"/>
                </a:cubicBezTo>
                <a:cubicBezTo>
                  <a:pt x="7052266" y="1963489"/>
                  <a:pt x="7044207" y="1955430"/>
                  <a:pt x="7044207" y="1945489"/>
                </a:cubicBezTo>
                <a:cubicBezTo>
                  <a:pt x="7044207" y="1935548"/>
                  <a:pt x="7052266" y="1927490"/>
                  <a:pt x="7062207" y="1927490"/>
                </a:cubicBezTo>
                <a:close/>
                <a:moveTo>
                  <a:pt x="6709991" y="1927487"/>
                </a:moveTo>
                <a:cubicBezTo>
                  <a:pt x="6719932" y="1927487"/>
                  <a:pt x="6727991" y="1935545"/>
                  <a:pt x="6727991" y="1945487"/>
                </a:cubicBezTo>
                <a:cubicBezTo>
                  <a:pt x="6727991" y="1955427"/>
                  <a:pt x="6719932" y="1963487"/>
                  <a:pt x="6709991" y="1963487"/>
                </a:cubicBezTo>
                <a:cubicBezTo>
                  <a:pt x="6700050" y="1963487"/>
                  <a:pt x="6691991" y="1955427"/>
                  <a:pt x="6691991" y="1945487"/>
                </a:cubicBezTo>
                <a:cubicBezTo>
                  <a:pt x="6691991" y="1935545"/>
                  <a:pt x="6700050" y="1927487"/>
                  <a:pt x="6709991" y="1927487"/>
                </a:cubicBezTo>
                <a:close/>
                <a:moveTo>
                  <a:pt x="6357775" y="1927485"/>
                </a:moveTo>
                <a:cubicBezTo>
                  <a:pt x="6367716" y="1927485"/>
                  <a:pt x="6375775" y="1935543"/>
                  <a:pt x="6375775" y="1945484"/>
                </a:cubicBezTo>
                <a:cubicBezTo>
                  <a:pt x="6375775" y="1955425"/>
                  <a:pt x="6367716" y="1963484"/>
                  <a:pt x="6357775" y="1963484"/>
                </a:cubicBezTo>
                <a:cubicBezTo>
                  <a:pt x="6347834" y="1963484"/>
                  <a:pt x="6339775" y="1955425"/>
                  <a:pt x="6339775" y="1945484"/>
                </a:cubicBezTo>
                <a:cubicBezTo>
                  <a:pt x="6339775" y="1935543"/>
                  <a:pt x="6347834" y="1927485"/>
                  <a:pt x="6357775" y="1927485"/>
                </a:cubicBezTo>
                <a:close/>
                <a:moveTo>
                  <a:pt x="8471071" y="1927482"/>
                </a:moveTo>
                <a:cubicBezTo>
                  <a:pt x="8481012" y="1927482"/>
                  <a:pt x="8489071" y="1935541"/>
                  <a:pt x="8489071" y="1945482"/>
                </a:cubicBezTo>
                <a:cubicBezTo>
                  <a:pt x="8489071" y="1955423"/>
                  <a:pt x="8481012" y="1963482"/>
                  <a:pt x="8471071" y="1963482"/>
                </a:cubicBezTo>
                <a:cubicBezTo>
                  <a:pt x="8461130" y="1963482"/>
                  <a:pt x="8453071" y="1955423"/>
                  <a:pt x="8453071" y="1945482"/>
                </a:cubicBezTo>
                <a:cubicBezTo>
                  <a:pt x="8453071" y="1935541"/>
                  <a:pt x="8461130" y="1927482"/>
                  <a:pt x="8471071" y="1927482"/>
                </a:cubicBezTo>
                <a:close/>
                <a:moveTo>
                  <a:pt x="8823287" y="1927480"/>
                </a:moveTo>
                <a:cubicBezTo>
                  <a:pt x="8833228" y="1927480"/>
                  <a:pt x="8841287" y="1935538"/>
                  <a:pt x="8841287" y="1945479"/>
                </a:cubicBezTo>
                <a:cubicBezTo>
                  <a:pt x="8841287" y="1955420"/>
                  <a:pt x="8833228" y="1963479"/>
                  <a:pt x="8823287" y="1963479"/>
                </a:cubicBezTo>
                <a:cubicBezTo>
                  <a:pt x="8813346" y="1963479"/>
                  <a:pt x="8805287" y="1955420"/>
                  <a:pt x="8805287" y="1945479"/>
                </a:cubicBezTo>
                <a:cubicBezTo>
                  <a:pt x="8805287" y="1935538"/>
                  <a:pt x="8813346" y="1927480"/>
                  <a:pt x="8823287" y="1927480"/>
                </a:cubicBezTo>
                <a:close/>
                <a:moveTo>
                  <a:pt x="9175503" y="1927478"/>
                </a:moveTo>
                <a:cubicBezTo>
                  <a:pt x="9185444" y="1927478"/>
                  <a:pt x="9193503" y="1935536"/>
                  <a:pt x="9193503" y="1945477"/>
                </a:cubicBezTo>
                <a:cubicBezTo>
                  <a:pt x="9193503" y="1955418"/>
                  <a:pt x="9185444" y="1963477"/>
                  <a:pt x="9175503" y="1963477"/>
                </a:cubicBezTo>
                <a:cubicBezTo>
                  <a:pt x="9165562" y="1963477"/>
                  <a:pt x="9157503" y="1955418"/>
                  <a:pt x="9157503" y="1945477"/>
                </a:cubicBezTo>
                <a:cubicBezTo>
                  <a:pt x="9157503" y="1935536"/>
                  <a:pt x="9165562" y="1927478"/>
                  <a:pt x="9175503" y="1927478"/>
                </a:cubicBezTo>
                <a:close/>
                <a:moveTo>
                  <a:pt x="11288799" y="1927475"/>
                </a:moveTo>
                <a:cubicBezTo>
                  <a:pt x="11298740" y="1927475"/>
                  <a:pt x="11306799" y="1935534"/>
                  <a:pt x="11306799" y="1945475"/>
                </a:cubicBezTo>
                <a:cubicBezTo>
                  <a:pt x="11306799" y="1955416"/>
                  <a:pt x="11298740" y="1963475"/>
                  <a:pt x="11288799" y="1963475"/>
                </a:cubicBezTo>
                <a:cubicBezTo>
                  <a:pt x="11278858" y="1963475"/>
                  <a:pt x="11270799" y="1955416"/>
                  <a:pt x="11270799" y="1945475"/>
                </a:cubicBezTo>
                <a:cubicBezTo>
                  <a:pt x="11270799" y="1935534"/>
                  <a:pt x="11278858" y="1927475"/>
                  <a:pt x="11288799" y="1927475"/>
                </a:cubicBezTo>
                <a:close/>
                <a:moveTo>
                  <a:pt x="10936583" y="1927473"/>
                </a:moveTo>
                <a:cubicBezTo>
                  <a:pt x="10946524" y="1927473"/>
                  <a:pt x="10954583" y="1935531"/>
                  <a:pt x="10954583" y="1945472"/>
                </a:cubicBezTo>
                <a:cubicBezTo>
                  <a:pt x="10954583" y="1955413"/>
                  <a:pt x="10946524" y="1963472"/>
                  <a:pt x="10936583" y="1963472"/>
                </a:cubicBezTo>
                <a:cubicBezTo>
                  <a:pt x="10926642" y="1963472"/>
                  <a:pt x="10918583" y="1955413"/>
                  <a:pt x="10918583" y="1945472"/>
                </a:cubicBezTo>
                <a:cubicBezTo>
                  <a:pt x="10918583" y="1935531"/>
                  <a:pt x="10926642" y="1927473"/>
                  <a:pt x="10936583" y="1927473"/>
                </a:cubicBezTo>
                <a:close/>
                <a:moveTo>
                  <a:pt x="10584367" y="1927471"/>
                </a:moveTo>
                <a:cubicBezTo>
                  <a:pt x="10594308" y="1927471"/>
                  <a:pt x="10602367" y="1935529"/>
                  <a:pt x="10602367" y="1945470"/>
                </a:cubicBezTo>
                <a:cubicBezTo>
                  <a:pt x="10602367" y="1955411"/>
                  <a:pt x="10594308" y="1963470"/>
                  <a:pt x="10584367" y="1963470"/>
                </a:cubicBezTo>
                <a:cubicBezTo>
                  <a:pt x="10574426" y="1963470"/>
                  <a:pt x="10566367" y="1955411"/>
                  <a:pt x="10566367" y="1945470"/>
                </a:cubicBezTo>
                <a:cubicBezTo>
                  <a:pt x="10566367" y="1935529"/>
                  <a:pt x="10574426" y="1927471"/>
                  <a:pt x="10584367" y="1927471"/>
                </a:cubicBezTo>
                <a:close/>
                <a:moveTo>
                  <a:pt x="10232151" y="1927468"/>
                </a:moveTo>
                <a:cubicBezTo>
                  <a:pt x="10242092" y="1927468"/>
                  <a:pt x="10250151" y="1935526"/>
                  <a:pt x="10250151" y="1945468"/>
                </a:cubicBezTo>
                <a:cubicBezTo>
                  <a:pt x="10250151" y="1955408"/>
                  <a:pt x="10242092" y="1963468"/>
                  <a:pt x="10232151" y="1963468"/>
                </a:cubicBezTo>
                <a:cubicBezTo>
                  <a:pt x="10222210" y="1963468"/>
                  <a:pt x="10214151" y="1955408"/>
                  <a:pt x="10214151" y="1945468"/>
                </a:cubicBezTo>
                <a:cubicBezTo>
                  <a:pt x="10214151" y="1935526"/>
                  <a:pt x="10222210" y="1927468"/>
                  <a:pt x="10232151" y="1927468"/>
                </a:cubicBezTo>
                <a:close/>
                <a:moveTo>
                  <a:pt x="9879935" y="1927466"/>
                </a:moveTo>
                <a:cubicBezTo>
                  <a:pt x="9889876" y="1927466"/>
                  <a:pt x="9897935" y="1935524"/>
                  <a:pt x="9897935" y="1945465"/>
                </a:cubicBezTo>
                <a:cubicBezTo>
                  <a:pt x="9897935" y="1955406"/>
                  <a:pt x="9889876" y="1963465"/>
                  <a:pt x="9879935" y="1963465"/>
                </a:cubicBezTo>
                <a:cubicBezTo>
                  <a:pt x="9869994" y="1963465"/>
                  <a:pt x="9861935" y="1955406"/>
                  <a:pt x="9861935" y="1945465"/>
                </a:cubicBezTo>
                <a:cubicBezTo>
                  <a:pt x="9861935" y="1935524"/>
                  <a:pt x="9869994" y="1927466"/>
                  <a:pt x="9879935" y="1927466"/>
                </a:cubicBezTo>
                <a:close/>
                <a:moveTo>
                  <a:pt x="9527719" y="1927463"/>
                </a:moveTo>
                <a:cubicBezTo>
                  <a:pt x="9537660" y="1927463"/>
                  <a:pt x="9545719" y="1935522"/>
                  <a:pt x="9545719" y="1945463"/>
                </a:cubicBezTo>
                <a:cubicBezTo>
                  <a:pt x="9545719" y="1955404"/>
                  <a:pt x="9537660" y="1963463"/>
                  <a:pt x="9527719" y="1963463"/>
                </a:cubicBezTo>
                <a:cubicBezTo>
                  <a:pt x="9517778" y="1963463"/>
                  <a:pt x="9509719" y="1955404"/>
                  <a:pt x="9509719" y="1945463"/>
                </a:cubicBezTo>
                <a:cubicBezTo>
                  <a:pt x="9509719" y="1935522"/>
                  <a:pt x="9517778" y="1927463"/>
                  <a:pt x="9527719" y="1927463"/>
                </a:cubicBezTo>
                <a:close/>
                <a:moveTo>
                  <a:pt x="11641015" y="1927461"/>
                </a:moveTo>
                <a:cubicBezTo>
                  <a:pt x="11650956" y="1927461"/>
                  <a:pt x="11659015" y="1935519"/>
                  <a:pt x="11659015" y="1945460"/>
                </a:cubicBezTo>
                <a:cubicBezTo>
                  <a:pt x="11659015" y="1955401"/>
                  <a:pt x="11650956" y="1963460"/>
                  <a:pt x="11641015" y="1963460"/>
                </a:cubicBezTo>
                <a:cubicBezTo>
                  <a:pt x="11631074" y="1963460"/>
                  <a:pt x="11623015" y="1955401"/>
                  <a:pt x="11623015" y="1945460"/>
                </a:cubicBezTo>
                <a:cubicBezTo>
                  <a:pt x="11623015" y="1935519"/>
                  <a:pt x="11631074" y="1927461"/>
                  <a:pt x="11641015" y="1927461"/>
                </a:cubicBezTo>
                <a:close/>
                <a:moveTo>
                  <a:pt x="11993240" y="1927458"/>
                </a:moveTo>
                <a:cubicBezTo>
                  <a:pt x="12003181" y="1927458"/>
                  <a:pt x="12011240" y="1935517"/>
                  <a:pt x="12011240" y="1945458"/>
                </a:cubicBezTo>
                <a:cubicBezTo>
                  <a:pt x="12011240" y="1955399"/>
                  <a:pt x="12003181" y="1963458"/>
                  <a:pt x="11993240" y="1963458"/>
                </a:cubicBezTo>
                <a:cubicBezTo>
                  <a:pt x="11983299" y="1963458"/>
                  <a:pt x="11975240" y="1955399"/>
                  <a:pt x="11975240" y="1945458"/>
                </a:cubicBezTo>
                <a:cubicBezTo>
                  <a:pt x="11975240" y="1935517"/>
                  <a:pt x="11983299" y="1927458"/>
                  <a:pt x="11993240" y="1927458"/>
                </a:cubicBezTo>
                <a:close/>
                <a:moveTo>
                  <a:pt x="1779087" y="1606303"/>
                </a:moveTo>
                <a:cubicBezTo>
                  <a:pt x="1789027" y="1606303"/>
                  <a:pt x="1797086" y="1614362"/>
                  <a:pt x="1797086" y="1624303"/>
                </a:cubicBezTo>
                <a:cubicBezTo>
                  <a:pt x="1797086" y="1634244"/>
                  <a:pt x="1789027" y="1642303"/>
                  <a:pt x="1779087" y="1642303"/>
                </a:cubicBezTo>
                <a:cubicBezTo>
                  <a:pt x="1769144" y="1642303"/>
                  <a:pt x="1761086" y="1634244"/>
                  <a:pt x="1761086" y="1624303"/>
                </a:cubicBezTo>
                <a:cubicBezTo>
                  <a:pt x="1761086" y="1614362"/>
                  <a:pt x="1769144" y="1606303"/>
                  <a:pt x="1779087" y="1606303"/>
                </a:cubicBezTo>
                <a:close/>
                <a:moveTo>
                  <a:pt x="1426869" y="1606301"/>
                </a:moveTo>
                <a:cubicBezTo>
                  <a:pt x="1436810" y="1606301"/>
                  <a:pt x="1444869" y="1614360"/>
                  <a:pt x="1444869" y="1624301"/>
                </a:cubicBezTo>
                <a:cubicBezTo>
                  <a:pt x="1444869" y="1634243"/>
                  <a:pt x="1436810" y="1642302"/>
                  <a:pt x="1426869" y="1642302"/>
                </a:cubicBezTo>
                <a:cubicBezTo>
                  <a:pt x="1416928" y="1642302"/>
                  <a:pt x="1408869" y="1634243"/>
                  <a:pt x="1408869" y="1624301"/>
                </a:cubicBezTo>
                <a:cubicBezTo>
                  <a:pt x="1408869" y="1614360"/>
                  <a:pt x="1416928" y="1606301"/>
                  <a:pt x="1426869" y="1606301"/>
                </a:cubicBezTo>
                <a:close/>
                <a:moveTo>
                  <a:pt x="1074653" y="1606298"/>
                </a:moveTo>
                <a:cubicBezTo>
                  <a:pt x="1084594" y="1606298"/>
                  <a:pt x="1092653" y="1614358"/>
                  <a:pt x="1092653" y="1624299"/>
                </a:cubicBezTo>
                <a:cubicBezTo>
                  <a:pt x="1092653" y="1634240"/>
                  <a:pt x="1084594" y="1642299"/>
                  <a:pt x="1074653" y="1642299"/>
                </a:cubicBezTo>
                <a:cubicBezTo>
                  <a:pt x="1064712" y="1642299"/>
                  <a:pt x="1056653" y="1634240"/>
                  <a:pt x="1056653" y="1624299"/>
                </a:cubicBezTo>
                <a:cubicBezTo>
                  <a:pt x="1056653" y="1614358"/>
                  <a:pt x="1064712" y="1606298"/>
                  <a:pt x="1074653" y="1606298"/>
                </a:cubicBezTo>
                <a:close/>
                <a:moveTo>
                  <a:pt x="722436" y="1606296"/>
                </a:moveTo>
                <a:cubicBezTo>
                  <a:pt x="732377" y="1606296"/>
                  <a:pt x="740436" y="1614355"/>
                  <a:pt x="740436" y="1624296"/>
                </a:cubicBezTo>
                <a:cubicBezTo>
                  <a:pt x="740436" y="1634237"/>
                  <a:pt x="732377" y="1642296"/>
                  <a:pt x="722436" y="1642296"/>
                </a:cubicBezTo>
                <a:cubicBezTo>
                  <a:pt x="712496" y="1642296"/>
                  <a:pt x="704437" y="1634237"/>
                  <a:pt x="704437" y="1624296"/>
                </a:cubicBezTo>
                <a:cubicBezTo>
                  <a:pt x="704437" y="1614355"/>
                  <a:pt x="712496" y="1606296"/>
                  <a:pt x="722436" y="1606296"/>
                </a:cubicBezTo>
                <a:close/>
                <a:moveTo>
                  <a:pt x="370220" y="1606293"/>
                </a:moveTo>
                <a:cubicBezTo>
                  <a:pt x="380161" y="1606293"/>
                  <a:pt x="388220" y="1614353"/>
                  <a:pt x="388220" y="1624294"/>
                </a:cubicBezTo>
                <a:cubicBezTo>
                  <a:pt x="388220" y="1634235"/>
                  <a:pt x="380161" y="1642294"/>
                  <a:pt x="370220" y="1642294"/>
                </a:cubicBezTo>
                <a:cubicBezTo>
                  <a:pt x="360279" y="1642294"/>
                  <a:pt x="352220" y="1634235"/>
                  <a:pt x="352220" y="1624294"/>
                </a:cubicBezTo>
                <a:cubicBezTo>
                  <a:pt x="352220" y="1614353"/>
                  <a:pt x="360279" y="1606293"/>
                  <a:pt x="370220" y="1606293"/>
                </a:cubicBezTo>
                <a:close/>
                <a:moveTo>
                  <a:pt x="18003" y="1606291"/>
                </a:moveTo>
                <a:cubicBezTo>
                  <a:pt x="27944" y="1606291"/>
                  <a:pt x="36003" y="1614350"/>
                  <a:pt x="36003" y="1624291"/>
                </a:cubicBezTo>
                <a:cubicBezTo>
                  <a:pt x="36003" y="1634232"/>
                  <a:pt x="27944" y="1642291"/>
                  <a:pt x="18003" y="1642291"/>
                </a:cubicBezTo>
                <a:cubicBezTo>
                  <a:pt x="8063" y="1642291"/>
                  <a:pt x="4" y="1634232"/>
                  <a:pt x="4" y="1624291"/>
                </a:cubicBezTo>
                <a:cubicBezTo>
                  <a:pt x="4" y="1614350"/>
                  <a:pt x="8063" y="1606291"/>
                  <a:pt x="18003" y="1606291"/>
                </a:cubicBezTo>
                <a:close/>
                <a:moveTo>
                  <a:pt x="2131306" y="1606288"/>
                </a:moveTo>
                <a:cubicBezTo>
                  <a:pt x="2141246" y="1606288"/>
                  <a:pt x="2149304" y="1614347"/>
                  <a:pt x="2149304" y="1624288"/>
                </a:cubicBezTo>
                <a:cubicBezTo>
                  <a:pt x="2149304" y="1634230"/>
                  <a:pt x="2141246" y="1642288"/>
                  <a:pt x="2131306" y="1642288"/>
                </a:cubicBezTo>
                <a:cubicBezTo>
                  <a:pt x="2121367" y="1642288"/>
                  <a:pt x="2113308" y="1634230"/>
                  <a:pt x="2113308" y="1624288"/>
                </a:cubicBezTo>
                <a:cubicBezTo>
                  <a:pt x="2113308" y="1614347"/>
                  <a:pt x="2121367" y="1606288"/>
                  <a:pt x="2131306" y="1606288"/>
                </a:cubicBezTo>
                <a:close/>
                <a:moveTo>
                  <a:pt x="2483515" y="1606285"/>
                </a:moveTo>
                <a:cubicBezTo>
                  <a:pt x="2493454" y="1606285"/>
                  <a:pt x="2501515" y="1614345"/>
                  <a:pt x="2501515" y="1624286"/>
                </a:cubicBezTo>
                <a:cubicBezTo>
                  <a:pt x="2501515" y="1634227"/>
                  <a:pt x="2493454" y="1642286"/>
                  <a:pt x="2483515" y="1642286"/>
                </a:cubicBezTo>
                <a:cubicBezTo>
                  <a:pt x="2473574" y="1642286"/>
                  <a:pt x="2465513" y="1634227"/>
                  <a:pt x="2465513" y="1624286"/>
                </a:cubicBezTo>
                <a:cubicBezTo>
                  <a:pt x="2465513" y="1614345"/>
                  <a:pt x="2473574" y="1606285"/>
                  <a:pt x="2483515" y="1606285"/>
                </a:cubicBezTo>
                <a:close/>
                <a:moveTo>
                  <a:pt x="2835724" y="1606283"/>
                </a:moveTo>
                <a:cubicBezTo>
                  <a:pt x="2845667" y="1606283"/>
                  <a:pt x="2853725" y="1614342"/>
                  <a:pt x="2853725" y="1624283"/>
                </a:cubicBezTo>
                <a:cubicBezTo>
                  <a:pt x="2853725" y="1634224"/>
                  <a:pt x="2845667" y="1642283"/>
                  <a:pt x="2835724" y="1642283"/>
                </a:cubicBezTo>
                <a:cubicBezTo>
                  <a:pt x="2825784" y="1642283"/>
                  <a:pt x="2817724" y="1634224"/>
                  <a:pt x="2817724" y="1624283"/>
                </a:cubicBezTo>
                <a:cubicBezTo>
                  <a:pt x="2817724" y="1614342"/>
                  <a:pt x="2825784" y="1606283"/>
                  <a:pt x="2835724" y="1606283"/>
                </a:cubicBezTo>
                <a:close/>
                <a:moveTo>
                  <a:pt x="4948954" y="1606280"/>
                </a:moveTo>
                <a:cubicBezTo>
                  <a:pt x="4958892" y="1606280"/>
                  <a:pt x="4966948" y="1614339"/>
                  <a:pt x="4966948" y="1624281"/>
                </a:cubicBezTo>
                <a:cubicBezTo>
                  <a:pt x="4966948" y="1634222"/>
                  <a:pt x="4958892" y="1642281"/>
                  <a:pt x="4948954" y="1642281"/>
                </a:cubicBezTo>
                <a:cubicBezTo>
                  <a:pt x="4939016" y="1642281"/>
                  <a:pt x="4930959" y="1634222"/>
                  <a:pt x="4930959" y="1624281"/>
                </a:cubicBezTo>
                <a:cubicBezTo>
                  <a:pt x="4930959" y="1614339"/>
                  <a:pt x="4939016" y="1606280"/>
                  <a:pt x="4948954" y="1606280"/>
                </a:cubicBezTo>
                <a:close/>
                <a:moveTo>
                  <a:pt x="4596737" y="1606277"/>
                </a:moveTo>
                <a:cubicBezTo>
                  <a:pt x="4606678" y="1606277"/>
                  <a:pt x="4614736" y="1614337"/>
                  <a:pt x="4614736" y="1624278"/>
                </a:cubicBezTo>
                <a:cubicBezTo>
                  <a:pt x="4614736" y="1634219"/>
                  <a:pt x="4606678" y="1642278"/>
                  <a:pt x="4596737" y="1642278"/>
                </a:cubicBezTo>
                <a:cubicBezTo>
                  <a:pt x="4586793" y="1642278"/>
                  <a:pt x="4578732" y="1634219"/>
                  <a:pt x="4578732" y="1624278"/>
                </a:cubicBezTo>
                <a:cubicBezTo>
                  <a:pt x="4578732" y="1614337"/>
                  <a:pt x="4586793" y="1606277"/>
                  <a:pt x="4596737" y="1606277"/>
                </a:cubicBezTo>
                <a:close/>
                <a:moveTo>
                  <a:pt x="4244511" y="1606275"/>
                </a:moveTo>
                <a:cubicBezTo>
                  <a:pt x="4254453" y="1606275"/>
                  <a:pt x="4262513" y="1614334"/>
                  <a:pt x="4262513" y="1624275"/>
                </a:cubicBezTo>
                <a:cubicBezTo>
                  <a:pt x="4262513" y="1634216"/>
                  <a:pt x="4254453" y="1642275"/>
                  <a:pt x="4244511" y="1642275"/>
                </a:cubicBezTo>
                <a:cubicBezTo>
                  <a:pt x="4234569" y="1642275"/>
                  <a:pt x="4226509" y="1634216"/>
                  <a:pt x="4226509" y="1624275"/>
                </a:cubicBezTo>
                <a:cubicBezTo>
                  <a:pt x="4226509" y="1614334"/>
                  <a:pt x="4234569" y="1606275"/>
                  <a:pt x="4244511" y="1606275"/>
                </a:cubicBezTo>
                <a:close/>
                <a:moveTo>
                  <a:pt x="3892360" y="1606272"/>
                </a:moveTo>
                <a:cubicBezTo>
                  <a:pt x="3902301" y="1606272"/>
                  <a:pt x="3910361" y="1614332"/>
                  <a:pt x="3910361" y="1624273"/>
                </a:cubicBezTo>
                <a:cubicBezTo>
                  <a:pt x="3910361" y="1634214"/>
                  <a:pt x="3902301" y="1642273"/>
                  <a:pt x="3892360" y="1642273"/>
                </a:cubicBezTo>
                <a:cubicBezTo>
                  <a:pt x="3882417" y="1642273"/>
                  <a:pt x="3874357" y="1634214"/>
                  <a:pt x="3874357" y="1624273"/>
                </a:cubicBezTo>
                <a:cubicBezTo>
                  <a:pt x="3874357" y="1614332"/>
                  <a:pt x="3882417" y="1606272"/>
                  <a:pt x="3892360" y="1606272"/>
                </a:cubicBezTo>
                <a:close/>
                <a:moveTo>
                  <a:pt x="3540109" y="1606270"/>
                </a:moveTo>
                <a:cubicBezTo>
                  <a:pt x="3550049" y="1606270"/>
                  <a:pt x="3558108" y="1614329"/>
                  <a:pt x="3558108" y="1624270"/>
                </a:cubicBezTo>
                <a:cubicBezTo>
                  <a:pt x="3558108" y="1634211"/>
                  <a:pt x="3550049" y="1642270"/>
                  <a:pt x="3540109" y="1642270"/>
                </a:cubicBezTo>
                <a:cubicBezTo>
                  <a:pt x="3530170" y="1642270"/>
                  <a:pt x="3522112" y="1634211"/>
                  <a:pt x="3522112" y="1624270"/>
                </a:cubicBezTo>
                <a:cubicBezTo>
                  <a:pt x="3522112" y="1614329"/>
                  <a:pt x="3530170" y="1606270"/>
                  <a:pt x="3540109" y="1606270"/>
                </a:cubicBezTo>
                <a:close/>
                <a:moveTo>
                  <a:pt x="3187943" y="1606267"/>
                </a:moveTo>
                <a:cubicBezTo>
                  <a:pt x="3197883" y="1606267"/>
                  <a:pt x="3205940" y="1614326"/>
                  <a:pt x="3205940" y="1624268"/>
                </a:cubicBezTo>
                <a:cubicBezTo>
                  <a:pt x="3205940" y="1634209"/>
                  <a:pt x="3197883" y="1642268"/>
                  <a:pt x="3187943" y="1642268"/>
                </a:cubicBezTo>
                <a:cubicBezTo>
                  <a:pt x="3178004" y="1642268"/>
                  <a:pt x="3169945" y="1634209"/>
                  <a:pt x="3169945" y="1624268"/>
                </a:cubicBezTo>
                <a:cubicBezTo>
                  <a:pt x="3169945" y="1614326"/>
                  <a:pt x="3178004" y="1606267"/>
                  <a:pt x="3187943" y="1606267"/>
                </a:cubicBezTo>
                <a:close/>
                <a:moveTo>
                  <a:pt x="5301162" y="1606264"/>
                </a:moveTo>
                <a:cubicBezTo>
                  <a:pt x="5311105" y="1606264"/>
                  <a:pt x="5319162" y="1614324"/>
                  <a:pt x="5319162" y="1624265"/>
                </a:cubicBezTo>
                <a:cubicBezTo>
                  <a:pt x="5319162" y="1634206"/>
                  <a:pt x="5311105" y="1642265"/>
                  <a:pt x="5301162" y="1642265"/>
                </a:cubicBezTo>
                <a:cubicBezTo>
                  <a:pt x="5291218" y="1642265"/>
                  <a:pt x="5283159" y="1634206"/>
                  <a:pt x="5283159" y="1624265"/>
                </a:cubicBezTo>
                <a:cubicBezTo>
                  <a:pt x="5283159" y="1614324"/>
                  <a:pt x="5291218" y="1606264"/>
                  <a:pt x="5301162" y="1606264"/>
                </a:cubicBezTo>
                <a:close/>
                <a:moveTo>
                  <a:pt x="5653360" y="1606262"/>
                </a:moveTo>
                <a:cubicBezTo>
                  <a:pt x="5663301" y="1606262"/>
                  <a:pt x="5671359" y="1614321"/>
                  <a:pt x="5671359" y="1624262"/>
                </a:cubicBezTo>
                <a:cubicBezTo>
                  <a:pt x="5671359" y="1634203"/>
                  <a:pt x="5663301" y="1642262"/>
                  <a:pt x="5653360" y="1642262"/>
                </a:cubicBezTo>
                <a:cubicBezTo>
                  <a:pt x="5643420" y="1642262"/>
                  <a:pt x="5635362" y="1634203"/>
                  <a:pt x="5635362" y="1624262"/>
                </a:cubicBezTo>
                <a:cubicBezTo>
                  <a:pt x="5635362" y="1614321"/>
                  <a:pt x="5643420" y="1606262"/>
                  <a:pt x="5653360" y="1606262"/>
                </a:cubicBezTo>
                <a:close/>
                <a:moveTo>
                  <a:pt x="6005562" y="1606259"/>
                </a:moveTo>
                <a:cubicBezTo>
                  <a:pt x="6015500" y="1606259"/>
                  <a:pt x="6023559" y="1614319"/>
                  <a:pt x="6023559" y="1624260"/>
                </a:cubicBezTo>
                <a:cubicBezTo>
                  <a:pt x="6023559" y="1634201"/>
                  <a:pt x="6015500" y="1642260"/>
                  <a:pt x="6005562" y="1642260"/>
                </a:cubicBezTo>
                <a:cubicBezTo>
                  <a:pt x="5995620" y="1642260"/>
                  <a:pt x="5987561" y="1634201"/>
                  <a:pt x="5987561" y="1624260"/>
                </a:cubicBezTo>
                <a:cubicBezTo>
                  <a:pt x="5987561" y="1614319"/>
                  <a:pt x="5995620" y="1606259"/>
                  <a:pt x="6005562" y="1606259"/>
                </a:cubicBezTo>
                <a:close/>
                <a:moveTo>
                  <a:pt x="8118855" y="1606257"/>
                </a:moveTo>
                <a:cubicBezTo>
                  <a:pt x="8128796" y="1606257"/>
                  <a:pt x="8136855" y="1614316"/>
                  <a:pt x="8136855" y="1624257"/>
                </a:cubicBezTo>
                <a:cubicBezTo>
                  <a:pt x="8136855" y="1634198"/>
                  <a:pt x="8128796" y="1642257"/>
                  <a:pt x="8118855" y="1642257"/>
                </a:cubicBezTo>
                <a:cubicBezTo>
                  <a:pt x="8108914" y="1642257"/>
                  <a:pt x="8100855" y="1634198"/>
                  <a:pt x="8100855" y="1624257"/>
                </a:cubicBezTo>
                <a:cubicBezTo>
                  <a:pt x="8100855" y="1614316"/>
                  <a:pt x="8108914" y="1606257"/>
                  <a:pt x="8118855" y="1606257"/>
                </a:cubicBezTo>
                <a:close/>
                <a:moveTo>
                  <a:pt x="7766639" y="1606254"/>
                </a:moveTo>
                <a:cubicBezTo>
                  <a:pt x="7776580" y="1606254"/>
                  <a:pt x="7784639" y="1614313"/>
                  <a:pt x="7784639" y="1624254"/>
                </a:cubicBezTo>
                <a:cubicBezTo>
                  <a:pt x="7784639" y="1634196"/>
                  <a:pt x="7776580" y="1642255"/>
                  <a:pt x="7766639" y="1642255"/>
                </a:cubicBezTo>
                <a:cubicBezTo>
                  <a:pt x="7756698" y="1642255"/>
                  <a:pt x="7748639" y="1634196"/>
                  <a:pt x="7748639" y="1624254"/>
                </a:cubicBezTo>
                <a:cubicBezTo>
                  <a:pt x="7748639" y="1614313"/>
                  <a:pt x="7756698" y="1606254"/>
                  <a:pt x="7766639" y="1606254"/>
                </a:cubicBezTo>
                <a:close/>
                <a:moveTo>
                  <a:pt x="7414423" y="1606251"/>
                </a:moveTo>
                <a:cubicBezTo>
                  <a:pt x="7424364" y="1606251"/>
                  <a:pt x="7432423" y="1614311"/>
                  <a:pt x="7432423" y="1624252"/>
                </a:cubicBezTo>
                <a:cubicBezTo>
                  <a:pt x="7432423" y="1634193"/>
                  <a:pt x="7424364" y="1642252"/>
                  <a:pt x="7414423" y="1642252"/>
                </a:cubicBezTo>
                <a:cubicBezTo>
                  <a:pt x="7404482" y="1642252"/>
                  <a:pt x="7396423" y="1634193"/>
                  <a:pt x="7396423" y="1624252"/>
                </a:cubicBezTo>
                <a:cubicBezTo>
                  <a:pt x="7396423" y="1614311"/>
                  <a:pt x="7404482" y="1606251"/>
                  <a:pt x="7414423" y="1606251"/>
                </a:cubicBezTo>
                <a:close/>
                <a:moveTo>
                  <a:pt x="7062207" y="1606249"/>
                </a:moveTo>
                <a:cubicBezTo>
                  <a:pt x="7072148" y="1606249"/>
                  <a:pt x="7080207" y="1614308"/>
                  <a:pt x="7080207" y="1624249"/>
                </a:cubicBezTo>
                <a:cubicBezTo>
                  <a:pt x="7080207" y="1634190"/>
                  <a:pt x="7072148" y="1642249"/>
                  <a:pt x="7062207" y="1642249"/>
                </a:cubicBezTo>
                <a:cubicBezTo>
                  <a:pt x="7052266" y="1642249"/>
                  <a:pt x="7044207" y="1634190"/>
                  <a:pt x="7044207" y="1624249"/>
                </a:cubicBezTo>
                <a:cubicBezTo>
                  <a:pt x="7044207" y="1614308"/>
                  <a:pt x="7052266" y="1606249"/>
                  <a:pt x="7062207" y="1606249"/>
                </a:cubicBezTo>
                <a:close/>
                <a:moveTo>
                  <a:pt x="6709991" y="1606246"/>
                </a:moveTo>
                <a:cubicBezTo>
                  <a:pt x="6719932" y="1606246"/>
                  <a:pt x="6727991" y="1614306"/>
                  <a:pt x="6727991" y="1624247"/>
                </a:cubicBezTo>
                <a:cubicBezTo>
                  <a:pt x="6727991" y="1634188"/>
                  <a:pt x="6719932" y="1642247"/>
                  <a:pt x="6709991" y="1642247"/>
                </a:cubicBezTo>
                <a:cubicBezTo>
                  <a:pt x="6700050" y="1642247"/>
                  <a:pt x="6691991" y="1634188"/>
                  <a:pt x="6691991" y="1624247"/>
                </a:cubicBezTo>
                <a:cubicBezTo>
                  <a:pt x="6691991" y="1614306"/>
                  <a:pt x="6700050" y="1606246"/>
                  <a:pt x="6709991" y="1606246"/>
                </a:cubicBezTo>
                <a:close/>
                <a:moveTo>
                  <a:pt x="6357775" y="1606243"/>
                </a:moveTo>
                <a:cubicBezTo>
                  <a:pt x="6367716" y="1606243"/>
                  <a:pt x="6375775" y="1614303"/>
                  <a:pt x="6375775" y="1624244"/>
                </a:cubicBezTo>
                <a:cubicBezTo>
                  <a:pt x="6375775" y="1634185"/>
                  <a:pt x="6367716" y="1642244"/>
                  <a:pt x="6357775" y="1642244"/>
                </a:cubicBezTo>
                <a:cubicBezTo>
                  <a:pt x="6347834" y="1642244"/>
                  <a:pt x="6339775" y="1634185"/>
                  <a:pt x="6339775" y="1624244"/>
                </a:cubicBezTo>
                <a:cubicBezTo>
                  <a:pt x="6339775" y="1614303"/>
                  <a:pt x="6347834" y="1606243"/>
                  <a:pt x="6357775" y="1606243"/>
                </a:cubicBezTo>
                <a:close/>
                <a:moveTo>
                  <a:pt x="8471071" y="1606241"/>
                </a:moveTo>
                <a:cubicBezTo>
                  <a:pt x="8481012" y="1606241"/>
                  <a:pt x="8489071" y="1614300"/>
                  <a:pt x="8489071" y="1624241"/>
                </a:cubicBezTo>
                <a:cubicBezTo>
                  <a:pt x="8489071" y="1634183"/>
                  <a:pt x="8481012" y="1642241"/>
                  <a:pt x="8471071" y="1642241"/>
                </a:cubicBezTo>
                <a:cubicBezTo>
                  <a:pt x="8461130" y="1642241"/>
                  <a:pt x="8453071" y="1634183"/>
                  <a:pt x="8453071" y="1624241"/>
                </a:cubicBezTo>
                <a:cubicBezTo>
                  <a:pt x="8453071" y="1614300"/>
                  <a:pt x="8461130" y="1606241"/>
                  <a:pt x="8471071" y="1606241"/>
                </a:cubicBezTo>
                <a:close/>
                <a:moveTo>
                  <a:pt x="8823287" y="1606238"/>
                </a:moveTo>
                <a:cubicBezTo>
                  <a:pt x="8833228" y="1606238"/>
                  <a:pt x="8841287" y="1614298"/>
                  <a:pt x="8841287" y="1624239"/>
                </a:cubicBezTo>
                <a:cubicBezTo>
                  <a:pt x="8841287" y="1634180"/>
                  <a:pt x="8833228" y="1642239"/>
                  <a:pt x="8823287" y="1642239"/>
                </a:cubicBezTo>
                <a:cubicBezTo>
                  <a:pt x="8813346" y="1642239"/>
                  <a:pt x="8805287" y="1634180"/>
                  <a:pt x="8805287" y="1624239"/>
                </a:cubicBezTo>
                <a:cubicBezTo>
                  <a:pt x="8805287" y="1614298"/>
                  <a:pt x="8813346" y="1606238"/>
                  <a:pt x="8823287" y="1606238"/>
                </a:cubicBezTo>
                <a:close/>
                <a:moveTo>
                  <a:pt x="9175503" y="1606236"/>
                </a:moveTo>
                <a:cubicBezTo>
                  <a:pt x="9185444" y="1606236"/>
                  <a:pt x="9193503" y="1614295"/>
                  <a:pt x="9193503" y="1624236"/>
                </a:cubicBezTo>
                <a:cubicBezTo>
                  <a:pt x="9193503" y="1634177"/>
                  <a:pt x="9185444" y="1642236"/>
                  <a:pt x="9175503" y="1642236"/>
                </a:cubicBezTo>
                <a:cubicBezTo>
                  <a:pt x="9165562" y="1642236"/>
                  <a:pt x="9157503" y="1634177"/>
                  <a:pt x="9157503" y="1624236"/>
                </a:cubicBezTo>
                <a:cubicBezTo>
                  <a:pt x="9157503" y="1614295"/>
                  <a:pt x="9165562" y="1606236"/>
                  <a:pt x="9175503" y="1606236"/>
                </a:cubicBezTo>
                <a:close/>
                <a:moveTo>
                  <a:pt x="11288799" y="1606233"/>
                </a:moveTo>
                <a:cubicBezTo>
                  <a:pt x="11298740" y="1606233"/>
                  <a:pt x="11306799" y="1614292"/>
                  <a:pt x="11306799" y="1624234"/>
                </a:cubicBezTo>
                <a:cubicBezTo>
                  <a:pt x="11306799" y="1634175"/>
                  <a:pt x="11298740" y="1642234"/>
                  <a:pt x="11288799" y="1642234"/>
                </a:cubicBezTo>
                <a:cubicBezTo>
                  <a:pt x="11278858" y="1642234"/>
                  <a:pt x="11270799" y="1634175"/>
                  <a:pt x="11270799" y="1624234"/>
                </a:cubicBezTo>
                <a:cubicBezTo>
                  <a:pt x="11270799" y="1614292"/>
                  <a:pt x="11278858" y="1606233"/>
                  <a:pt x="11288799" y="1606233"/>
                </a:cubicBezTo>
                <a:close/>
                <a:moveTo>
                  <a:pt x="10936583" y="1606231"/>
                </a:moveTo>
                <a:cubicBezTo>
                  <a:pt x="10946524" y="1606231"/>
                  <a:pt x="10954583" y="1614290"/>
                  <a:pt x="10954583" y="1624231"/>
                </a:cubicBezTo>
                <a:cubicBezTo>
                  <a:pt x="10954583" y="1634172"/>
                  <a:pt x="10946524" y="1642231"/>
                  <a:pt x="10936583" y="1642231"/>
                </a:cubicBezTo>
                <a:cubicBezTo>
                  <a:pt x="10926642" y="1642231"/>
                  <a:pt x="10918583" y="1634172"/>
                  <a:pt x="10918583" y="1624231"/>
                </a:cubicBezTo>
                <a:cubicBezTo>
                  <a:pt x="10918583" y="1614290"/>
                  <a:pt x="10926642" y="1606231"/>
                  <a:pt x="10936583" y="1606231"/>
                </a:cubicBezTo>
                <a:close/>
                <a:moveTo>
                  <a:pt x="10584367" y="1606228"/>
                </a:moveTo>
                <a:cubicBezTo>
                  <a:pt x="10594308" y="1606228"/>
                  <a:pt x="10602367" y="1614287"/>
                  <a:pt x="10602367" y="1624228"/>
                </a:cubicBezTo>
                <a:cubicBezTo>
                  <a:pt x="10602367" y="1634169"/>
                  <a:pt x="10594308" y="1642228"/>
                  <a:pt x="10584367" y="1642228"/>
                </a:cubicBezTo>
                <a:cubicBezTo>
                  <a:pt x="10574426" y="1642228"/>
                  <a:pt x="10566367" y="1634169"/>
                  <a:pt x="10566367" y="1624228"/>
                </a:cubicBezTo>
                <a:cubicBezTo>
                  <a:pt x="10566367" y="1614287"/>
                  <a:pt x="10574426" y="1606228"/>
                  <a:pt x="10584367" y="1606228"/>
                </a:cubicBezTo>
                <a:close/>
                <a:moveTo>
                  <a:pt x="10232151" y="1606226"/>
                </a:moveTo>
                <a:cubicBezTo>
                  <a:pt x="10242092" y="1606226"/>
                  <a:pt x="10250151" y="1614285"/>
                  <a:pt x="10250151" y="1624226"/>
                </a:cubicBezTo>
                <a:cubicBezTo>
                  <a:pt x="10250151" y="1634167"/>
                  <a:pt x="10242092" y="1642226"/>
                  <a:pt x="10232151" y="1642226"/>
                </a:cubicBezTo>
                <a:cubicBezTo>
                  <a:pt x="10222210" y="1642226"/>
                  <a:pt x="10214151" y="1634167"/>
                  <a:pt x="10214151" y="1624226"/>
                </a:cubicBezTo>
                <a:cubicBezTo>
                  <a:pt x="10214151" y="1614285"/>
                  <a:pt x="10222210" y="1606226"/>
                  <a:pt x="10232151" y="1606226"/>
                </a:cubicBezTo>
                <a:close/>
                <a:moveTo>
                  <a:pt x="9879935" y="1606223"/>
                </a:moveTo>
                <a:cubicBezTo>
                  <a:pt x="9889876" y="1606223"/>
                  <a:pt x="9897935" y="1614282"/>
                  <a:pt x="9897935" y="1624223"/>
                </a:cubicBezTo>
                <a:cubicBezTo>
                  <a:pt x="9897935" y="1634164"/>
                  <a:pt x="9889876" y="1642223"/>
                  <a:pt x="9879935" y="1642223"/>
                </a:cubicBezTo>
                <a:cubicBezTo>
                  <a:pt x="9869994" y="1642223"/>
                  <a:pt x="9861935" y="1634164"/>
                  <a:pt x="9861935" y="1624223"/>
                </a:cubicBezTo>
                <a:cubicBezTo>
                  <a:pt x="9861935" y="1614282"/>
                  <a:pt x="9869994" y="1606223"/>
                  <a:pt x="9879935" y="1606223"/>
                </a:cubicBezTo>
                <a:close/>
                <a:moveTo>
                  <a:pt x="9527719" y="1606220"/>
                </a:moveTo>
                <a:cubicBezTo>
                  <a:pt x="9537660" y="1606220"/>
                  <a:pt x="9545719" y="1614279"/>
                  <a:pt x="9545719" y="1624221"/>
                </a:cubicBezTo>
                <a:cubicBezTo>
                  <a:pt x="9545719" y="1634162"/>
                  <a:pt x="9537660" y="1642221"/>
                  <a:pt x="9527719" y="1642221"/>
                </a:cubicBezTo>
                <a:cubicBezTo>
                  <a:pt x="9517778" y="1642221"/>
                  <a:pt x="9509719" y="1634162"/>
                  <a:pt x="9509719" y="1624221"/>
                </a:cubicBezTo>
                <a:cubicBezTo>
                  <a:pt x="9509719" y="1614279"/>
                  <a:pt x="9517778" y="1606220"/>
                  <a:pt x="9527719" y="1606220"/>
                </a:cubicBezTo>
                <a:close/>
                <a:moveTo>
                  <a:pt x="11641015" y="1606218"/>
                </a:moveTo>
                <a:cubicBezTo>
                  <a:pt x="11650956" y="1606218"/>
                  <a:pt x="11659015" y="1614277"/>
                  <a:pt x="11659015" y="1624218"/>
                </a:cubicBezTo>
                <a:cubicBezTo>
                  <a:pt x="11659015" y="1634159"/>
                  <a:pt x="11650956" y="1642218"/>
                  <a:pt x="11641015" y="1642218"/>
                </a:cubicBezTo>
                <a:cubicBezTo>
                  <a:pt x="11631074" y="1642218"/>
                  <a:pt x="11623015" y="1634159"/>
                  <a:pt x="11623015" y="1624218"/>
                </a:cubicBezTo>
                <a:cubicBezTo>
                  <a:pt x="11623015" y="1614277"/>
                  <a:pt x="11631074" y="1606218"/>
                  <a:pt x="11641015" y="1606218"/>
                </a:cubicBezTo>
                <a:close/>
                <a:moveTo>
                  <a:pt x="11993240" y="1606215"/>
                </a:moveTo>
                <a:cubicBezTo>
                  <a:pt x="12003181" y="1606215"/>
                  <a:pt x="12011240" y="1614274"/>
                  <a:pt x="12011240" y="1624215"/>
                </a:cubicBezTo>
                <a:cubicBezTo>
                  <a:pt x="12011240" y="1634156"/>
                  <a:pt x="12003181" y="1642215"/>
                  <a:pt x="11993240" y="1642215"/>
                </a:cubicBezTo>
                <a:cubicBezTo>
                  <a:pt x="11983299" y="1642215"/>
                  <a:pt x="11975240" y="1634156"/>
                  <a:pt x="11975240" y="1624215"/>
                </a:cubicBezTo>
                <a:cubicBezTo>
                  <a:pt x="11975240" y="1614274"/>
                  <a:pt x="11983299" y="1606215"/>
                  <a:pt x="11993240" y="1606215"/>
                </a:cubicBezTo>
                <a:close/>
                <a:moveTo>
                  <a:pt x="1779087" y="1285049"/>
                </a:moveTo>
                <a:cubicBezTo>
                  <a:pt x="1789027" y="1285049"/>
                  <a:pt x="1797086" y="1293111"/>
                  <a:pt x="1797086" y="1303051"/>
                </a:cubicBezTo>
                <a:cubicBezTo>
                  <a:pt x="1797086" y="1312992"/>
                  <a:pt x="1789027" y="1321049"/>
                  <a:pt x="1779087" y="1321049"/>
                </a:cubicBezTo>
                <a:cubicBezTo>
                  <a:pt x="1769144" y="1321049"/>
                  <a:pt x="1761086" y="1312992"/>
                  <a:pt x="1761086" y="1303051"/>
                </a:cubicBezTo>
                <a:cubicBezTo>
                  <a:pt x="1761086" y="1293111"/>
                  <a:pt x="1769144" y="1285049"/>
                  <a:pt x="1779087" y="1285049"/>
                </a:cubicBezTo>
                <a:close/>
                <a:moveTo>
                  <a:pt x="1426869" y="1285047"/>
                </a:moveTo>
                <a:cubicBezTo>
                  <a:pt x="1436810" y="1285047"/>
                  <a:pt x="1444869" y="1293109"/>
                  <a:pt x="1444869" y="1303049"/>
                </a:cubicBezTo>
                <a:cubicBezTo>
                  <a:pt x="1444869" y="1312991"/>
                  <a:pt x="1436810" y="1321049"/>
                  <a:pt x="1426869" y="1321049"/>
                </a:cubicBezTo>
                <a:cubicBezTo>
                  <a:pt x="1416928" y="1321049"/>
                  <a:pt x="1408869" y="1312991"/>
                  <a:pt x="1408869" y="1303049"/>
                </a:cubicBezTo>
                <a:cubicBezTo>
                  <a:pt x="1408869" y="1293109"/>
                  <a:pt x="1416928" y="1285047"/>
                  <a:pt x="1426869" y="1285047"/>
                </a:cubicBezTo>
                <a:close/>
                <a:moveTo>
                  <a:pt x="1074653" y="1285044"/>
                </a:moveTo>
                <a:cubicBezTo>
                  <a:pt x="1084594" y="1285044"/>
                  <a:pt x="1092653" y="1293107"/>
                  <a:pt x="1092653" y="1303047"/>
                </a:cubicBezTo>
                <a:cubicBezTo>
                  <a:pt x="1092653" y="1312988"/>
                  <a:pt x="1084594" y="1321047"/>
                  <a:pt x="1074653" y="1321047"/>
                </a:cubicBezTo>
                <a:cubicBezTo>
                  <a:pt x="1064712" y="1321047"/>
                  <a:pt x="1056653" y="1312988"/>
                  <a:pt x="1056653" y="1303047"/>
                </a:cubicBezTo>
                <a:cubicBezTo>
                  <a:pt x="1056653" y="1293107"/>
                  <a:pt x="1064712" y="1285044"/>
                  <a:pt x="1074653" y="1285044"/>
                </a:cubicBezTo>
                <a:close/>
                <a:moveTo>
                  <a:pt x="722437" y="1285042"/>
                </a:moveTo>
                <a:cubicBezTo>
                  <a:pt x="732378" y="1285042"/>
                  <a:pt x="740436" y="1293104"/>
                  <a:pt x="740436" y="1303044"/>
                </a:cubicBezTo>
                <a:cubicBezTo>
                  <a:pt x="740436" y="1312986"/>
                  <a:pt x="732378" y="1321045"/>
                  <a:pt x="722437" y="1321045"/>
                </a:cubicBezTo>
                <a:cubicBezTo>
                  <a:pt x="712496" y="1321045"/>
                  <a:pt x="704437" y="1312986"/>
                  <a:pt x="704437" y="1303044"/>
                </a:cubicBezTo>
                <a:cubicBezTo>
                  <a:pt x="704437" y="1293104"/>
                  <a:pt x="712496" y="1285042"/>
                  <a:pt x="722437" y="1285042"/>
                </a:cubicBezTo>
                <a:close/>
                <a:moveTo>
                  <a:pt x="370220" y="1285040"/>
                </a:moveTo>
                <a:cubicBezTo>
                  <a:pt x="380161" y="1285040"/>
                  <a:pt x="388220" y="1293102"/>
                  <a:pt x="388220" y="1303042"/>
                </a:cubicBezTo>
                <a:cubicBezTo>
                  <a:pt x="388220" y="1312983"/>
                  <a:pt x="380161" y="1321043"/>
                  <a:pt x="370220" y="1321043"/>
                </a:cubicBezTo>
                <a:cubicBezTo>
                  <a:pt x="360279" y="1321043"/>
                  <a:pt x="352220" y="1312983"/>
                  <a:pt x="352220" y="1303042"/>
                </a:cubicBezTo>
                <a:cubicBezTo>
                  <a:pt x="352220" y="1293102"/>
                  <a:pt x="360279" y="1285040"/>
                  <a:pt x="370220" y="1285040"/>
                </a:cubicBezTo>
                <a:close/>
                <a:moveTo>
                  <a:pt x="18004" y="1285037"/>
                </a:moveTo>
                <a:cubicBezTo>
                  <a:pt x="27945" y="1285037"/>
                  <a:pt x="36004" y="1293099"/>
                  <a:pt x="36004" y="1303040"/>
                </a:cubicBezTo>
                <a:cubicBezTo>
                  <a:pt x="36004" y="1312981"/>
                  <a:pt x="27945" y="1321040"/>
                  <a:pt x="18004" y="1321040"/>
                </a:cubicBezTo>
                <a:cubicBezTo>
                  <a:pt x="8063" y="1321040"/>
                  <a:pt x="4" y="1312981"/>
                  <a:pt x="4" y="1303040"/>
                </a:cubicBezTo>
                <a:cubicBezTo>
                  <a:pt x="4" y="1293099"/>
                  <a:pt x="8063" y="1285037"/>
                  <a:pt x="18004" y="1285037"/>
                </a:cubicBezTo>
                <a:close/>
                <a:moveTo>
                  <a:pt x="2131306" y="1285035"/>
                </a:moveTo>
                <a:cubicBezTo>
                  <a:pt x="2141246" y="1285035"/>
                  <a:pt x="2149304" y="1293097"/>
                  <a:pt x="2149304" y="1303037"/>
                </a:cubicBezTo>
                <a:cubicBezTo>
                  <a:pt x="2149304" y="1312979"/>
                  <a:pt x="2141246" y="1321038"/>
                  <a:pt x="2131306" y="1321038"/>
                </a:cubicBezTo>
                <a:cubicBezTo>
                  <a:pt x="2121367" y="1321038"/>
                  <a:pt x="2113308" y="1312979"/>
                  <a:pt x="2113308" y="1303037"/>
                </a:cubicBezTo>
                <a:cubicBezTo>
                  <a:pt x="2113308" y="1293097"/>
                  <a:pt x="2121367" y="1285035"/>
                  <a:pt x="2131306" y="1285035"/>
                </a:cubicBezTo>
                <a:close/>
                <a:moveTo>
                  <a:pt x="2483515" y="1285032"/>
                </a:moveTo>
                <a:cubicBezTo>
                  <a:pt x="2493455" y="1285032"/>
                  <a:pt x="2501515" y="1293095"/>
                  <a:pt x="2501515" y="1303035"/>
                </a:cubicBezTo>
                <a:cubicBezTo>
                  <a:pt x="2501515" y="1312977"/>
                  <a:pt x="2493455" y="1321036"/>
                  <a:pt x="2483515" y="1321036"/>
                </a:cubicBezTo>
                <a:cubicBezTo>
                  <a:pt x="2473574" y="1321036"/>
                  <a:pt x="2465513" y="1312977"/>
                  <a:pt x="2465513" y="1303035"/>
                </a:cubicBezTo>
                <a:cubicBezTo>
                  <a:pt x="2465513" y="1293095"/>
                  <a:pt x="2473574" y="1285032"/>
                  <a:pt x="2483515" y="1285032"/>
                </a:cubicBezTo>
                <a:close/>
                <a:moveTo>
                  <a:pt x="2835724" y="1285030"/>
                </a:moveTo>
                <a:cubicBezTo>
                  <a:pt x="2845667" y="1285030"/>
                  <a:pt x="2853725" y="1293092"/>
                  <a:pt x="2853725" y="1303033"/>
                </a:cubicBezTo>
                <a:cubicBezTo>
                  <a:pt x="2853725" y="1312974"/>
                  <a:pt x="2845667" y="1321034"/>
                  <a:pt x="2835724" y="1321034"/>
                </a:cubicBezTo>
                <a:cubicBezTo>
                  <a:pt x="2825784" y="1321034"/>
                  <a:pt x="2817724" y="1312974"/>
                  <a:pt x="2817724" y="1303033"/>
                </a:cubicBezTo>
                <a:cubicBezTo>
                  <a:pt x="2817724" y="1293092"/>
                  <a:pt x="2825784" y="1285030"/>
                  <a:pt x="2835724" y="1285030"/>
                </a:cubicBezTo>
                <a:close/>
                <a:moveTo>
                  <a:pt x="4948954" y="1285028"/>
                </a:moveTo>
                <a:cubicBezTo>
                  <a:pt x="4958892" y="1285028"/>
                  <a:pt x="4966948" y="1293090"/>
                  <a:pt x="4966948" y="1303030"/>
                </a:cubicBezTo>
                <a:cubicBezTo>
                  <a:pt x="4966948" y="1312972"/>
                  <a:pt x="4958892" y="1321031"/>
                  <a:pt x="4948954" y="1321031"/>
                </a:cubicBezTo>
                <a:cubicBezTo>
                  <a:pt x="4939016" y="1321031"/>
                  <a:pt x="4930959" y="1312972"/>
                  <a:pt x="4930959" y="1303030"/>
                </a:cubicBezTo>
                <a:cubicBezTo>
                  <a:pt x="4930959" y="1293090"/>
                  <a:pt x="4939016" y="1285028"/>
                  <a:pt x="4948954" y="1285028"/>
                </a:cubicBezTo>
                <a:close/>
                <a:moveTo>
                  <a:pt x="4596737" y="1285025"/>
                </a:moveTo>
                <a:cubicBezTo>
                  <a:pt x="4606678" y="1285025"/>
                  <a:pt x="4614736" y="1293088"/>
                  <a:pt x="4614736" y="1303028"/>
                </a:cubicBezTo>
                <a:cubicBezTo>
                  <a:pt x="4614736" y="1312970"/>
                  <a:pt x="4606678" y="1321029"/>
                  <a:pt x="4596737" y="1321029"/>
                </a:cubicBezTo>
                <a:cubicBezTo>
                  <a:pt x="4586793" y="1321029"/>
                  <a:pt x="4578732" y="1312970"/>
                  <a:pt x="4578732" y="1303028"/>
                </a:cubicBezTo>
                <a:cubicBezTo>
                  <a:pt x="4578732" y="1293088"/>
                  <a:pt x="4586793" y="1285025"/>
                  <a:pt x="4596737" y="1285025"/>
                </a:cubicBezTo>
                <a:close/>
                <a:moveTo>
                  <a:pt x="4244511" y="1285023"/>
                </a:moveTo>
                <a:cubicBezTo>
                  <a:pt x="4254453" y="1285023"/>
                  <a:pt x="4262513" y="1293085"/>
                  <a:pt x="4262513" y="1303026"/>
                </a:cubicBezTo>
                <a:cubicBezTo>
                  <a:pt x="4262513" y="1312967"/>
                  <a:pt x="4254453" y="1321027"/>
                  <a:pt x="4244511" y="1321027"/>
                </a:cubicBezTo>
                <a:cubicBezTo>
                  <a:pt x="4234569" y="1321027"/>
                  <a:pt x="4226509" y="1312967"/>
                  <a:pt x="4226509" y="1303026"/>
                </a:cubicBezTo>
                <a:cubicBezTo>
                  <a:pt x="4226509" y="1293085"/>
                  <a:pt x="4234569" y="1285023"/>
                  <a:pt x="4244511" y="1285023"/>
                </a:cubicBezTo>
                <a:close/>
                <a:moveTo>
                  <a:pt x="3892360" y="1285021"/>
                </a:moveTo>
                <a:cubicBezTo>
                  <a:pt x="3902301" y="1285021"/>
                  <a:pt x="3910362" y="1293083"/>
                  <a:pt x="3910362" y="1303023"/>
                </a:cubicBezTo>
                <a:cubicBezTo>
                  <a:pt x="3910362" y="1312965"/>
                  <a:pt x="3902301" y="1321024"/>
                  <a:pt x="3892360" y="1321024"/>
                </a:cubicBezTo>
                <a:cubicBezTo>
                  <a:pt x="3882418" y="1321024"/>
                  <a:pt x="3874357" y="1312965"/>
                  <a:pt x="3874357" y="1303023"/>
                </a:cubicBezTo>
                <a:cubicBezTo>
                  <a:pt x="3874357" y="1293083"/>
                  <a:pt x="3882418" y="1285021"/>
                  <a:pt x="3892360" y="1285021"/>
                </a:cubicBezTo>
                <a:close/>
                <a:moveTo>
                  <a:pt x="3540109" y="1285018"/>
                </a:moveTo>
                <a:cubicBezTo>
                  <a:pt x="3550049" y="1285018"/>
                  <a:pt x="3558108" y="1293080"/>
                  <a:pt x="3558108" y="1303021"/>
                </a:cubicBezTo>
                <a:cubicBezTo>
                  <a:pt x="3558108" y="1312963"/>
                  <a:pt x="3550049" y="1321022"/>
                  <a:pt x="3540109" y="1321022"/>
                </a:cubicBezTo>
                <a:cubicBezTo>
                  <a:pt x="3530171" y="1321022"/>
                  <a:pt x="3522112" y="1312963"/>
                  <a:pt x="3522112" y="1303021"/>
                </a:cubicBezTo>
                <a:cubicBezTo>
                  <a:pt x="3522112" y="1293080"/>
                  <a:pt x="3530171" y="1285018"/>
                  <a:pt x="3540109" y="1285018"/>
                </a:cubicBezTo>
                <a:close/>
                <a:moveTo>
                  <a:pt x="3187943" y="1285016"/>
                </a:moveTo>
                <a:cubicBezTo>
                  <a:pt x="3197883" y="1285016"/>
                  <a:pt x="3205940" y="1293078"/>
                  <a:pt x="3205940" y="1303019"/>
                </a:cubicBezTo>
                <a:cubicBezTo>
                  <a:pt x="3205940" y="1312960"/>
                  <a:pt x="3197883" y="1321020"/>
                  <a:pt x="3187943" y="1321020"/>
                </a:cubicBezTo>
                <a:cubicBezTo>
                  <a:pt x="3178004" y="1321020"/>
                  <a:pt x="3169945" y="1312960"/>
                  <a:pt x="3169945" y="1303019"/>
                </a:cubicBezTo>
                <a:cubicBezTo>
                  <a:pt x="3169945" y="1293078"/>
                  <a:pt x="3178004" y="1285016"/>
                  <a:pt x="3187943" y="1285016"/>
                </a:cubicBezTo>
                <a:close/>
                <a:moveTo>
                  <a:pt x="5301162" y="1285014"/>
                </a:moveTo>
                <a:cubicBezTo>
                  <a:pt x="5311105" y="1285014"/>
                  <a:pt x="5319162" y="1293076"/>
                  <a:pt x="5319162" y="1303016"/>
                </a:cubicBezTo>
                <a:cubicBezTo>
                  <a:pt x="5319162" y="1312958"/>
                  <a:pt x="5311105" y="1321017"/>
                  <a:pt x="5301162" y="1321017"/>
                </a:cubicBezTo>
                <a:cubicBezTo>
                  <a:pt x="5291218" y="1321017"/>
                  <a:pt x="5283159" y="1312958"/>
                  <a:pt x="5283159" y="1303016"/>
                </a:cubicBezTo>
                <a:cubicBezTo>
                  <a:pt x="5283159" y="1293076"/>
                  <a:pt x="5291218" y="1285014"/>
                  <a:pt x="5301162" y="1285014"/>
                </a:cubicBezTo>
                <a:close/>
                <a:moveTo>
                  <a:pt x="5653361" y="1285012"/>
                </a:moveTo>
                <a:cubicBezTo>
                  <a:pt x="5663301" y="1285012"/>
                  <a:pt x="5671359" y="1293073"/>
                  <a:pt x="5671359" y="1303014"/>
                </a:cubicBezTo>
                <a:cubicBezTo>
                  <a:pt x="5671359" y="1312955"/>
                  <a:pt x="5663301" y="1321015"/>
                  <a:pt x="5653361" y="1321015"/>
                </a:cubicBezTo>
                <a:cubicBezTo>
                  <a:pt x="5643420" y="1321015"/>
                  <a:pt x="5635362" y="1312955"/>
                  <a:pt x="5635362" y="1303014"/>
                </a:cubicBezTo>
                <a:cubicBezTo>
                  <a:pt x="5635362" y="1293073"/>
                  <a:pt x="5643420" y="1285012"/>
                  <a:pt x="5653361" y="1285012"/>
                </a:cubicBezTo>
                <a:close/>
                <a:moveTo>
                  <a:pt x="6005562" y="1285009"/>
                </a:moveTo>
                <a:cubicBezTo>
                  <a:pt x="6015500" y="1285009"/>
                  <a:pt x="6023559" y="1293071"/>
                  <a:pt x="6023559" y="1303011"/>
                </a:cubicBezTo>
                <a:cubicBezTo>
                  <a:pt x="6023559" y="1312953"/>
                  <a:pt x="6015500" y="1321012"/>
                  <a:pt x="6005562" y="1321012"/>
                </a:cubicBezTo>
                <a:cubicBezTo>
                  <a:pt x="5995620" y="1321012"/>
                  <a:pt x="5987561" y="1312953"/>
                  <a:pt x="5987561" y="1303011"/>
                </a:cubicBezTo>
                <a:cubicBezTo>
                  <a:pt x="5987561" y="1293071"/>
                  <a:pt x="5995620" y="1285009"/>
                  <a:pt x="6005562" y="1285009"/>
                </a:cubicBezTo>
                <a:close/>
                <a:moveTo>
                  <a:pt x="8118855" y="1285007"/>
                </a:moveTo>
                <a:cubicBezTo>
                  <a:pt x="8128796" y="1285007"/>
                  <a:pt x="8136855" y="1293069"/>
                  <a:pt x="8136855" y="1303009"/>
                </a:cubicBezTo>
                <a:cubicBezTo>
                  <a:pt x="8136855" y="1312951"/>
                  <a:pt x="8128796" y="1321010"/>
                  <a:pt x="8118855" y="1321010"/>
                </a:cubicBezTo>
                <a:cubicBezTo>
                  <a:pt x="8108914" y="1321010"/>
                  <a:pt x="8100855" y="1312951"/>
                  <a:pt x="8100855" y="1303009"/>
                </a:cubicBezTo>
                <a:cubicBezTo>
                  <a:pt x="8100855" y="1293069"/>
                  <a:pt x="8108914" y="1285007"/>
                  <a:pt x="8118855" y="1285007"/>
                </a:cubicBezTo>
                <a:close/>
                <a:moveTo>
                  <a:pt x="7766639" y="1285005"/>
                </a:moveTo>
                <a:cubicBezTo>
                  <a:pt x="7776580" y="1285005"/>
                  <a:pt x="7784639" y="1293066"/>
                  <a:pt x="7784639" y="1303007"/>
                </a:cubicBezTo>
                <a:cubicBezTo>
                  <a:pt x="7784639" y="1312948"/>
                  <a:pt x="7776580" y="1321008"/>
                  <a:pt x="7766639" y="1321008"/>
                </a:cubicBezTo>
                <a:cubicBezTo>
                  <a:pt x="7756698" y="1321008"/>
                  <a:pt x="7748639" y="1312948"/>
                  <a:pt x="7748639" y="1303007"/>
                </a:cubicBezTo>
                <a:cubicBezTo>
                  <a:pt x="7748639" y="1293066"/>
                  <a:pt x="7756698" y="1285005"/>
                  <a:pt x="7766639" y="1285005"/>
                </a:cubicBezTo>
                <a:close/>
                <a:moveTo>
                  <a:pt x="7414423" y="1285003"/>
                </a:moveTo>
                <a:cubicBezTo>
                  <a:pt x="7424364" y="1285003"/>
                  <a:pt x="7432423" y="1293064"/>
                  <a:pt x="7432423" y="1303004"/>
                </a:cubicBezTo>
                <a:cubicBezTo>
                  <a:pt x="7432423" y="1312946"/>
                  <a:pt x="7424364" y="1321005"/>
                  <a:pt x="7414423" y="1321005"/>
                </a:cubicBezTo>
                <a:cubicBezTo>
                  <a:pt x="7404482" y="1321005"/>
                  <a:pt x="7396423" y="1312946"/>
                  <a:pt x="7396423" y="1303004"/>
                </a:cubicBezTo>
                <a:cubicBezTo>
                  <a:pt x="7396423" y="1293064"/>
                  <a:pt x="7404482" y="1285003"/>
                  <a:pt x="7414423" y="1285003"/>
                </a:cubicBezTo>
                <a:close/>
                <a:moveTo>
                  <a:pt x="7062207" y="1285001"/>
                </a:moveTo>
                <a:cubicBezTo>
                  <a:pt x="7072148" y="1285001"/>
                  <a:pt x="7080207" y="1293061"/>
                  <a:pt x="7080207" y="1303002"/>
                </a:cubicBezTo>
                <a:cubicBezTo>
                  <a:pt x="7080207" y="1312944"/>
                  <a:pt x="7072148" y="1321003"/>
                  <a:pt x="7062207" y="1321003"/>
                </a:cubicBezTo>
                <a:cubicBezTo>
                  <a:pt x="7052266" y="1321003"/>
                  <a:pt x="7044207" y="1312944"/>
                  <a:pt x="7044207" y="1303002"/>
                </a:cubicBezTo>
                <a:cubicBezTo>
                  <a:pt x="7044207" y="1293061"/>
                  <a:pt x="7052266" y="1285001"/>
                  <a:pt x="7062207" y="1285001"/>
                </a:cubicBezTo>
                <a:close/>
                <a:moveTo>
                  <a:pt x="6709991" y="1284999"/>
                </a:moveTo>
                <a:cubicBezTo>
                  <a:pt x="6719932" y="1284999"/>
                  <a:pt x="6727991" y="1293059"/>
                  <a:pt x="6727991" y="1303000"/>
                </a:cubicBezTo>
                <a:cubicBezTo>
                  <a:pt x="6727991" y="1312941"/>
                  <a:pt x="6719932" y="1321000"/>
                  <a:pt x="6709991" y="1321000"/>
                </a:cubicBezTo>
                <a:cubicBezTo>
                  <a:pt x="6700050" y="1321000"/>
                  <a:pt x="6691991" y="1312941"/>
                  <a:pt x="6691991" y="1303000"/>
                </a:cubicBezTo>
                <a:cubicBezTo>
                  <a:pt x="6691991" y="1293059"/>
                  <a:pt x="6700050" y="1284999"/>
                  <a:pt x="6709991" y="1284999"/>
                </a:cubicBezTo>
                <a:close/>
                <a:moveTo>
                  <a:pt x="6357775" y="1284997"/>
                </a:moveTo>
                <a:cubicBezTo>
                  <a:pt x="6367716" y="1284997"/>
                  <a:pt x="6375775" y="1293057"/>
                  <a:pt x="6375775" y="1302998"/>
                </a:cubicBezTo>
                <a:cubicBezTo>
                  <a:pt x="6375775" y="1312939"/>
                  <a:pt x="6367716" y="1320998"/>
                  <a:pt x="6357775" y="1320998"/>
                </a:cubicBezTo>
                <a:cubicBezTo>
                  <a:pt x="6347834" y="1320998"/>
                  <a:pt x="6339775" y="1312939"/>
                  <a:pt x="6339775" y="1302998"/>
                </a:cubicBezTo>
                <a:cubicBezTo>
                  <a:pt x="6339775" y="1293057"/>
                  <a:pt x="6347834" y="1284997"/>
                  <a:pt x="6357775" y="1284997"/>
                </a:cubicBezTo>
                <a:close/>
                <a:moveTo>
                  <a:pt x="8471071" y="1284994"/>
                </a:moveTo>
                <a:cubicBezTo>
                  <a:pt x="8481012" y="1284994"/>
                  <a:pt x="8489071" y="1293054"/>
                  <a:pt x="8489071" y="1302995"/>
                </a:cubicBezTo>
                <a:cubicBezTo>
                  <a:pt x="8489071" y="1312936"/>
                  <a:pt x="8481012" y="1320996"/>
                  <a:pt x="8471071" y="1320996"/>
                </a:cubicBezTo>
                <a:cubicBezTo>
                  <a:pt x="8461130" y="1320996"/>
                  <a:pt x="8453071" y="1312936"/>
                  <a:pt x="8453071" y="1302995"/>
                </a:cubicBezTo>
                <a:cubicBezTo>
                  <a:pt x="8453071" y="1293054"/>
                  <a:pt x="8461130" y="1284994"/>
                  <a:pt x="8471071" y="1284994"/>
                </a:cubicBezTo>
                <a:close/>
                <a:moveTo>
                  <a:pt x="8823287" y="1284992"/>
                </a:moveTo>
                <a:cubicBezTo>
                  <a:pt x="8833228" y="1284992"/>
                  <a:pt x="8841287" y="1293052"/>
                  <a:pt x="8841287" y="1302993"/>
                </a:cubicBezTo>
                <a:cubicBezTo>
                  <a:pt x="8841287" y="1312934"/>
                  <a:pt x="8833228" y="1320993"/>
                  <a:pt x="8823287" y="1320993"/>
                </a:cubicBezTo>
                <a:cubicBezTo>
                  <a:pt x="8813346" y="1320993"/>
                  <a:pt x="8805287" y="1312934"/>
                  <a:pt x="8805287" y="1302993"/>
                </a:cubicBezTo>
                <a:cubicBezTo>
                  <a:pt x="8805287" y="1293052"/>
                  <a:pt x="8813346" y="1284992"/>
                  <a:pt x="8823287" y="1284992"/>
                </a:cubicBezTo>
                <a:close/>
                <a:moveTo>
                  <a:pt x="9175503" y="1284990"/>
                </a:moveTo>
                <a:cubicBezTo>
                  <a:pt x="9185444" y="1284990"/>
                  <a:pt x="9193503" y="1293050"/>
                  <a:pt x="9193503" y="1302991"/>
                </a:cubicBezTo>
                <a:cubicBezTo>
                  <a:pt x="9193503" y="1312932"/>
                  <a:pt x="9185444" y="1320991"/>
                  <a:pt x="9175503" y="1320991"/>
                </a:cubicBezTo>
                <a:cubicBezTo>
                  <a:pt x="9165562" y="1320991"/>
                  <a:pt x="9157503" y="1312932"/>
                  <a:pt x="9157503" y="1302991"/>
                </a:cubicBezTo>
                <a:cubicBezTo>
                  <a:pt x="9157503" y="1293050"/>
                  <a:pt x="9165562" y="1284990"/>
                  <a:pt x="9175503" y="1284990"/>
                </a:cubicBezTo>
                <a:close/>
                <a:moveTo>
                  <a:pt x="11288799" y="1284987"/>
                </a:moveTo>
                <a:cubicBezTo>
                  <a:pt x="11298740" y="1284987"/>
                  <a:pt x="11306799" y="1293047"/>
                  <a:pt x="11306799" y="1302988"/>
                </a:cubicBezTo>
                <a:cubicBezTo>
                  <a:pt x="11306799" y="1312929"/>
                  <a:pt x="11298740" y="1320989"/>
                  <a:pt x="11288799" y="1320989"/>
                </a:cubicBezTo>
                <a:cubicBezTo>
                  <a:pt x="11278858" y="1320989"/>
                  <a:pt x="11270799" y="1312929"/>
                  <a:pt x="11270799" y="1302988"/>
                </a:cubicBezTo>
                <a:cubicBezTo>
                  <a:pt x="11270799" y="1293047"/>
                  <a:pt x="11278858" y="1284987"/>
                  <a:pt x="11288799" y="1284987"/>
                </a:cubicBezTo>
                <a:close/>
                <a:moveTo>
                  <a:pt x="10936583" y="1284985"/>
                </a:moveTo>
                <a:cubicBezTo>
                  <a:pt x="10946524" y="1284985"/>
                  <a:pt x="10954583" y="1293045"/>
                  <a:pt x="10954583" y="1302986"/>
                </a:cubicBezTo>
                <a:cubicBezTo>
                  <a:pt x="10954583" y="1312927"/>
                  <a:pt x="10946524" y="1320986"/>
                  <a:pt x="10936583" y="1320986"/>
                </a:cubicBezTo>
                <a:cubicBezTo>
                  <a:pt x="10926642" y="1320986"/>
                  <a:pt x="10918583" y="1312927"/>
                  <a:pt x="10918583" y="1302986"/>
                </a:cubicBezTo>
                <a:cubicBezTo>
                  <a:pt x="10918583" y="1293045"/>
                  <a:pt x="10926642" y="1284985"/>
                  <a:pt x="10936583" y="1284985"/>
                </a:cubicBezTo>
                <a:close/>
                <a:moveTo>
                  <a:pt x="10584367" y="1284983"/>
                </a:moveTo>
                <a:cubicBezTo>
                  <a:pt x="10594308" y="1284983"/>
                  <a:pt x="10602367" y="1293043"/>
                  <a:pt x="10602367" y="1302983"/>
                </a:cubicBezTo>
                <a:cubicBezTo>
                  <a:pt x="10602367" y="1312925"/>
                  <a:pt x="10594308" y="1320984"/>
                  <a:pt x="10584367" y="1320984"/>
                </a:cubicBezTo>
                <a:cubicBezTo>
                  <a:pt x="10574426" y="1320984"/>
                  <a:pt x="10566367" y="1312925"/>
                  <a:pt x="10566367" y="1302983"/>
                </a:cubicBezTo>
                <a:cubicBezTo>
                  <a:pt x="10566367" y="1293043"/>
                  <a:pt x="10574426" y="1284983"/>
                  <a:pt x="10584367" y="1284983"/>
                </a:cubicBezTo>
                <a:close/>
                <a:moveTo>
                  <a:pt x="10232151" y="1284981"/>
                </a:moveTo>
                <a:cubicBezTo>
                  <a:pt x="10242092" y="1284981"/>
                  <a:pt x="10250151" y="1293041"/>
                  <a:pt x="10250151" y="1302981"/>
                </a:cubicBezTo>
                <a:cubicBezTo>
                  <a:pt x="10250151" y="1312923"/>
                  <a:pt x="10242092" y="1320981"/>
                  <a:pt x="10232151" y="1320981"/>
                </a:cubicBezTo>
                <a:cubicBezTo>
                  <a:pt x="10222210" y="1320981"/>
                  <a:pt x="10214151" y="1312923"/>
                  <a:pt x="10214151" y="1302981"/>
                </a:cubicBezTo>
                <a:cubicBezTo>
                  <a:pt x="10214151" y="1293041"/>
                  <a:pt x="10222210" y="1284981"/>
                  <a:pt x="10232151" y="1284981"/>
                </a:cubicBezTo>
                <a:close/>
                <a:moveTo>
                  <a:pt x="9879935" y="1284979"/>
                </a:moveTo>
                <a:cubicBezTo>
                  <a:pt x="9889876" y="1284979"/>
                  <a:pt x="9897935" y="1293038"/>
                  <a:pt x="9897935" y="1302979"/>
                </a:cubicBezTo>
                <a:cubicBezTo>
                  <a:pt x="9897935" y="1312920"/>
                  <a:pt x="9889876" y="1320979"/>
                  <a:pt x="9879935" y="1320979"/>
                </a:cubicBezTo>
                <a:cubicBezTo>
                  <a:pt x="9869994" y="1320979"/>
                  <a:pt x="9861935" y="1312920"/>
                  <a:pt x="9861935" y="1302979"/>
                </a:cubicBezTo>
                <a:cubicBezTo>
                  <a:pt x="9861935" y="1293038"/>
                  <a:pt x="9869994" y="1284979"/>
                  <a:pt x="9879935" y="1284979"/>
                </a:cubicBezTo>
                <a:close/>
                <a:moveTo>
                  <a:pt x="9527719" y="1284976"/>
                </a:moveTo>
                <a:cubicBezTo>
                  <a:pt x="9537660" y="1284976"/>
                  <a:pt x="9545719" y="1293036"/>
                  <a:pt x="9545719" y="1302976"/>
                </a:cubicBezTo>
                <a:cubicBezTo>
                  <a:pt x="9545719" y="1312918"/>
                  <a:pt x="9537660" y="1320977"/>
                  <a:pt x="9527719" y="1320977"/>
                </a:cubicBezTo>
                <a:cubicBezTo>
                  <a:pt x="9517778" y="1320977"/>
                  <a:pt x="9509719" y="1312918"/>
                  <a:pt x="9509719" y="1302976"/>
                </a:cubicBezTo>
                <a:cubicBezTo>
                  <a:pt x="9509719" y="1293036"/>
                  <a:pt x="9517778" y="1284976"/>
                  <a:pt x="9527719" y="1284976"/>
                </a:cubicBezTo>
                <a:close/>
                <a:moveTo>
                  <a:pt x="11641015" y="1284974"/>
                </a:moveTo>
                <a:cubicBezTo>
                  <a:pt x="11650956" y="1284974"/>
                  <a:pt x="11659015" y="1293033"/>
                  <a:pt x="11659015" y="1302974"/>
                </a:cubicBezTo>
                <a:cubicBezTo>
                  <a:pt x="11659015" y="1312915"/>
                  <a:pt x="11650956" y="1320974"/>
                  <a:pt x="11641015" y="1320974"/>
                </a:cubicBezTo>
                <a:cubicBezTo>
                  <a:pt x="11631074" y="1320974"/>
                  <a:pt x="11623015" y="1312915"/>
                  <a:pt x="11623015" y="1302974"/>
                </a:cubicBezTo>
                <a:cubicBezTo>
                  <a:pt x="11623015" y="1293033"/>
                  <a:pt x="11631074" y="1284974"/>
                  <a:pt x="11641015" y="1284974"/>
                </a:cubicBezTo>
                <a:close/>
                <a:moveTo>
                  <a:pt x="11993240" y="1284972"/>
                </a:moveTo>
                <a:cubicBezTo>
                  <a:pt x="12003181" y="1284972"/>
                  <a:pt x="12011240" y="1293031"/>
                  <a:pt x="12011240" y="1302972"/>
                </a:cubicBezTo>
                <a:cubicBezTo>
                  <a:pt x="12011240" y="1312913"/>
                  <a:pt x="12003181" y="1320972"/>
                  <a:pt x="11993240" y="1320972"/>
                </a:cubicBezTo>
                <a:cubicBezTo>
                  <a:pt x="11983299" y="1320972"/>
                  <a:pt x="11975240" y="1312913"/>
                  <a:pt x="11975240" y="1302972"/>
                </a:cubicBezTo>
                <a:cubicBezTo>
                  <a:pt x="11975240" y="1293031"/>
                  <a:pt x="11983299" y="1284972"/>
                  <a:pt x="11993240" y="1284972"/>
                </a:cubicBezTo>
                <a:close/>
                <a:moveTo>
                  <a:pt x="1779087" y="963794"/>
                </a:moveTo>
                <a:cubicBezTo>
                  <a:pt x="1789027" y="963794"/>
                  <a:pt x="1797086" y="971852"/>
                  <a:pt x="1797086" y="981793"/>
                </a:cubicBezTo>
                <a:cubicBezTo>
                  <a:pt x="1797086" y="991734"/>
                  <a:pt x="1789027" y="999793"/>
                  <a:pt x="1779087" y="999793"/>
                </a:cubicBezTo>
                <a:cubicBezTo>
                  <a:pt x="1769144" y="999793"/>
                  <a:pt x="1761086" y="991734"/>
                  <a:pt x="1761086" y="981793"/>
                </a:cubicBezTo>
                <a:cubicBezTo>
                  <a:pt x="1761086" y="971852"/>
                  <a:pt x="1769144" y="963794"/>
                  <a:pt x="1779087" y="963794"/>
                </a:cubicBezTo>
                <a:close/>
                <a:moveTo>
                  <a:pt x="1426869" y="963792"/>
                </a:moveTo>
                <a:cubicBezTo>
                  <a:pt x="1436810" y="963792"/>
                  <a:pt x="1444869" y="971851"/>
                  <a:pt x="1444869" y="981792"/>
                </a:cubicBezTo>
                <a:cubicBezTo>
                  <a:pt x="1444869" y="991733"/>
                  <a:pt x="1436810" y="999792"/>
                  <a:pt x="1426869" y="999792"/>
                </a:cubicBezTo>
                <a:cubicBezTo>
                  <a:pt x="1416928" y="999792"/>
                  <a:pt x="1408869" y="991733"/>
                  <a:pt x="1408869" y="981792"/>
                </a:cubicBezTo>
                <a:cubicBezTo>
                  <a:pt x="1408869" y="971851"/>
                  <a:pt x="1416928" y="963792"/>
                  <a:pt x="1426869" y="963792"/>
                </a:cubicBezTo>
                <a:close/>
                <a:moveTo>
                  <a:pt x="1074653" y="963790"/>
                </a:moveTo>
                <a:cubicBezTo>
                  <a:pt x="1084594" y="963790"/>
                  <a:pt x="1092653" y="971850"/>
                  <a:pt x="1092653" y="981790"/>
                </a:cubicBezTo>
                <a:cubicBezTo>
                  <a:pt x="1092653" y="991731"/>
                  <a:pt x="1084594" y="999790"/>
                  <a:pt x="1074653" y="999790"/>
                </a:cubicBezTo>
                <a:cubicBezTo>
                  <a:pt x="1064712" y="999790"/>
                  <a:pt x="1056653" y="991731"/>
                  <a:pt x="1056653" y="981790"/>
                </a:cubicBezTo>
                <a:cubicBezTo>
                  <a:pt x="1056653" y="971850"/>
                  <a:pt x="1064712" y="963790"/>
                  <a:pt x="1074653" y="963790"/>
                </a:cubicBezTo>
                <a:close/>
                <a:moveTo>
                  <a:pt x="722437" y="963789"/>
                </a:moveTo>
                <a:cubicBezTo>
                  <a:pt x="732378" y="963789"/>
                  <a:pt x="740437" y="971848"/>
                  <a:pt x="740437" y="981788"/>
                </a:cubicBezTo>
                <a:cubicBezTo>
                  <a:pt x="740437" y="991729"/>
                  <a:pt x="732378" y="999788"/>
                  <a:pt x="722437" y="999788"/>
                </a:cubicBezTo>
                <a:cubicBezTo>
                  <a:pt x="712496" y="999788"/>
                  <a:pt x="704437" y="991729"/>
                  <a:pt x="704437" y="981788"/>
                </a:cubicBezTo>
                <a:cubicBezTo>
                  <a:pt x="704437" y="971848"/>
                  <a:pt x="712496" y="963789"/>
                  <a:pt x="722437" y="963789"/>
                </a:cubicBezTo>
                <a:close/>
                <a:moveTo>
                  <a:pt x="370220" y="963787"/>
                </a:moveTo>
                <a:cubicBezTo>
                  <a:pt x="380161" y="963787"/>
                  <a:pt x="388220" y="971846"/>
                  <a:pt x="388220" y="981786"/>
                </a:cubicBezTo>
                <a:cubicBezTo>
                  <a:pt x="388220" y="991727"/>
                  <a:pt x="380161" y="999786"/>
                  <a:pt x="370220" y="999786"/>
                </a:cubicBezTo>
                <a:cubicBezTo>
                  <a:pt x="360280" y="999786"/>
                  <a:pt x="352221" y="991727"/>
                  <a:pt x="352221" y="981786"/>
                </a:cubicBezTo>
                <a:cubicBezTo>
                  <a:pt x="352221" y="971846"/>
                  <a:pt x="360280" y="963787"/>
                  <a:pt x="370220" y="963787"/>
                </a:cubicBezTo>
                <a:close/>
                <a:moveTo>
                  <a:pt x="18004" y="963785"/>
                </a:moveTo>
                <a:cubicBezTo>
                  <a:pt x="27945" y="963785"/>
                  <a:pt x="36004" y="971844"/>
                  <a:pt x="36004" y="981785"/>
                </a:cubicBezTo>
                <a:cubicBezTo>
                  <a:pt x="36004" y="991725"/>
                  <a:pt x="27945" y="999784"/>
                  <a:pt x="18004" y="999784"/>
                </a:cubicBezTo>
                <a:cubicBezTo>
                  <a:pt x="8063" y="999784"/>
                  <a:pt x="4" y="991725"/>
                  <a:pt x="4" y="981785"/>
                </a:cubicBezTo>
                <a:cubicBezTo>
                  <a:pt x="4" y="971844"/>
                  <a:pt x="8063" y="963785"/>
                  <a:pt x="18004" y="963785"/>
                </a:cubicBezTo>
                <a:close/>
                <a:moveTo>
                  <a:pt x="2131306" y="963783"/>
                </a:moveTo>
                <a:cubicBezTo>
                  <a:pt x="2141247" y="963783"/>
                  <a:pt x="2149304" y="971842"/>
                  <a:pt x="2149304" y="981783"/>
                </a:cubicBezTo>
                <a:cubicBezTo>
                  <a:pt x="2149304" y="991723"/>
                  <a:pt x="2141247" y="999782"/>
                  <a:pt x="2131306" y="999782"/>
                </a:cubicBezTo>
                <a:cubicBezTo>
                  <a:pt x="2121368" y="999782"/>
                  <a:pt x="2113308" y="991723"/>
                  <a:pt x="2113308" y="981783"/>
                </a:cubicBezTo>
                <a:cubicBezTo>
                  <a:pt x="2113308" y="971842"/>
                  <a:pt x="2121368" y="963783"/>
                  <a:pt x="2131306" y="963783"/>
                </a:cubicBezTo>
                <a:close/>
                <a:moveTo>
                  <a:pt x="2483515" y="963781"/>
                </a:moveTo>
                <a:cubicBezTo>
                  <a:pt x="2493455" y="963781"/>
                  <a:pt x="2501515" y="971840"/>
                  <a:pt x="2501515" y="981781"/>
                </a:cubicBezTo>
                <a:cubicBezTo>
                  <a:pt x="2501515" y="991721"/>
                  <a:pt x="2493455" y="999780"/>
                  <a:pt x="2483515" y="999780"/>
                </a:cubicBezTo>
                <a:cubicBezTo>
                  <a:pt x="2473574" y="999780"/>
                  <a:pt x="2465513" y="991721"/>
                  <a:pt x="2465513" y="981781"/>
                </a:cubicBezTo>
                <a:cubicBezTo>
                  <a:pt x="2465513" y="971840"/>
                  <a:pt x="2473574" y="963781"/>
                  <a:pt x="2483515" y="963781"/>
                </a:cubicBezTo>
                <a:close/>
                <a:moveTo>
                  <a:pt x="2835724" y="963779"/>
                </a:moveTo>
                <a:cubicBezTo>
                  <a:pt x="2845667" y="963779"/>
                  <a:pt x="2853725" y="971838"/>
                  <a:pt x="2853725" y="981779"/>
                </a:cubicBezTo>
                <a:cubicBezTo>
                  <a:pt x="2853725" y="991719"/>
                  <a:pt x="2845667" y="999778"/>
                  <a:pt x="2835724" y="999778"/>
                </a:cubicBezTo>
                <a:cubicBezTo>
                  <a:pt x="2825786" y="999778"/>
                  <a:pt x="2817725" y="991719"/>
                  <a:pt x="2817725" y="981779"/>
                </a:cubicBezTo>
                <a:cubicBezTo>
                  <a:pt x="2817725" y="971838"/>
                  <a:pt x="2825786" y="963779"/>
                  <a:pt x="2835724" y="963779"/>
                </a:cubicBezTo>
                <a:close/>
                <a:moveTo>
                  <a:pt x="4948954" y="963777"/>
                </a:moveTo>
                <a:cubicBezTo>
                  <a:pt x="4958892" y="963777"/>
                  <a:pt x="4966949" y="971836"/>
                  <a:pt x="4966949" y="981777"/>
                </a:cubicBezTo>
                <a:cubicBezTo>
                  <a:pt x="4966949" y="991718"/>
                  <a:pt x="4958892" y="999776"/>
                  <a:pt x="4948954" y="999776"/>
                </a:cubicBezTo>
                <a:cubicBezTo>
                  <a:pt x="4939016" y="999776"/>
                  <a:pt x="4930959" y="991718"/>
                  <a:pt x="4930959" y="981777"/>
                </a:cubicBezTo>
                <a:cubicBezTo>
                  <a:pt x="4930959" y="971836"/>
                  <a:pt x="4939016" y="963777"/>
                  <a:pt x="4948954" y="963777"/>
                </a:cubicBezTo>
                <a:close/>
                <a:moveTo>
                  <a:pt x="4596737" y="963775"/>
                </a:moveTo>
                <a:cubicBezTo>
                  <a:pt x="4606678" y="963775"/>
                  <a:pt x="4614736" y="971834"/>
                  <a:pt x="4614736" y="981775"/>
                </a:cubicBezTo>
                <a:cubicBezTo>
                  <a:pt x="4614736" y="991716"/>
                  <a:pt x="4606678" y="999774"/>
                  <a:pt x="4596737" y="999774"/>
                </a:cubicBezTo>
                <a:cubicBezTo>
                  <a:pt x="4586793" y="999774"/>
                  <a:pt x="4578732" y="991716"/>
                  <a:pt x="4578732" y="981775"/>
                </a:cubicBezTo>
                <a:cubicBezTo>
                  <a:pt x="4578732" y="971834"/>
                  <a:pt x="4586793" y="963775"/>
                  <a:pt x="4596737" y="963775"/>
                </a:cubicBezTo>
                <a:close/>
                <a:moveTo>
                  <a:pt x="4244511" y="963773"/>
                </a:moveTo>
                <a:cubicBezTo>
                  <a:pt x="4254453" y="963773"/>
                  <a:pt x="4262513" y="971832"/>
                  <a:pt x="4262513" y="981773"/>
                </a:cubicBezTo>
                <a:cubicBezTo>
                  <a:pt x="4262513" y="991714"/>
                  <a:pt x="4254453" y="999773"/>
                  <a:pt x="4244511" y="999773"/>
                </a:cubicBezTo>
                <a:cubicBezTo>
                  <a:pt x="4234569" y="999773"/>
                  <a:pt x="4226509" y="991714"/>
                  <a:pt x="4226509" y="981773"/>
                </a:cubicBezTo>
                <a:cubicBezTo>
                  <a:pt x="4226509" y="971832"/>
                  <a:pt x="4234569" y="963773"/>
                  <a:pt x="4244511" y="963773"/>
                </a:cubicBezTo>
                <a:close/>
                <a:moveTo>
                  <a:pt x="3892360" y="963771"/>
                </a:moveTo>
                <a:cubicBezTo>
                  <a:pt x="3902302" y="963771"/>
                  <a:pt x="3910362" y="971830"/>
                  <a:pt x="3910362" y="981771"/>
                </a:cubicBezTo>
                <a:cubicBezTo>
                  <a:pt x="3910362" y="991712"/>
                  <a:pt x="3902302" y="999771"/>
                  <a:pt x="3892360" y="999771"/>
                </a:cubicBezTo>
                <a:cubicBezTo>
                  <a:pt x="3882418" y="999771"/>
                  <a:pt x="3874358" y="991712"/>
                  <a:pt x="3874358" y="981771"/>
                </a:cubicBezTo>
                <a:cubicBezTo>
                  <a:pt x="3874358" y="971830"/>
                  <a:pt x="3882418" y="963771"/>
                  <a:pt x="3892360" y="963771"/>
                </a:cubicBezTo>
                <a:close/>
                <a:moveTo>
                  <a:pt x="3540109" y="963769"/>
                </a:moveTo>
                <a:cubicBezTo>
                  <a:pt x="3550050" y="963769"/>
                  <a:pt x="3558108" y="971828"/>
                  <a:pt x="3558108" y="981769"/>
                </a:cubicBezTo>
                <a:cubicBezTo>
                  <a:pt x="3558108" y="991710"/>
                  <a:pt x="3550050" y="999769"/>
                  <a:pt x="3540109" y="999769"/>
                </a:cubicBezTo>
                <a:cubicBezTo>
                  <a:pt x="3530171" y="999769"/>
                  <a:pt x="3522114" y="991710"/>
                  <a:pt x="3522114" y="981769"/>
                </a:cubicBezTo>
                <a:cubicBezTo>
                  <a:pt x="3522114" y="971828"/>
                  <a:pt x="3530171" y="963769"/>
                  <a:pt x="3540109" y="963769"/>
                </a:cubicBezTo>
                <a:close/>
                <a:moveTo>
                  <a:pt x="3187943" y="963767"/>
                </a:moveTo>
                <a:cubicBezTo>
                  <a:pt x="3197883" y="963767"/>
                  <a:pt x="3205942" y="971826"/>
                  <a:pt x="3205942" y="981767"/>
                </a:cubicBezTo>
                <a:cubicBezTo>
                  <a:pt x="3205942" y="991708"/>
                  <a:pt x="3197883" y="999767"/>
                  <a:pt x="3187943" y="999767"/>
                </a:cubicBezTo>
                <a:cubicBezTo>
                  <a:pt x="3178004" y="999767"/>
                  <a:pt x="3169945" y="991708"/>
                  <a:pt x="3169945" y="981767"/>
                </a:cubicBezTo>
                <a:cubicBezTo>
                  <a:pt x="3169945" y="971826"/>
                  <a:pt x="3178004" y="963767"/>
                  <a:pt x="3187943" y="963767"/>
                </a:cubicBezTo>
                <a:close/>
                <a:moveTo>
                  <a:pt x="5301162" y="963765"/>
                </a:moveTo>
                <a:cubicBezTo>
                  <a:pt x="5311105" y="963765"/>
                  <a:pt x="5319162" y="971824"/>
                  <a:pt x="5319162" y="981765"/>
                </a:cubicBezTo>
                <a:cubicBezTo>
                  <a:pt x="5319162" y="991706"/>
                  <a:pt x="5311105" y="999765"/>
                  <a:pt x="5301162" y="999765"/>
                </a:cubicBezTo>
                <a:cubicBezTo>
                  <a:pt x="5291218" y="999765"/>
                  <a:pt x="5283159" y="991706"/>
                  <a:pt x="5283159" y="981765"/>
                </a:cubicBezTo>
                <a:cubicBezTo>
                  <a:pt x="5283159" y="971824"/>
                  <a:pt x="5291218" y="963765"/>
                  <a:pt x="5301162" y="963765"/>
                </a:cubicBezTo>
                <a:close/>
                <a:moveTo>
                  <a:pt x="5653361" y="963764"/>
                </a:moveTo>
                <a:cubicBezTo>
                  <a:pt x="5663301" y="963764"/>
                  <a:pt x="5671360" y="971823"/>
                  <a:pt x="5671360" y="981764"/>
                </a:cubicBezTo>
                <a:cubicBezTo>
                  <a:pt x="5671360" y="991704"/>
                  <a:pt x="5663301" y="999763"/>
                  <a:pt x="5653361" y="999763"/>
                </a:cubicBezTo>
                <a:cubicBezTo>
                  <a:pt x="5643420" y="999763"/>
                  <a:pt x="5635362" y="991704"/>
                  <a:pt x="5635362" y="981764"/>
                </a:cubicBezTo>
                <a:cubicBezTo>
                  <a:pt x="5635362" y="971823"/>
                  <a:pt x="5643420" y="963764"/>
                  <a:pt x="5653361" y="963764"/>
                </a:cubicBezTo>
                <a:close/>
                <a:moveTo>
                  <a:pt x="6005562" y="963762"/>
                </a:moveTo>
                <a:cubicBezTo>
                  <a:pt x="6015500" y="963762"/>
                  <a:pt x="6023559" y="971821"/>
                  <a:pt x="6023559" y="981762"/>
                </a:cubicBezTo>
                <a:cubicBezTo>
                  <a:pt x="6023559" y="991702"/>
                  <a:pt x="6015500" y="999761"/>
                  <a:pt x="6005562" y="999761"/>
                </a:cubicBezTo>
                <a:cubicBezTo>
                  <a:pt x="5995620" y="999761"/>
                  <a:pt x="5987561" y="991702"/>
                  <a:pt x="5987561" y="981762"/>
                </a:cubicBezTo>
                <a:cubicBezTo>
                  <a:pt x="5987561" y="971821"/>
                  <a:pt x="5995620" y="963762"/>
                  <a:pt x="6005562" y="963762"/>
                </a:cubicBezTo>
                <a:close/>
                <a:moveTo>
                  <a:pt x="8118855" y="963760"/>
                </a:moveTo>
                <a:cubicBezTo>
                  <a:pt x="8128796" y="963760"/>
                  <a:pt x="8136855" y="971819"/>
                  <a:pt x="8136855" y="981760"/>
                </a:cubicBezTo>
                <a:cubicBezTo>
                  <a:pt x="8136855" y="991700"/>
                  <a:pt x="8128796" y="999759"/>
                  <a:pt x="8118855" y="999759"/>
                </a:cubicBezTo>
                <a:cubicBezTo>
                  <a:pt x="8108914" y="999759"/>
                  <a:pt x="8100855" y="991700"/>
                  <a:pt x="8100855" y="981760"/>
                </a:cubicBezTo>
                <a:cubicBezTo>
                  <a:pt x="8100855" y="971819"/>
                  <a:pt x="8108914" y="963760"/>
                  <a:pt x="8118855" y="963760"/>
                </a:cubicBezTo>
                <a:close/>
                <a:moveTo>
                  <a:pt x="7766639" y="963758"/>
                </a:moveTo>
                <a:cubicBezTo>
                  <a:pt x="7776580" y="963758"/>
                  <a:pt x="7784639" y="971817"/>
                  <a:pt x="7784639" y="981758"/>
                </a:cubicBezTo>
                <a:cubicBezTo>
                  <a:pt x="7784639" y="991699"/>
                  <a:pt x="7776580" y="999757"/>
                  <a:pt x="7766639" y="999757"/>
                </a:cubicBezTo>
                <a:cubicBezTo>
                  <a:pt x="7756698" y="999757"/>
                  <a:pt x="7748639" y="991699"/>
                  <a:pt x="7748639" y="981758"/>
                </a:cubicBezTo>
                <a:cubicBezTo>
                  <a:pt x="7748639" y="971817"/>
                  <a:pt x="7756698" y="963758"/>
                  <a:pt x="7766639" y="963758"/>
                </a:cubicBezTo>
                <a:close/>
                <a:moveTo>
                  <a:pt x="7414423" y="963756"/>
                </a:moveTo>
                <a:cubicBezTo>
                  <a:pt x="7424364" y="963756"/>
                  <a:pt x="7432423" y="971815"/>
                  <a:pt x="7432423" y="981756"/>
                </a:cubicBezTo>
                <a:cubicBezTo>
                  <a:pt x="7432423" y="991697"/>
                  <a:pt x="7424364" y="999755"/>
                  <a:pt x="7414423" y="999755"/>
                </a:cubicBezTo>
                <a:cubicBezTo>
                  <a:pt x="7404482" y="999755"/>
                  <a:pt x="7396423" y="991697"/>
                  <a:pt x="7396423" y="981756"/>
                </a:cubicBezTo>
                <a:cubicBezTo>
                  <a:pt x="7396423" y="971815"/>
                  <a:pt x="7404482" y="963756"/>
                  <a:pt x="7414423" y="963756"/>
                </a:cubicBezTo>
                <a:close/>
                <a:moveTo>
                  <a:pt x="7062207" y="963754"/>
                </a:moveTo>
                <a:cubicBezTo>
                  <a:pt x="7072148" y="963754"/>
                  <a:pt x="7080207" y="971813"/>
                  <a:pt x="7080207" y="981754"/>
                </a:cubicBezTo>
                <a:cubicBezTo>
                  <a:pt x="7080207" y="991695"/>
                  <a:pt x="7072148" y="999754"/>
                  <a:pt x="7062207" y="999754"/>
                </a:cubicBezTo>
                <a:cubicBezTo>
                  <a:pt x="7052266" y="999754"/>
                  <a:pt x="7044207" y="991695"/>
                  <a:pt x="7044207" y="981754"/>
                </a:cubicBezTo>
                <a:cubicBezTo>
                  <a:pt x="7044207" y="971813"/>
                  <a:pt x="7052266" y="963754"/>
                  <a:pt x="7062207" y="963754"/>
                </a:cubicBezTo>
                <a:close/>
                <a:moveTo>
                  <a:pt x="6709991" y="963752"/>
                </a:moveTo>
                <a:cubicBezTo>
                  <a:pt x="6719932" y="963752"/>
                  <a:pt x="6727991" y="971811"/>
                  <a:pt x="6727991" y="981752"/>
                </a:cubicBezTo>
                <a:cubicBezTo>
                  <a:pt x="6727991" y="991693"/>
                  <a:pt x="6719932" y="999752"/>
                  <a:pt x="6709991" y="999752"/>
                </a:cubicBezTo>
                <a:cubicBezTo>
                  <a:pt x="6700050" y="999752"/>
                  <a:pt x="6691991" y="991693"/>
                  <a:pt x="6691991" y="981752"/>
                </a:cubicBezTo>
                <a:cubicBezTo>
                  <a:pt x="6691991" y="971811"/>
                  <a:pt x="6700050" y="963752"/>
                  <a:pt x="6709991" y="963752"/>
                </a:cubicBezTo>
                <a:close/>
                <a:moveTo>
                  <a:pt x="6357775" y="963750"/>
                </a:moveTo>
                <a:cubicBezTo>
                  <a:pt x="6367716" y="963750"/>
                  <a:pt x="6375775" y="971809"/>
                  <a:pt x="6375775" y="981750"/>
                </a:cubicBezTo>
                <a:cubicBezTo>
                  <a:pt x="6375775" y="991691"/>
                  <a:pt x="6367716" y="999750"/>
                  <a:pt x="6357775" y="999750"/>
                </a:cubicBezTo>
                <a:cubicBezTo>
                  <a:pt x="6347834" y="999750"/>
                  <a:pt x="6339775" y="991691"/>
                  <a:pt x="6339775" y="981750"/>
                </a:cubicBezTo>
                <a:cubicBezTo>
                  <a:pt x="6339775" y="971809"/>
                  <a:pt x="6347834" y="963750"/>
                  <a:pt x="6357775" y="963750"/>
                </a:cubicBezTo>
                <a:close/>
                <a:moveTo>
                  <a:pt x="8471071" y="963748"/>
                </a:moveTo>
                <a:cubicBezTo>
                  <a:pt x="8481012" y="963748"/>
                  <a:pt x="8489071" y="971807"/>
                  <a:pt x="8489071" y="981748"/>
                </a:cubicBezTo>
                <a:cubicBezTo>
                  <a:pt x="8489071" y="991689"/>
                  <a:pt x="8481012" y="999748"/>
                  <a:pt x="8471071" y="999748"/>
                </a:cubicBezTo>
                <a:cubicBezTo>
                  <a:pt x="8461130" y="999748"/>
                  <a:pt x="8453071" y="991689"/>
                  <a:pt x="8453071" y="981748"/>
                </a:cubicBezTo>
                <a:cubicBezTo>
                  <a:pt x="8453071" y="971807"/>
                  <a:pt x="8461130" y="963748"/>
                  <a:pt x="8471071" y="963748"/>
                </a:cubicBezTo>
                <a:close/>
                <a:moveTo>
                  <a:pt x="8823287" y="963746"/>
                </a:moveTo>
                <a:cubicBezTo>
                  <a:pt x="8833228" y="963746"/>
                  <a:pt x="8841287" y="971805"/>
                  <a:pt x="8841287" y="981746"/>
                </a:cubicBezTo>
                <a:cubicBezTo>
                  <a:pt x="8841287" y="991687"/>
                  <a:pt x="8833228" y="999746"/>
                  <a:pt x="8823287" y="999746"/>
                </a:cubicBezTo>
                <a:cubicBezTo>
                  <a:pt x="8813346" y="999746"/>
                  <a:pt x="8805287" y="991687"/>
                  <a:pt x="8805287" y="981746"/>
                </a:cubicBezTo>
                <a:cubicBezTo>
                  <a:pt x="8805287" y="971805"/>
                  <a:pt x="8813346" y="963746"/>
                  <a:pt x="8823287" y="963746"/>
                </a:cubicBezTo>
                <a:close/>
                <a:moveTo>
                  <a:pt x="9175503" y="963744"/>
                </a:moveTo>
                <a:cubicBezTo>
                  <a:pt x="9185444" y="963744"/>
                  <a:pt x="9193503" y="971803"/>
                  <a:pt x="9193503" y="981744"/>
                </a:cubicBezTo>
                <a:cubicBezTo>
                  <a:pt x="9193503" y="991685"/>
                  <a:pt x="9185444" y="999744"/>
                  <a:pt x="9175503" y="999744"/>
                </a:cubicBezTo>
                <a:cubicBezTo>
                  <a:pt x="9165562" y="999744"/>
                  <a:pt x="9157503" y="991685"/>
                  <a:pt x="9157503" y="981744"/>
                </a:cubicBezTo>
                <a:cubicBezTo>
                  <a:pt x="9157503" y="971803"/>
                  <a:pt x="9165562" y="963744"/>
                  <a:pt x="9175503" y="963744"/>
                </a:cubicBezTo>
                <a:close/>
                <a:moveTo>
                  <a:pt x="11288799" y="963742"/>
                </a:moveTo>
                <a:cubicBezTo>
                  <a:pt x="11298740" y="963742"/>
                  <a:pt x="11306799" y="971801"/>
                  <a:pt x="11306799" y="981742"/>
                </a:cubicBezTo>
                <a:cubicBezTo>
                  <a:pt x="11306799" y="991683"/>
                  <a:pt x="11298740" y="999742"/>
                  <a:pt x="11288799" y="999742"/>
                </a:cubicBezTo>
                <a:cubicBezTo>
                  <a:pt x="11278858" y="999742"/>
                  <a:pt x="11270799" y="991683"/>
                  <a:pt x="11270799" y="981742"/>
                </a:cubicBezTo>
                <a:cubicBezTo>
                  <a:pt x="11270799" y="971801"/>
                  <a:pt x="11278858" y="963742"/>
                  <a:pt x="11288799" y="963742"/>
                </a:cubicBezTo>
                <a:close/>
                <a:moveTo>
                  <a:pt x="10936583" y="963740"/>
                </a:moveTo>
                <a:cubicBezTo>
                  <a:pt x="10946524" y="963740"/>
                  <a:pt x="10954583" y="971799"/>
                  <a:pt x="10954583" y="981740"/>
                </a:cubicBezTo>
                <a:cubicBezTo>
                  <a:pt x="10954583" y="991681"/>
                  <a:pt x="10946524" y="999740"/>
                  <a:pt x="10936583" y="999740"/>
                </a:cubicBezTo>
                <a:cubicBezTo>
                  <a:pt x="10926642" y="999740"/>
                  <a:pt x="10918583" y="991681"/>
                  <a:pt x="10918583" y="981740"/>
                </a:cubicBezTo>
                <a:cubicBezTo>
                  <a:pt x="10918583" y="971799"/>
                  <a:pt x="10926642" y="963740"/>
                  <a:pt x="10936583" y="963740"/>
                </a:cubicBezTo>
                <a:close/>
                <a:moveTo>
                  <a:pt x="10584367" y="963738"/>
                </a:moveTo>
                <a:cubicBezTo>
                  <a:pt x="10594308" y="963738"/>
                  <a:pt x="10602367" y="971798"/>
                  <a:pt x="10602367" y="981738"/>
                </a:cubicBezTo>
                <a:cubicBezTo>
                  <a:pt x="10602367" y="991679"/>
                  <a:pt x="10594308" y="999738"/>
                  <a:pt x="10584367" y="999738"/>
                </a:cubicBezTo>
                <a:cubicBezTo>
                  <a:pt x="10574426" y="999738"/>
                  <a:pt x="10566367" y="991679"/>
                  <a:pt x="10566367" y="981738"/>
                </a:cubicBezTo>
                <a:cubicBezTo>
                  <a:pt x="10566367" y="971798"/>
                  <a:pt x="10574426" y="963738"/>
                  <a:pt x="10584367" y="963738"/>
                </a:cubicBezTo>
                <a:close/>
                <a:moveTo>
                  <a:pt x="10232151" y="963737"/>
                </a:moveTo>
                <a:cubicBezTo>
                  <a:pt x="10242092" y="963737"/>
                  <a:pt x="10250151" y="971796"/>
                  <a:pt x="10250151" y="981737"/>
                </a:cubicBezTo>
                <a:cubicBezTo>
                  <a:pt x="10250151" y="991678"/>
                  <a:pt x="10242092" y="999736"/>
                  <a:pt x="10232151" y="999736"/>
                </a:cubicBezTo>
                <a:cubicBezTo>
                  <a:pt x="10222210" y="999736"/>
                  <a:pt x="10214151" y="991678"/>
                  <a:pt x="10214151" y="981737"/>
                </a:cubicBezTo>
                <a:cubicBezTo>
                  <a:pt x="10214151" y="971796"/>
                  <a:pt x="10222210" y="963737"/>
                  <a:pt x="10232151" y="963737"/>
                </a:cubicBezTo>
                <a:close/>
                <a:moveTo>
                  <a:pt x="9879935" y="963735"/>
                </a:moveTo>
                <a:cubicBezTo>
                  <a:pt x="9889876" y="963735"/>
                  <a:pt x="9897935" y="971794"/>
                  <a:pt x="9897935" y="981735"/>
                </a:cubicBezTo>
                <a:cubicBezTo>
                  <a:pt x="9897935" y="991676"/>
                  <a:pt x="9889876" y="999735"/>
                  <a:pt x="9879935" y="999735"/>
                </a:cubicBezTo>
                <a:cubicBezTo>
                  <a:pt x="9869994" y="999735"/>
                  <a:pt x="9861935" y="991676"/>
                  <a:pt x="9861935" y="981735"/>
                </a:cubicBezTo>
                <a:cubicBezTo>
                  <a:pt x="9861935" y="971794"/>
                  <a:pt x="9869994" y="963735"/>
                  <a:pt x="9879935" y="963735"/>
                </a:cubicBezTo>
                <a:close/>
                <a:moveTo>
                  <a:pt x="9527719" y="963733"/>
                </a:moveTo>
                <a:cubicBezTo>
                  <a:pt x="9537660" y="963733"/>
                  <a:pt x="9545719" y="971792"/>
                  <a:pt x="9545719" y="981733"/>
                </a:cubicBezTo>
                <a:cubicBezTo>
                  <a:pt x="9545719" y="991674"/>
                  <a:pt x="9537660" y="999733"/>
                  <a:pt x="9527719" y="999733"/>
                </a:cubicBezTo>
                <a:cubicBezTo>
                  <a:pt x="9517778" y="999733"/>
                  <a:pt x="9509719" y="991674"/>
                  <a:pt x="9509719" y="981733"/>
                </a:cubicBezTo>
                <a:cubicBezTo>
                  <a:pt x="9509719" y="971792"/>
                  <a:pt x="9517778" y="963733"/>
                  <a:pt x="9527719" y="963733"/>
                </a:cubicBezTo>
                <a:close/>
                <a:moveTo>
                  <a:pt x="11641015" y="963731"/>
                </a:moveTo>
                <a:cubicBezTo>
                  <a:pt x="11650956" y="963731"/>
                  <a:pt x="11659015" y="971790"/>
                  <a:pt x="11659015" y="981731"/>
                </a:cubicBezTo>
                <a:cubicBezTo>
                  <a:pt x="11659015" y="991672"/>
                  <a:pt x="11650956" y="999731"/>
                  <a:pt x="11641015" y="999731"/>
                </a:cubicBezTo>
                <a:cubicBezTo>
                  <a:pt x="11631074" y="999731"/>
                  <a:pt x="11623015" y="991672"/>
                  <a:pt x="11623015" y="981731"/>
                </a:cubicBezTo>
                <a:cubicBezTo>
                  <a:pt x="11623015" y="971790"/>
                  <a:pt x="11631074" y="963731"/>
                  <a:pt x="11641015" y="963731"/>
                </a:cubicBezTo>
                <a:close/>
                <a:moveTo>
                  <a:pt x="11993240" y="963729"/>
                </a:moveTo>
                <a:cubicBezTo>
                  <a:pt x="12003181" y="963729"/>
                  <a:pt x="12011240" y="971788"/>
                  <a:pt x="12011240" y="981729"/>
                </a:cubicBezTo>
                <a:cubicBezTo>
                  <a:pt x="12011240" y="991670"/>
                  <a:pt x="12003181" y="999729"/>
                  <a:pt x="11993240" y="999729"/>
                </a:cubicBezTo>
                <a:cubicBezTo>
                  <a:pt x="11983299" y="999729"/>
                  <a:pt x="11975240" y="991670"/>
                  <a:pt x="11975240" y="981729"/>
                </a:cubicBezTo>
                <a:cubicBezTo>
                  <a:pt x="11975240" y="971788"/>
                  <a:pt x="11983299" y="963729"/>
                  <a:pt x="11993240" y="963729"/>
                </a:cubicBezTo>
                <a:close/>
                <a:moveTo>
                  <a:pt x="1779084" y="642553"/>
                </a:moveTo>
                <a:cubicBezTo>
                  <a:pt x="1789025" y="642553"/>
                  <a:pt x="1797083" y="650612"/>
                  <a:pt x="1797083" y="660553"/>
                </a:cubicBezTo>
                <a:cubicBezTo>
                  <a:pt x="1797083" y="670494"/>
                  <a:pt x="1789025" y="678553"/>
                  <a:pt x="1779084" y="678553"/>
                </a:cubicBezTo>
                <a:cubicBezTo>
                  <a:pt x="1769142" y="678553"/>
                  <a:pt x="1761083" y="670494"/>
                  <a:pt x="1761083" y="660553"/>
                </a:cubicBezTo>
                <a:cubicBezTo>
                  <a:pt x="1761083" y="650612"/>
                  <a:pt x="1769142" y="642553"/>
                  <a:pt x="1779084" y="642553"/>
                </a:cubicBezTo>
                <a:close/>
                <a:moveTo>
                  <a:pt x="1426866" y="642551"/>
                </a:moveTo>
                <a:cubicBezTo>
                  <a:pt x="1436807" y="642551"/>
                  <a:pt x="1444866" y="650610"/>
                  <a:pt x="1444866" y="660551"/>
                </a:cubicBezTo>
                <a:cubicBezTo>
                  <a:pt x="1444866" y="670492"/>
                  <a:pt x="1436807" y="678551"/>
                  <a:pt x="1426866" y="678551"/>
                </a:cubicBezTo>
                <a:cubicBezTo>
                  <a:pt x="1416925" y="678551"/>
                  <a:pt x="1408866" y="670492"/>
                  <a:pt x="1408866" y="660551"/>
                </a:cubicBezTo>
                <a:cubicBezTo>
                  <a:pt x="1408866" y="650610"/>
                  <a:pt x="1416925" y="642551"/>
                  <a:pt x="1426866" y="642551"/>
                </a:cubicBezTo>
                <a:close/>
                <a:moveTo>
                  <a:pt x="1074650" y="642549"/>
                </a:moveTo>
                <a:cubicBezTo>
                  <a:pt x="1084591" y="642549"/>
                  <a:pt x="1092650" y="650608"/>
                  <a:pt x="1092650" y="660549"/>
                </a:cubicBezTo>
                <a:cubicBezTo>
                  <a:pt x="1092650" y="670490"/>
                  <a:pt x="1084591" y="678549"/>
                  <a:pt x="1074650" y="678549"/>
                </a:cubicBezTo>
                <a:cubicBezTo>
                  <a:pt x="1064709" y="678549"/>
                  <a:pt x="1056650" y="670490"/>
                  <a:pt x="1056650" y="660549"/>
                </a:cubicBezTo>
                <a:cubicBezTo>
                  <a:pt x="1056650" y="650608"/>
                  <a:pt x="1064709" y="642549"/>
                  <a:pt x="1074650" y="642549"/>
                </a:cubicBezTo>
                <a:close/>
                <a:moveTo>
                  <a:pt x="722434" y="642547"/>
                </a:moveTo>
                <a:cubicBezTo>
                  <a:pt x="732374" y="642547"/>
                  <a:pt x="740433" y="650606"/>
                  <a:pt x="740433" y="660547"/>
                </a:cubicBezTo>
                <a:cubicBezTo>
                  <a:pt x="740433" y="670488"/>
                  <a:pt x="732374" y="678547"/>
                  <a:pt x="722434" y="678547"/>
                </a:cubicBezTo>
                <a:cubicBezTo>
                  <a:pt x="712493" y="678547"/>
                  <a:pt x="704434" y="670488"/>
                  <a:pt x="704434" y="660547"/>
                </a:cubicBezTo>
                <a:cubicBezTo>
                  <a:pt x="704434" y="650606"/>
                  <a:pt x="712493" y="642547"/>
                  <a:pt x="722434" y="642547"/>
                </a:cubicBezTo>
                <a:close/>
                <a:moveTo>
                  <a:pt x="370217" y="642545"/>
                </a:moveTo>
                <a:cubicBezTo>
                  <a:pt x="380158" y="642545"/>
                  <a:pt x="388217" y="650604"/>
                  <a:pt x="388217" y="660545"/>
                </a:cubicBezTo>
                <a:cubicBezTo>
                  <a:pt x="388217" y="670486"/>
                  <a:pt x="380158" y="678545"/>
                  <a:pt x="370217" y="678545"/>
                </a:cubicBezTo>
                <a:cubicBezTo>
                  <a:pt x="360276" y="678545"/>
                  <a:pt x="352217" y="670486"/>
                  <a:pt x="352217" y="660545"/>
                </a:cubicBezTo>
                <a:cubicBezTo>
                  <a:pt x="352217" y="650604"/>
                  <a:pt x="360276" y="642545"/>
                  <a:pt x="370217" y="642545"/>
                </a:cubicBezTo>
                <a:close/>
                <a:moveTo>
                  <a:pt x="18000" y="642543"/>
                </a:moveTo>
                <a:cubicBezTo>
                  <a:pt x="27941" y="642543"/>
                  <a:pt x="36000" y="650602"/>
                  <a:pt x="36000" y="660543"/>
                </a:cubicBezTo>
                <a:cubicBezTo>
                  <a:pt x="36000" y="670484"/>
                  <a:pt x="27941" y="678543"/>
                  <a:pt x="18000" y="678543"/>
                </a:cubicBezTo>
                <a:cubicBezTo>
                  <a:pt x="8060" y="678543"/>
                  <a:pt x="1" y="670484"/>
                  <a:pt x="1" y="660543"/>
                </a:cubicBezTo>
                <a:cubicBezTo>
                  <a:pt x="1" y="650602"/>
                  <a:pt x="8060" y="642543"/>
                  <a:pt x="18000" y="642543"/>
                </a:cubicBezTo>
                <a:close/>
                <a:moveTo>
                  <a:pt x="2131302" y="642541"/>
                </a:moveTo>
                <a:cubicBezTo>
                  <a:pt x="2141243" y="642541"/>
                  <a:pt x="2149302" y="650600"/>
                  <a:pt x="2149302" y="660541"/>
                </a:cubicBezTo>
                <a:cubicBezTo>
                  <a:pt x="2149302" y="670482"/>
                  <a:pt x="2141243" y="678541"/>
                  <a:pt x="2131302" y="678541"/>
                </a:cubicBezTo>
                <a:cubicBezTo>
                  <a:pt x="2121364" y="678541"/>
                  <a:pt x="2113305" y="670482"/>
                  <a:pt x="2113305" y="660541"/>
                </a:cubicBezTo>
                <a:cubicBezTo>
                  <a:pt x="2113305" y="650600"/>
                  <a:pt x="2121364" y="642541"/>
                  <a:pt x="2131302" y="642541"/>
                </a:cubicBezTo>
                <a:close/>
                <a:moveTo>
                  <a:pt x="2483513" y="642539"/>
                </a:moveTo>
                <a:cubicBezTo>
                  <a:pt x="2493451" y="642539"/>
                  <a:pt x="2501512" y="650598"/>
                  <a:pt x="2501512" y="660539"/>
                </a:cubicBezTo>
                <a:cubicBezTo>
                  <a:pt x="2501512" y="670480"/>
                  <a:pt x="2493451" y="678539"/>
                  <a:pt x="2483513" y="678539"/>
                </a:cubicBezTo>
                <a:cubicBezTo>
                  <a:pt x="2473570" y="678539"/>
                  <a:pt x="2465508" y="670480"/>
                  <a:pt x="2465508" y="660539"/>
                </a:cubicBezTo>
                <a:cubicBezTo>
                  <a:pt x="2465508" y="650598"/>
                  <a:pt x="2473570" y="642539"/>
                  <a:pt x="2483513" y="642539"/>
                </a:cubicBezTo>
                <a:close/>
                <a:moveTo>
                  <a:pt x="2835721" y="642537"/>
                </a:moveTo>
                <a:cubicBezTo>
                  <a:pt x="2845663" y="642537"/>
                  <a:pt x="2853722" y="650596"/>
                  <a:pt x="2853722" y="660537"/>
                </a:cubicBezTo>
                <a:cubicBezTo>
                  <a:pt x="2853722" y="670478"/>
                  <a:pt x="2845663" y="678537"/>
                  <a:pt x="2835721" y="678537"/>
                </a:cubicBezTo>
                <a:cubicBezTo>
                  <a:pt x="2825781" y="678537"/>
                  <a:pt x="2817721" y="670478"/>
                  <a:pt x="2817721" y="660537"/>
                </a:cubicBezTo>
                <a:cubicBezTo>
                  <a:pt x="2817721" y="650596"/>
                  <a:pt x="2825781" y="642537"/>
                  <a:pt x="2835721" y="642537"/>
                </a:cubicBezTo>
                <a:close/>
                <a:moveTo>
                  <a:pt x="4948952" y="642535"/>
                </a:moveTo>
                <a:cubicBezTo>
                  <a:pt x="4958891" y="642535"/>
                  <a:pt x="4966948" y="650594"/>
                  <a:pt x="4966948" y="660535"/>
                </a:cubicBezTo>
                <a:cubicBezTo>
                  <a:pt x="4966948" y="670476"/>
                  <a:pt x="4958891" y="678535"/>
                  <a:pt x="4948952" y="678535"/>
                </a:cubicBezTo>
                <a:cubicBezTo>
                  <a:pt x="4939014" y="678535"/>
                  <a:pt x="4930957" y="670476"/>
                  <a:pt x="4930957" y="660535"/>
                </a:cubicBezTo>
                <a:cubicBezTo>
                  <a:pt x="4930957" y="650594"/>
                  <a:pt x="4939014" y="642535"/>
                  <a:pt x="4948952" y="642535"/>
                </a:cubicBezTo>
                <a:close/>
                <a:moveTo>
                  <a:pt x="4596735" y="642533"/>
                </a:moveTo>
                <a:cubicBezTo>
                  <a:pt x="4606676" y="642533"/>
                  <a:pt x="4614734" y="650592"/>
                  <a:pt x="4614734" y="660533"/>
                </a:cubicBezTo>
                <a:cubicBezTo>
                  <a:pt x="4614734" y="670474"/>
                  <a:pt x="4606676" y="678533"/>
                  <a:pt x="4596735" y="678533"/>
                </a:cubicBezTo>
                <a:cubicBezTo>
                  <a:pt x="4586791" y="678533"/>
                  <a:pt x="4578730" y="670474"/>
                  <a:pt x="4578730" y="660533"/>
                </a:cubicBezTo>
                <a:cubicBezTo>
                  <a:pt x="4578730" y="650592"/>
                  <a:pt x="4586791" y="642533"/>
                  <a:pt x="4596735" y="642533"/>
                </a:cubicBezTo>
                <a:close/>
                <a:moveTo>
                  <a:pt x="4244509" y="642531"/>
                </a:moveTo>
                <a:cubicBezTo>
                  <a:pt x="4254451" y="642531"/>
                  <a:pt x="4262511" y="650590"/>
                  <a:pt x="4262511" y="660531"/>
                </a:cubicBezTo>
                <a:cubicBezTo>
                  <a:pt x="4262511" y="670472"/>
                  <a:pt x="4254451" y="678531"/>
                  <a:pt x="4244509" y="678531"/>
                </a:cubicBezTo>
                <a:cubicBezTo>
                  <a:pt x="4234567" y="678531"/>
                  <a:pt x="4226507" y="670472"/>
                  <a:pt x="4226507" y="660531"/>
                </a:cubicBezTo>
                <a:cubicBezTo>
                  <a:pt x="4226507" y="650590"/>
                  <a:pt x="4234567" y="642531"/>
                  <a:pt x="4244509" y="642531"/>
                </a:cubicBezTo>
                <a:close/>
                <a:moveTo>
                  <a:pt x="3892356" y="642529"/>
                </a:moveTo>
                <a:cubicBezTo>
                  <a:pt x="3902298" y="642529"/>
                  <a:pt x="3910358" y="650588"/>
                  <a:pt x="3910358" y="660529"/>
                </a:cubicBezTo>
                <a:cubicBezTo>
                  <a:pt x="3910358" y="670470"/>
                  <a:pt x="3902298" y="678529"/>
                  <a:pt x="3892356" y="678529"/>
                </a:cubicBezTo>
                <a:cubicBezTo>
                  <a:pt x="3882414" y="678529"/>
                  <a:pt x="3874355" y="670470"/>
                  <a:pt x="3874355" y="660529"/>
                </a:cubicBezTo>
                <a:cubicBezTo>
                  <a:pt x="3874355" y="650588"/>
                  <a:pt x="3882414" y="642529"/>
                  <a:pt x="3892356" y="642529"/>
                </a:cubicBezTo>
                <a:close/>
                <a:moveTo>
                  <a:pt x="3540108" y="642527"/>
                </a:moveTo>
                <a:cubicBezTo>
                  <a:pt x="3550047" y="642527"/>
                  <a:pt x="3558105" y="650586"/>
                  <a:pt x="3558105" y="660527"/>
                </a:cubicBezTo>
                <a:cubicBezTo>
                  <a:pt x="3558105" y="670468"/>
                  <a:pt x="3550047" y="678527"/>
                  <a:pt x="3540108" y="678527"/>
                </a:cubicBezTo>
                <a:cubicBezTo>
                  <a:pt x="3530169" y="678527"/>
                  <a:pt x="3522110" y="670468"/>
                  <a:pt x="3522110" y="660527"/>
                </a:cubicBezTo>
                <a:cubicBezTo>
                  <a:pt x="3522110" y="650586"/>
                  <a:pt x="3530169" y="642527"/>
                  <a:pt x="3540108" y="642527"/>
                </a:cubicBezTo>
                <a:close/>
                <a:moveTo>
                  <a:pt x="3187939" y="642525"/>
                </a:moveTo>
                <a:cubicBezTo>
                  <a:pt x="3197879" y="642525"/>
                  <a:pt x="3205936" y="650584"/>
                  <a:pt x="3205936" y="660525"/>
                </a:cubicBezTo>
                <a:cubicBezTo>
                  <a:pt x="3205936" y="670466"/>
                  <a:pt x="3197879" y="678525"/>
                  <a:pt x="3187939" y="678525"/>
                </a:cubicBezTo>
                <a:cubicBezTo>
                  <a:pt x="3178000" y="678525"/>
                  <a:pt x="3169940" y="670466"/>
                  <a:pt x="3169940" y="660525"/>
                </a:cubicBezTo>
                <a:cubicBezTo>
                  <a:pt x="3169940" y="650584"/>
                  <a:pt x="3178000" y="642525"/>
                  <a:pt x="3187939" y="642525"/>
                </a:cubicBezTo>
                <a:close/>
                <a:moveTo>
                  <a:pt x="5301158" y="642523"/>
                </a:moveTo>
                <a:cubicBezTo>
                  <a:pt x="5311103" y="642523"/>
                  <a:pt x="5319160" y="650582"/>
                  <a:pt x="5319160" y="660523"/>
                </a:cubicBezTo>
                <a:cubicBezTo>
                  <a:pt x="5319160" y="670464"/>
                  <a:pt x="5311103" y="678523"/>
                  <a:pt x="5301158" y="678523"/>
                </a:cubicBezTo>
                <a:cubicBezTo>
                  <a:pt x="5291218" y="678523"/>
                  <a:pt x="5283156" y="670464"/>
                  <a:pt x="5283156" y="660523"/>
                </a:cubicBezTo>
                <a:cubicBezTo>
                  <a:pt x="5283156" y="650582"/>
                  <a:pt x="5291218" y="642523"/>
                  <a:pt x="5301158" y="642523"/>
                </a:cubicBezTo>
                <a:close/>
                <a:moveTo>
                  <a:pt x="5653360" y="642521"/>
                </a:moveTo>
                <a:cubicBezTo>
                  <a:pt x="5663300" y="642521"/>
                  <a:pt x="5671359" y="650580"/>
                  <a:pt x="5671359" y="660521"/>
                </a:cubicBezTo>
                <a:cubicBezTo>
                  <a:pt x="5671359" y="670462"/>
                  <a:pt x="5663300" y="678521"/>
                  <a:pt x="5653360" y="678521"/>
                </a:cubicBezTo>
                <a:cubicBezTo>
                  <a:pt x="5643419" y="678521"/>
                  <a:pt x="5635361" y="670462"/>
                  <a:pt x="5635361" y="660521"/>
                </a:cubicBezTo>
                <a:cubicBezTo>
                  <a:pt x="5635361" y="650580"/>
                  <a:pt x="5643419" y="642521"/>
                  <a:pt x="5653360" y="642521"/>
                </a:cubicBezTo>
                <a:close/>
                <a:moveTo>
                  <a:pt x="6005562" y="642519"/>
                </a:moveTo>
                <a:cubicBezTo>
                  <a:pt x="6015500" y="642519"/>
                  <a:pt x="6023559" y="650578"/>
                  <a:pt x="6023559" y="660519"/>
                </a:cubicBezTo>
                <a:cubicBezTo>
                  <a:pt x="6023559" y="670460"/>
                  <a:pt x="6015500" y="678519"/>
                  <a:pt x="6005562" y="678519"/>
                </a:cubicBezTo>
                <a:cubicBezTo>
                  <a:pt x="5995620" y="678519"/>
                  <a:pt x="5987561" y="670460"/>
                  <a:pt x="5987561" y="660519"/>
                </a:cubicBezTo>
                <a:cubicBezTo>
                  <a:pt x="5987561" y="650578"/>
                  <a:pt x="5995620" y="642519"/>
                  <a:pt x="6005562" y="642519"/>
                </a:cubicBezTo>
                <a:close/>
                <a:moveTo>
                  <a:pt x="8118855" y="642517"/>
                </a:moveTo>
                <a:cubicBezTo>
                  <a:pt x="8128796" y="642517"/>
                  <a:pt x="8136855" y="650576"/>
                  <a:pt x="8136855" y="660517"/>
                </a:cubicBezTo>
                <a:cubicBezTo>
                  <a:pt x="8136855" y="670458"/>
                  <a:pt x="8128796" y="678517"/>
                  <a:pt x="8118855" y="678517"/>
                </a:cubicBezTo>
                <a:cubicBezTo>
                  <a:pt x="8108914" y="678517"/>
                  <a:pt x="8100855" y="670458"/>
                  <a:pt x="8100855" y="660517"/>
                </a:cubicBezTo>
                <a:cubicBezTo>
                  <a:pt x="8100855" y="650576"/>
                  <a:pt x="8108914" y="642517"/>
                  <a:pt x="8118855" y="642517"/>
                </a:cubicBezTo>
                <a:close/>
                <a:moveTo>
                  <a:pt x="7766639" y="642515"/>
                </a:moveTo>
                <a:cubicBezTo>
                  <a:pt x="7776580" y="642515"/>
                  <a:pt x="7784639" y="650574"/>
                  <a:pt x="7784639" y="660515"/>
                </a:cubicBezTo>
                <a:cubicBezTo>
                  <a:pt x="7784639" y="670456"/>
                  <a:pt x="7776580" y="678515"/>
                  <a:pt x="7766639" y="678515"/>
                </a:cubicBezTo>
                <a:cubicBezTo>
                  <a:pt x="7756698" y="678515"/>
                  <a:pt x="7748639" y="670456"/>
                  <a:pt x="7748639" y="660515"/>
                </a:cubicBezTo>
                <a:cubicBezTo>
                  <a:pt x="7748639" y="650574"/>
                  <a:pt x="7756698" y="642515"/>
                  <a:pt x="7766639" y="642515"/>
                </a:cubicBezTo>
                <a:close/>
                <a:moveTo>
                  <a:pt x="7414423" y="642513"/>
                </a:moveTo>
                <a:cubicBezTo>
                  <a:pt x="7424364" y="642513"/>
                  <a:pt x="7432423" y="650572"/>
                  <a:pt x="7432423" y="660513"/>
                </a:cubicBezTo>
                <a:cubicBezTo>
                  <a:pt x="7432423" y="670453"/>
                  <a:pt x="7424364" y="678513"/>
                  <a:pt x="7414423" y="678513"/>
                </a:cubicBezTo>
                <a:cubicBezTo>
                  <a:pt x="7404482" y="678513"/>
                  <a:pt x="7396423" y="670453"/>
                  <a:pt x="7396423" y="660513"/>
                </a:cubicBezTo>
                <a:cubicBezTo>
                  <a:pt x="7396423" y="650572"/>
                  <a:pt x="7404482" y="642513"/>
                  <a:pt x="7414423" y="642513"/>
                </a:cubicBezTo>
                <a:close/>
                <a:moveTo>
                  <a:pt x="7062207" y="642511"/>
                </a:moveTo>
                <a:cubicBezTo>
                  <a:pt x="7072148" y="642511"/>
                  <a:pt x="7080207" y="650570"/>
                  <a:pt x="7080207" y="660510"/>
                </a:cubicBezTo>
                <a:cubicBezTo>
                  <a:pt x="7080207" y="670451"/>
                  <a:pt x="7072148" y="678510"/>
                  <a:pt x="7062207" y="678510"/>
                </a:cubicBezTo>
                <a:cubicBezTo>
                  <a:pt x="7052266" y="678510"/>
                  <a:pt x="7044207" y="670451"/>
                  <a:pt x="7044207" y="660510"/>
                </a:cubicBezTo>
                <a:cubicBezTo>
                  <a:pt x="7044207" y="650570"/>
                  <a:pt x="7052266" y="642511"/>
                  <a:pt x="7062207" y="642511"/>
                </a:cubicBezTo>
                <a:close/>
                <a:moveTo>
                  <a:pt x="6709991" y="642508"/>
                </a:moveTo>
                <a:cubicBezTo>
                  <a:pt x="6719932" y="642508"/>
                  <a:pt x="6727991" y="650568"/>
                  <a:pt x="6727991" y="660508"/>
                </a:cubicBezTo>
                <a:cubicBezTo>
                  <a:pt x="6727991" y="670449"/>
                  <a:pt x="6719932" y="678508"/>
                  <a:pt x="6709991" y="678508"/>
                </a:cubicBezTo>
                <a:cubicBezTo>
                  <a:pt x="6700050" y="678508"/>
                  <a:pt x="6691991" y="670449"/>
                  <a:pt x="6691991" y="660508"/>
                </a:cubicBezTo>
                <a:cubicBezTo>
                  <a:pt x="6691991" y="650568"/>
                  <a:pt x="6700050" y="642508"/>
                  <a:pt x="6709991" y="642508"/>
                </a:cubicBezTo>
                <a:close/>
                <a:moveTo>
                  <a:pt x="6357775" y="642506"/>
                </a:moveTo>
                <a:cubicBezTo>
                  <a:pt x="6367716" y="642506"/>
                  <a:pt x="6375775" y="650565"/>
                  <a:pt x="6375775" y="660506"/>
                </a:cubicBezTo>
                <a:cubicBezTo>
                  <a:pt x="6375775" y="670447"/>
                  <a:pt x="6367716" y="678506"/>
                  <a:pt x="6357775" y="678506"/>
                </a:cubicBezTo>
                <a:cubicBezTo>
                  <a:pt x="6347834" y="678506"/>
                  <a:pt x="6339775" y="670447"/>
                  <a:pt x="6339775" y="660506"/>
                </a:cubicBezTo>
                <a:cubicBezTo>
                  <a:pt x="6339775" y="650565"/>
                  <a:pt x="6347834" y="642506"/>
                  <a:pt x="6357775" y="642506"/>
                </a:cubicBezTo>
                <a:close/>
                <a:moveTo>
                  <a:pt x="8471071" y="642504"/>
                </a:moveTo>
                <a:cubicBezTo>
                  <a:pt x="8481012" y="642504"/>
                  <a:pt x="8489071" y="650563"/>
                  <a:pt x="8489071" y="660504"/>
                </a:cubicBezTo>
                <a:cubicBezTo>
                  <a:pt x="8489071" y="670445"/>
                  <a:pt x="8481012" y="678504"/>
                  <a:pt x="8471071" y="678504"/>
                </a:cubicBezTo>
                <a:cubicBezTo>
                  <a:pt x="8461130" y="678504"/>
                  <a:pt x="8453071" y="670445"/>
                  <a:pt x="8453071" y="660504"/>
                </a:cubicBezTo>
                <a:cubicBezTo>
                  <a:pt x="8453071" y="650563"/>
                  <a:pt x="8461130" y="642504"/>
                  <a:pt x="8471071" y="642504"/>
                </a:cubicBezTo>
                <a:close/>
                <a:moveTo>
                  <a:pt x="8823287" y="642502"/>
                </a:moveTo>
                <a:cubicBezTo>
                  <a:pt x="8833228" y="642502"/>
                  <a:pt x="8841287" y="650561"/>
                  <a:pt x="8841287" y="660502"/>
                </a:cubicBezTo>
                <a:cubicBezTo>
                  <a:pt x="8841287" y="670443"/>
                  <a:pt x="8833228" y="678502"/>
                  <a:pt x="8823287" y="678502"/>
                </a:cubicBezTo>
                <a:cubicBezTo>
                  <a:pt x="8813346" y="678502"/>
                  <a:pt x="8805287" y="670443"/>
                  <a:pt x="8805287" y="660502"/>
                </a:cubicBezTo>
                <a:cubicBezTo>
                  <a:pt x="8805287" y="650561"/>
                  <a:pt x="8813346" y="642502"/>
                  <a:pt x="8823287" y="642502"/>
                </a:cubicBezTo>
                <a:close/>
                <a:moveTo>
                  <a:pt x="9175503" y="642500"/>
                </a:moveTo>
                <a:cubicBezTo>
                  <a:pt x="9185444" y="642500"/>
                  <a:pt x="9193503" y="650559"/>
                  <a:pt x="9193503" y="660500"/>
                </a:cubicBezTo>
                <a:cubicBezTo>
                  <a:pt x="9193503" y="670441"/>
                  <a:pt x="9185444" y="678500"/>
                  <a:pt x="9175503" y="678500"/>
                </a:cubicBezTo>
                <a:cubicBezTo>
                  <a:pt x="9165562" y="678500"/>
                  <a:pt x="9157503" y="670441"/>
                  <a:pt x="9157503" y="660500"/>
                </a:cubicBezTo>
                <a:cubicBezTo>
                  <a:pt x="9157503" y="650559"/>
                  <a:pt x="9165562" y="642500"/>
                  <a:pt x="9175503" y="642500"/>
                </a:cubicBezTo>
                <a:close/>
                <a:moveTo>
                  <a:pt x="11288799" y="642498"/>
                </a:moveTo>
                <a:cubicBezTo>
                  <a:pt x="11298740" y="642498"/>
                  <a:pt x="11306799" y="650557"/>
                  <a:pt x="11306799" y="660498"/>
                </a:cubicBezTo>
                <a:cubicBezTo>
                  <a:pt x="11306799" y="670439"/>
                  <a:pt x="11298740" y="678498"/>
                  <a:pt x="11288799" y="678498"/>
                </a:cubicBezTo>
                <a:cubicBezTo>
                  <a:pt x="11278858" y="678498"/>
                  <a:pt x="11270799" y="670439"/>
                  <a:pt x="11270799" y="660498"/>
                </a:cubicBezTo>
                <a:cubicBezTo>
                  <a:pt x="11270799" y="650557"/>
                  <a:pt x="11278858" y="642498"/>
                  <a:pt x="11288799" y="642498"/>
                </a:cubicBezTo>
                <a:close/>
                <a:moveTo>
                  <a:pt x="10936583" y="642496"/>
                </a:moveTo>
                <a:cubicBezTo>
                  <a:pt x="10946524" y="642496"/>
                  <a:pt x="10954583" y="650555"/>
                  <a:pt x="10954583" y="660496"/>
                </a:cubicBezTo>
                <a:cubicBezTo>
                  <a:pt x="10954583" y="670437"/>
                  <a:pt x="10946524" y="678496"/>
                  <a:pt x="10936583" y="678496"/>
                </a:cubicBezTo>
                <a:cubicBezTo>
                  <a:pt x="10926642" y="678496"/>
                  <a:pt x="10918583" y="670437"/>
                  <a:pt x="10918583" y="660496"/>
                </a:cubicBezTo>
                <a:cubicBezTo>
                  <a:pt x="10918583" y="650555"/>
                  <a:pt x="10926642" y="642496"/>
                  <a:pt x="10936583" y="642496"/>
                </a:cubicBezTo>
                <a:close/>
                <a:moveTo>
                  <a:pt x="10584367" y="642494"/>
                </a:moveTo>
                <a:cubicBezTo>
                  <a:pt x="10594308" y="642494"/>
                  <a:pt x="10602367" y="650553"/>
                  <a:pt x="10602367" y="660494"/>
                </a:cubicBezTo>
                <a:cubicBezTo>
                  <a:pt x="10602367" y="670435"/>
                  <a:pt x="10594308" y="678494"/>
                  <a:pt x="10584367" y="678494"/>
                </a:cubicBezTo>
                <a:cubicBezTo>
                  <a:pt x="10574426" y="678494"/>
                  <a:pt x="10566367" y="670435"/>
                  <a:pt x="10566367" y="660494"/>
                </a:cubicBezTo>
                <a:cubicBezTo>
                  <a:pt x="10566367" y="650553"/>
                  <a:pt x="10574426" y="642494"/>
                  <a:pt x="10584367" y="642494"/>
                </a:cubicBezTo>
                <a:close/>
                <a:moveTo>
                  <a:pt x="10232151" y="642492"/>
                </a:moveTo>
                <a:cubicBezTo>
                  <a:pt x="10242092" y="642492"/>
                  <a:pt x="10250151" y="650551"/>
                  <a:pt x="10250151" y="660492"/>
                </a:cubicBezTo>
                <a:cubicBezTo>
                  <a:pt x="10250151" y="670433"/>
                  <a:pt x="10242092" y="678492"/>
                  <a:pt x="10232151" y="678492"/>
                </a:cubicBezTo>
                <a:cubicBezTo>
                  <a:pt x="10222210" y="678492"/>
                  <a:pt x="10214151" y="670433"/>
                  <a:pt x="10214151" y="660492"/>
                </a:cubicBezTo>
                <a:cubicBezTo>
                  <a:pt x="10214151" y="650551"/>
                  <a:pt x="10222210" y="642492"/>
                  <a:pt x="10232151" y="642492"/>
                </a:cubicBezTo>
                <a:close/>
                <a:moveTo>
                  <a:pt x="9879935" y="642490"/>
                </a:moveTo>
                <a:cubicBezTo>
                  <a:pt x="9889876" y="642490"/>
                  <a:pt x="9897935" y="650549"/>
                  <a:pt x="9897935" y="660490"/>
                </a:cubicBezTo>
                <a:cubicBezTo>
                  <a:pt x="9897935" y="670431"/>
                  <a:pt x="9889876" y="678490"/>
                  <a:pt x="9879935" y="678490"/>
                </a:cubicBezTo>
                <a:cubicBezTo>
                  <a:pt x="9869994" y="678490"/>
                  <a:pt x="9861935" y="670431"/>
                  <a:pt x="9861935" y="660490"/>
                </a:cubicBezTo>
                <a:cubicBezTo>
                  <a:pt x="9861935" y="650549"/>
                  <a:pt x="9869994" y="642490"/>
                  <a:pt x="9879935" y="642490"/>
                </a:cubicBezTo>
                <a:close/>
                <a:moveTo>
                  <a:pt x="9527719" y="642488"/>
                </a:moveTo>
                <a:cubicBezTo>
                  <a:pt x="9537660" y="642488"/>
                  <a:pt x="9545719" y="650547"/>
                  <a:pt x="9545719" y="660488"/>
                </a:cubicBezTo>
                <a:cubicBezTo>
                  <a:pt x="9545719" y="670429"/>
                  <a:pt x="9537660" y="678488"/>
                  <a:pt x="9527719" y="678488"/>
                </a:cubicBezTo>
                <a:cubicBezTo>
                  <a:pt x="9517778" y="678488"/>
                  <a:pt x="9509719" y="670429"/>
                  <a:pt x="9509719" y="660488"/>
                </a:cubicBezTo>
                <a:cubicBezTo>
                  <a:pt x="9509719" y="650547"/>
                  <a:pt x="9517778" y="642488"/>
                  <a:pt x="9527719" y="642488"/>
                </a:cubicBezTo>
                <a:close/>
                <a:moveTo>
                  <a:pt x="11641015" y="642486"/>
                </a:moveTo>
                <a:cubicBezTo>
                  <a:pt x="11650956" y="642486"/>
                  <a:pt x="11659015" y="650545"/>
                  <a:pt x="11659015" y="660486"/>
                </a:cubicBezTo>
                <a:cubicBezTo>
                  <a:pt x="11659015" y="670427"/>
                  <a:pt x="11650956" y="678486"/>
                  <a:pt x="11641015" y="678486"/>
                </a:cubicBezTo>
                <a:cubicBezTo>
                  <a:pt x="11631074" y="678486"/>
                  <a:pt x="11623015" y="670427"/>
                  <a:pt x="11623015" y="660486"/>
                </a:cubicBezTo>
                <a:cubicBezTo>
                  <a:pt x="11623015" y="650545"/>
                  <a:pt x="11631074" y="642486"/>
                  <a:pt x="11641015" y="642486"/>
                </a:cubicBezTo>
                <a:close/>
                <a:moveTo>
                  <a:pt x="11993240" y="642484"/>
                </a:moveTo>
                <a:cubicBezTo>
                  <a:pt x="12003181" y="642484"/>
                  <a:pt x="12011240" y="650543"/>
                  <a:pt x="12011240" y="660484"/>
                </a:cubicBezTo>
                <a:cubicBezTo>
                  <a:pt x="12011240" y="670425"/>
                  <a:pt x="12003181" y="678484"/>
                  <a:pt x="11993240" y="678484"/>
                </a:cubicBezTo>
                <a:cubicBezTo>
                  <a:pt x="11983299" y="678484"/>
                  <a:pt x="11975240" y="670425"/>
                  <a:pt x="11975240" y="660484"/>
                </a:cubicBezTo>
                <a:cubicBezTo>
                  <a:pt x="11975240" y="650543"/>
                  <a:pt x="11983299" y="642484"/>
                  <a:pt x="11993240" y="642484"/>
                </a:cubicBezTo>
                <a:close/>
                <a:moveTo>
                  <a:pt x="1779084" y="321313"/>
                </a:moveTo>
                <a:cubicBezTo>
                  <a:pt x="1789024" y="321313"/>
                  <a:pt x="1797082" y="329372"/>
                  <a:pt x="1797082" y="339313"/>
                </a:cubicBezTo>
                <a:cubicBezTo>
                  <a:pt x="1797082" y="349254"/>
                  <a:pt x="1789024" y="357313"/>
                  <a:pt x="1779084" y="357313"/>
                </a:cubicBezTo>
                <a:cubicBezTo>
                  <a:pt x="1769142" y="357313"/>
                  <a:pt x="1761082" y="349254"/>
                  <a:pt x="1761082" y="339313"/>
                </a:cubicBezTo>
                <a:cubicBezTo>
                  <a:pt x="1761082" y="329372"/>
                  <a:pt x="1769142" y="321313"/>
                  <a:pt x="1779084" y="321313"/>
                </a:cubicBezTo>
                <a:close/>
                <a:moveTo>
                  <a:pt x="1426866" y="321311"/>
                </a:moveTo>
                <a:cubicBezTo>
                  <a:pt x="1436807" y="321311"/>
                  <a:pt x="1444866" y="329370"/>
                  <a:pt x="1444866" y="339311"/>
                </a:cubicBezTo>
                <a:cubicBezTo>
                  <a:pt x="1444866" y="349252"/>
                  <a:pt x="1436807" y="357311"/>
                  <a:pt x="1426866" y="357311"/>
                </a:cubicBezTo>
                <a:cubicBezTo>
                  <a:pt x="1416925" y="357311"/>
                  <a:pt x="1408866" y="349252"/>
                  <a:pt x="1408866" y="339311"/>
                </a:cubicBezTo>
                <a:cubicBezTo>
                  <a:pt x="1408866" y="329370"/>
                  <a:pt x="1416925" y="321311"/>
                  <a:pt x="1426866" y="321311"/>
                </a:cubicBezTo>
                <a:close/>
                <a:moveTo>
                  <a:pt x="1074650" y="321309"/>
                </a:moveTo>
                <a:cubicBezTo>
                  <a:pt x="1084591" y="321309"/>
                  <a:pt x="1092650" y="329368"/>
                  <a:pt x="1092650" y="339309"/>
                </a:cubicBezTo>
                <a:cubicBezTo>
                  <a:pt x="1092650" y="349250"/>
                  <a:pt x="1084591" y="357309"/>
                  <a:pt x="1074650" y="357309"/>
                </a:cubicBezTo>
                <a:cubicBezTo>
                  <a:pt x="1064709" y="357309"/>
                  <a:pt x="1056650" y="349250"/>
                  <a:pt x="1056650" y="339309"/>
                </a:cubicBezTo>
                <a:cubicBezTo>
                  <a:pt x="1056650" y="329368"/>
                  <a:pt x="1064709" y="321309"/>
                  <a:pt x="1074650" y="321309"/>
                </a:cubicBezTo>
                <a:close/>
                <a:moveTo>
                  <a:pt x="722433" y="321307"/>
                </a:moveTo>
                <a:cubicBezTo>
                  <a:pt x="732374" y="321307"/>
                  <a:pt x="740433" y="329366"/>
                  <a:pt x="740433" y="339307"/>
                </a:cubicBezTo>
                <a:cubicBezTo>
                  <a:pt x="740433" y="349248"/>
                  <a:pt x="732374" y="357307"/>
                  <a:pt x="722433" y="357307"/>
                </a:cubicBezTo>
                <a:cubicBezTo>
                  <a:pt x="712493" y="357307"/>
                  <a:pt x="704434" y="349248"/>
                  <a:pt x="704434" y="339307"/>
                </a:cubicBezTo>
                <a:cubicBezTo>
                  <a:pt x="704434" y="329366"/>
                  <a:pt x="712493" y="321307"/>
                  <a:pt x="722433" y="321307"/>
                </a:cubicBezTo>
                <a:close/>
                <a:moveTo>
                  <a:pt x="370217" y="321305"/>
                </a:moveTo>
                <a:cubicBezTo>
                  <a:pt x="380158" y="321305"/>
                  <a:pt x="388217" y="329364"/>
                  <a:pt x="388217" y="339305"/>
                </a:cubicBezTo>
                <a:cubicBezTo>
                  <a:pt x="388217" y="349246"/>
                  <a:pt x="380158" y="357305"/>
                  <a:pt x="370217" y="357305"/>
                </a:cubicBezTo>
                <a:cubicBezTo>
                  <a:pt x="360276" y="357305"/>
                  <a:pt x="352217" y="349246"/>
                  <a:pt x="352217" y="339305"/>
                </a:cubicBezTo>
                <a:cubicBezTo>
                  <a:pt x="352217" y="329364"/>
                  <a:pt x="360276" y="321305"/>
                  <a:pt x="370217" y="321305"/>
                </a:cubicBezTo>
                <a:close/>
                <a:moveTo>
                  <a:pt x="18000" y="321303"/>
                </a:moveTo>
                <a:cubicBezTo>
                  <a:pt x="27941" y="321303"/>
                  <a:pt x="36000" y="329362"/>
                  <a:pt x="36000" y="339303"/>
                </a:cubicBezTo>
                <a:cubicBezTo>
                  <a:pt x="36000" y="349244"/>
                  <a:pt x="27941" y="357303"/>
                  <a:pt x="18000" y="357303"/>
                </a:cubicBezTo>
                <a:cubicBezTo>
                  <a:pt x="8059" y="357303"/>
                  <a:pt x="0" y="349244"/>
                  <a:pt x="0" y="339303"/>
                </a:cubicBezTo>
                <a:cubicBezTo>
                  <a:pt x="0" y="329362"/>
                  <a:pt x="8059" y="321303"/>
                  <a:pt x="18000" y="321303"/>
                </a:cubicBezTo>
                <a:close/>
                <a:moveTo>
                  <a:pt x="2131302" y="321301"/>
                </a:moveTo>
                <a:cubicBezTo>
                  <a:pt x="2141243" y="321301"/>
                  <a:pt x="2149302" y="329360"/>
                  <a:pt x="2149302" y="339300"/>
                </a:cubicBezTo>
                <a:cubicBezTo>
                  <a:pt x="2149302" y="349242"/>
                  <a:pt x="2141243" y="357301"/>
                  <a:pt x="2131302" y="357301"/>
                </a:cubicBezTo>
                <a:cubicBezTo>
                  <a:pt x="2121364" y="357301"/>
                  <a:pt x="2113305" y="349242"/>
                  <a:pt x="2113305" y="339300"/>
                </a:cubicBezTo>
                <a:cubicBezTo>
                  <a:pt x="2113305" y="329360"/>
                  <a:pt x="2121364" y="321301"/>
                  <a:pt x="2131302" y="321301"/>
                </a:cubicBezTo>
                <a:close/>
                <a:moveTo>
                  <a:pt x="2483513" y="321298"/>
                </a:moveTo>
                <a:cubicBezTo>
                  <a:pt x="2493451" y="321298"/>
                  <a:pt x="2501512" y="329357"/>
                  <a:pt x="2501512" y="339298"/>
                </a:cubicBezTo>
                <a:cubicBezTo>
                  <a:pt x="2501512" y="349239"/>
                  <a:pt x="2493451" y="357298"/>
                  <a:pt x="2483513" y="357298"/>
                </a:cubicBezTo>
                <a:cubicBezTo>
                  <a:pt x="2473570" y="357298"/>
                  <a:pt x="2465508" y="349239"/>
                  <a:pt x="2465508" y="339298"/>
                </a:cubicBezTo>
                <a:cubicBezTo>
                  <a:pt x="2465508" y="329357"/>
                  <a:pt x="2473570" y="321298"/>
                  <a:pt x="2483513" y="321298"/>
                </a:cubicBezTo>
                <a:close/>
                <a:moveTo>
                  <a:pt x="2835721" y="321296"/>
                </a:moveTo>
                <a:cubicBezTo>
                  <a:pt x="2845663" y="321296"/>
                  <a:pt x="2853722" y="329355"/>
                  <a:pt x="2853722" y="339296"/>
                </a:cubicBezTo>
                <a:cubicBezTo>
                  <a:pt x="2853722" y="349237"/>
                  <a:pt x="2845663" y="357296"/>
                  <a:pt x="2835721" y="357296"/>
                </a:cubicBezTo>
                <a:cubicBezTo>
                  <a:pt x="2825781" y="357296"/>
                  <a:pt x="2817721" y="349237"/>
                  <a:pt x="2817721" y="339296"/>
                </a:cubicBezTo>
                <a:cubicBezTo>
                  <a:pt x="2817721" y="329355"/>
                  <a:pt x="2825781" y="321296"/>
                  <a:pt x="2835721" y="321296"/>
                </a:cubicBezTo>
                <a:close/>
                <a:moveTo>
                  <a:pt x="4948952" y="321294"/>
                </a:moveTo>
                <a:cubicBezTo>
                  <a:pt x="4958891" y="321294"/>
                  <a:pt x="4966947" y="329353"/>
                  <a:pt x="4966947" y="339294"/>
                </a:cubicBezTo>
                <a:cubicBezTo>
                  <a:pt x="4966947" y="349235"/>
                  <a:pt x="4958891" y="357294"/>
                  <a:pt x="4948952" y="357294"/>
                </a:cubicBezTo>
                <a:cubicBezTo>
                  <a:pt x="4939014" y="357294"/>
                  <a:pt x="4930957" y="349235"/>
                  <a:pt x="4930957" y="339294"/>
                </a:cubicBezTo>
                <a:cubicBezTo>
                  <a:pt x="4930957" y="329353"/>
                  <a:pt x="4939014" y="321294"/>
                  <a:pt x="4948952" y="321294"/>
                </a:cubicBezTo>
                <a:close/>
                <a:moveTo>
                  <a:pt x="4596735" y="321292"/>
                </a:moveTo>
                <a:cubicBezTo>
                  <a:pt x="4606676" y="321292"/>
                  <a:pt x="4614734" y="329351"/>
                  <a:pt x="4614734" y="339292"/>
                </a:cubicBezTo>
                <a:cubicBezTo>
                  <a:pt x="4614734" y="349233"/>
                  <a:pt x="4606676" y="357292"/>
                  <a:pt x="4596735" y="357292"/>
                </a:cubicBezTo>
                <a:cubicBezTo>
                  <a:pt x="4586791" y="357292"/>
                  <a:pt x="4578730" y="349233"/>
                  <a:pt x="4578730" y="339292"/>
                </a:cubicBezTo>
                <a:cubicBezTo>
                  <a:pt x="4578730" y="329351"/>
                  <a:pt x="4586791" y="321292"/>
                  <a:pt x="4596735" y="321292"/>
                </a:cubicBezTo>
                <a:close/>
                <a:moveTo>
                  <a:pt x="4244509" y="321290"/>
                </a:moveTo>
                <a:cubicBezTo>
                  <a:pt x="4254451" y="321290"/>
                  <a:pt x="4262511" y="329349"/>
                  <a:pt x="4262511" y="339290"/>
                </a:cubicBezTo>
                <a:cubicBezTo>
                  <a:pt x="4262511" y="349231"/>
                  <a:pt x="4254451" y="357290"/>
                  <a:pt x="4244509" y="357290"/>
                </a:cubicBezTo>
                <a:cubicBezTo>
                  <a:pt x="4234567" y="357290"/>
                  <a:pt x="4226507" y="349231"/>
                  <a:pt x="4226507" y="339290"/>
                </a:cubicBezTo>
                <a:cubicBezTo>
                  <a:pt x="4226507" y="329349"/>
                  <a:pt x="4234567" y="321290"/>
                  <a:pt x="4244509" y="321290"/>
                </a:cubicBezTo>
                <a:close/>
                <a:moveTo>
                  <a:pt x="3892356" y="321288"/>
                </a:moveTo>
                <a:cubicBezTo>
                  <a:pt x="3902298" y="321288"/>
                  <a:pt x="3910357" y="329347"/>
                  <a:pt x="3910357" y="339288"/>
                </a:cubicBezTo>
                <a:cubicBezTo>
                  <a:pt x="3910357" y="349229"/>
                  <a:pt x="3902298" y="357288"/>
                  <a:pt x="3892356" y="357288"/>
                </a:cubicBezTo>
                <a:cubicBezTo>
                  <a:pt x="3882414" y="357288"/>
                  <a:pt x="3874355" y="349229"/>
                  <a:pt x="3874355" y="339288"/>
                </a:cubicBezTo>
                <a:cubicBezTo>
                  <a:pt x="3874355" y="329347"/>
                  <a:pt x="3882414" y="321288"/>
                  <a:pt x="3892356" y="321288"/>
                </a:cubicBezTo>
                <a:close/>
                <a:moveTo>
                  <a:pt x="3540108" y="321286"/>
                </a:moveTo>
                <a:cubicBezTo>
                  <a:pt x="3550047" y="321286"/>
                  <a:pt x="3558105" y="329345"/>
                  <a:pt x="3558105" y="339286"/>
                </a:cubicBezTo>
                <a:cubicBezTo>
                  <a:pt x="3558105" y="349227"/>
                  <a:pt x="3550047" y="357286"/>
                  <a:pt x="3540108" y="357286"/>
                </a:cubicBezTo>
                <a:cubicBezTo>
                  <a:pt x="3530169" y="357286"/>
                  <a:pt x="3522110" y="349227"/>
                  <a:pt x="3522110" y="339286"/>
                </a:cubicBezTo>
                <a:cubicBezTo>
                  <a:pt x="3522110" y="329345"/>
                  <a:pt x="3530169" y="321286"/>
                  <a:pt x="3540108" y="321286"/>
                </a:cubicBezTo>
                <a:close/>
                <a:moveTo>
                  <a:pt x="3187939" y="321284"/>
                </a:moveTo>
                <a:cubicBezTo>
                  <a:pt x="3197879" y="321284"/>
                  <a:pt x="3205936" y="329343"/>
                  <a:pt x="3205936" y="339284"/>
                </a:cubicBezTo>
                <a:cubicBezTo>
                  <a:pt x="3205936" y="349225"/>
                  <a:pt x="3197879" y="357284"/>
                  <a:pt x="3187939" y="357284"/>
                </a:cubicBezTo>
                <a:cubicBezTo>
                  <a:pt x="3177999" y="357284"/>
                  <a:pt x="3169940" y="349225"/>
                  <a:pt x="3169940" y="339284"/>
                </a:cubicBezTo>
                <a:cubicBezTo>
                  <a:pt x="3169940" y="329343"/>
                  <a:pt x="3177999" y="321284"/>
                  <a:pt x="3187939" y="321284"/>
                </a:cubicBezTo>
                <a:close/>
                <a:moveTo>
                  <a:pt x="5301158" y="321281"/>
                </a:moveTo>
                <a:cubicBezTo>
                  <a:pt x="5311103" y="321281"/>
                  <a:pt x="5319160" y="329340"/>
                  <a:pt x="5319160" y="339281"/>
                </a:cubicBezTo>
                <a:cubicBezTo>
                  <a:pt x="5319160" y="349222"/>
                  <a:pt x="5311103" y="357281"/>
                  <a:pt x="5301158" y="357281"/>
                </a:cubicBezTo>
                <a:cubicBezTo>
                  <a:pt x="5291218" y="357281"/>
                  <a:pt x="5283156" y="349222"/>
                  <a:pt x="5283156" y="339281"/>
                </a:cubicBezTo>
                <a:cubicBezTo>
                  <a:pt x="5283156" y="329340"/>
                  <a:pt x="5291218" y="321281"/>
                  <a:pt x="5301158" y="321281"/>
                </a:cubicBezTo>
                <a:close/>
                <a:moveTo>
                  <a:pt x="5653360" y="321279"/>
                </a:moveTo>
                <a:cubicBezTo>
                  <a:pt x="5663300" y="321279"/>
                  <a:pt x="5671359" y="329338"/>
                  <a:pt x="5671359" y="339279"/>
                </a:cubicBezTo>
                <a:cubicBezTo>
                  <a:pt x="5671359" y="349220"/>
                  <a:pt x="5663300" y="357279"/>
                  <a:pt x="5653360" y="357279"/>
                </a:cubicBezTo>
                <a:cubicBezTo>
                  <a:pt x="5643419" y="357279"/>
                  <a:pt x="5635361" y="349220"/>
                  <a:pt x="5635361" y="339279"/>
                </a:cubicBezTo>
                <a:cubicBezTo>
                  <a:pt x="5635361" y="329338"/>
                  <a:pt x="5643419" y="321279"/>
                  <a:pt x="5653360" y="321279"/>
                </a:cubicBezTo>
                <a:close/>
                <a:moveTo>
                  <a:pt x="6005562" y="321277"/>
                </a:moveTo>
                <a:cubicBezTo>
                  <a:pt x="6015500" y="321277"/>
                  <a:pt x="6023559" y="329336"/>
                  <a:pt x="6023559" y="339277"/>
                </a:cubicBezTo>
                <a:cubicBezTo>
                  <a:pt x="6023559" y="349218"/>
                  <a:pt x="6015500" y="357277"/>
                  <a:pt x="6005562" y="357277"/>
                </a:cubicBezTo>
                <a:cubicBezTo>
                  <a:pt x="5995620" y="357277"/>
                  <a:pt x="5987561" y="349218"/>
                  <a:pt x="5987561" y="339277"/>
                </a:cubicBezTo>
                <a:cubicBezTo>
                  <a:pt x="5987561" y="329336"/>
                  <a:pt x="5995620" y="321277"/>
                  <a:pt x="6005562" y="321277"/>
                </a:cubicBezTo>
                <a:close/>
                <a:moveTo>
                  <a:pt x="8118855" y="321275"/>
                </a:moveTo>
                <a:cubicBezTo>
                  <a:pt x="8128796" y="321275"/>
                  <a:pt x="8136855" y="329334"/>
                  <a:pt x="8136855" y="339275"/>
                </a:cubicBezTo>
                <a:cubicBezTo>
                  <a:pt x="8136855" y="349216"/>
                  <a:pt x="8128796" y="357275"/>
                  <a:pt x="8118855" y="357275"/>
                </a:cubicBezTo>
                <a:cubicBezTo>
                  <a:pt x="8108914" y="357275"/>
                  <a:pt x="8100855" y="349216"/>
                  <a:pt x="8100855" y="339275"/>
                </a:cubicBezTo>
                <a:cubicBezTo>
                  <a:pt x="8100855" y="329334"/>
                  <a:pt x="8108914" y="321275"/>
                  <a:pt x="8118855" y="321275"/>
                </a:cubicBezTo>
                <a:close/>
                <a:moveTo>
                  <a:pt x="7766639" y="321273"/>
                </a:moveTo>
                <a:cubicBezTo>
                  <a:pt x="7776580" y="321273"/>
                  <a:pt x="7784639" y="329332"/>
                  <a:pt x="7784639" y="339273"/>
                </a:cubicBezTo>
                <a:cubicBezTo>
                  <a:pt x="7784639" y="349214"/>
                  <a:pt x="7776580" y="357273"/>
                  <a:pt x="7766639" y="357273"/>
                </a:cubicBezTo>
                <a:cubicBezTo>
                  <a:pt x="7756698" y="357273"/>
                  <a:pt x="7748639" y="349214"/>
                  <a:pt x="7748639" y="339273"/>
                </a:cubicBezTo>
                <a:cubicBezTo>
                  <a:pt x="7748639" y="329332"/>
                  <a:pt x="7756698" y="321273"/>
                  <a:pt x="7766639" y="321273"/>
                </a:cubicBezTo>
                <a:close/>
                <a:moveTo>
                  <a:pt x="7414423" y="321271"/>
                </a:moveTo>
                <a:cubicBezTo>
                  <a:pt x="7424364" y="321271"/>
                  <a:pt x="7432423" y="329330"/>
                  <a:pt x="7432423" y="339271"/>
                </a:cubicBezTo>
                <a:cubicBezTo>
                  <a:pt x="7432423" y="349212"/>
                  <a:pt x="7424364" y="357271"/>
                  <a:pt x="7414423" y="357271"/>
                </a:cubicBezTo>
                <a:cubicBezTo>
                  <a:pt x="7404482" y="357271"/>
                  <a:pt x="7396423" y="349212"/>
                  <a:pt x="7396423" y="339271"/>
                </a:cubicBezTo>
                <a:cubicBezTo>
                  <a:pt x="7396423" y="329330"/>
                  <a:pt x="7404482" y="321271"/>
                  <a:pt x="7414423" y="321271"/>
                </a:cubicBezTo>
                <a:close/>
                <a:moveTo>
                  <a:pt x="7062207" y="321269"/>
                </a:moveTo>
                <a:cubicBezTo>
                  <a:pt x="7072148" y="321269"/>
                  <a:pt x="7080207" y="329328"/>
                  <a:pt x="7080207" y="339269"/>
                </a:cubicBezTo>
                <a:cubicBezTo>
                  <a:pt x="7080207" y="349210"/>
                  <a:pt x="7072148" y="357269"/>
                  <a:pt x="7062207" y="357269"/>
                </a:cubicBezTo>
                <a:cubicBezTo>
                  <a:pt x="7052266" y="357269"/>
                  <a:pt x="7044207" y="349210"/>
                  <a:pt x="7044207" y="339269"/>
                </a:cubicBezTo>
                <a:cubicBezTo>
                  <a:pt x="7044207" y="329328"/>
                  <a:pt x="7052266" y="321269"/>
                  <a:pt x="7062207" y="321269"/>
                </a:cubicBezTo>
                <a:close/>
                <a:moveTo>
                  <a:pt x="6709991" y="321267"/>
                </a:moveTo>
                <a:cubicBezTo>
                  <a:pt x="6719932" y="321267"/>
                  <a:pt x="6727991" y="329326"/>
                  <a:pt x="6727991" y="339267"/>
                </a:cubicBezTo>
                <a:cubicBezTo>
                  <a:pt x="6727991" y="349208"/>
                  <a:pt x="6719932" y="357267"/>
                  <a:pt x="6709991" y="357267"/>
                </a:cubicBezTo>
                <a:cubicBezTo>
                  <a:pt x="6700050" y="357267"/>
                  <a:pt x="6691991" y="349208"/>
                  <a:pt x="6691991" y="339267"/>
                </a:cubicBezTo>
                <a:cubicBezTo>
                  <a:pt x="6691991" y="329326"/>
                  <a:pt x="6700050" y="321267"/>
                  <a:pt x="6709991" y="321267"/>
                </a:cubicBezTo>
                <a:close/>
                <a:moveTo>
                  <a:pt x="6357775" y="321264"/>
                </a:moveTo>
                <a:cubicBezTo>
                  <a:pt x="6367716" y="321264"/>
                  <a:pt x="6375775" y="329323"/>
                  <a:pt x="6375775" y="339264"/>
                </a:cubicBezTo>
                <a:cubicBezTo>
                  <a:pt x="6375775" y="349205"/>
                  <a:pt x="6367716" y="357265"/>
                  <a:pt x="6357775" y="357265"/>
                </a:cubicBezTo>
                <a:cubicBezTo>
                  <a:pt x="6347834" y="357265"/>
                  <a:pt x="6339775" y="349205"/>
                  <a:pt x="6339775" y="339264"/>
                </a:cubicBezTo>
                <a:cubicBezTo>
                  <a:pt x="6339775" y="329323"/>
                  <a:pt x="6347834" y="321264"/>
                  <a:pt x="6357775" y="321264"/>
                </a:cubicBezTo>
                <a:close/>
                <a:moveTo>
                  <a:pt x="8471071" y="321262"/>
                </a:moveTo>
                <a:cubicBezTo>
                  <a:pt x="8481012" y="321262"/>
                  <a:pt x="8489071" y="329321"/>
                  <a:pt x="8489071" y="339262"/>
                </a:cubicBezTo>
                <a:cubicBezTo>
                  <a:pt x="8489071" y="349203"/>
                  <a:pt x="8481012" y="357262"/>
                  <a:pt x="8471071" y="357262"/>
                </a:cubicBezTo>
                <a:cubicBezTo>
                  <a:pt x="8461130" y="357262"/>
                  <a:pt x="8453071" y="349203"/>
                  <a:pt x="8453071" y="339262"/>
                </a:cubicBezTo>
                <a:cubicBezTo>
                  <a:pt x="8453071" y="329321"/>
                  <a:pt x="8461130" y="321262"/>
                  <a:pt x="8471071" y="321262"/>
                </a:cubicBezTo>
                <a:close/>
                <a:moveTo>
                  <a:pt x="8823287" y="321260"/>
                </a:moveTo>
                <a:cubicBezTo>
                  <a:pt x="8833228" y="321260"/>
                  <a:pt x="8841287" y="329319"/>
                  <a:pt x="8841287" y="339260"/>
                </a:cubicBezTo>
                <a:cubicBezTo>
                  <a:pt x="8841287" y="349201"/>
                  <a:pt x="8833228" y="357260"/>
                  <a:pt x="8823287" y="357260"/>
                </a:cubicBezTo>
                <a:cubicBezTo>
                  <a:pt x="8813346" y="357260"/>
                  <a:pt x="8805287" y="349201"/>
                  <a:pt x="8805287" y="339260"/>
                </a:cubicBezTo>
                <a:cubicBezTo>
                  <a:pt x="8805287" y="329319"/>
                  <a:pt x="8813346" y="321260"/>
                  <a:pt x="8823287" y="321260"/>
                </a:cubicBezTo>
                <a:close/>
                <a:moveTo>
                  <a:pt x="9175503" y="321258"/>
                </a:moveTo>
                <a:cubicBezTo>
                  <a:pt x="9185444" y="321258"/>
                  <a:pt x="9193503" y="329317"/>
                  <a:pt x="9193503" y="339258"/>
                </a:cubicBezTo>
                <a:cubicBezTo>
                  <a:pt x="9193503" y="349199"/>
                  <a:pt x="9185444" y="357258"/>
                  <a:pt x="9175503" y="357258"/>
                </a:cubicBezTo>
                <a:cubicBezTo>
                  <a:pt x="9165562" y="357258"/>
                  <a:pt x="9157503" y="349199"/>
                  <a:pt x="9157503" y="339258"/>
                </a:cubicBezTo>
                <a:cubicBezTo>
                  <a:pt x="9157503" y="329317"/>
                  <a:pt x="9165562" y="321258"/>
                  <a:pt x="9175503" y="321258"/>
                </a:cubicBezTo>
                <a:close/>
                <a:moveTo>
                  <a:pt x="11288799" y="321256"/>
                </a:moveTo>
                <a:cubicBezTo>
                  <a:pt x="11298740" y="321256"/>
                  <a:pt x="11306799" y="329315"/>
                  <a:pt x="11306799" y="339256"/>
                </a:cubicBezTo>
                <a:cubicBezTo>
                  <a:pt x="11306799" y="349197"/>
                  <a:pt x="11298740" y="357256"/>
                  <a:pt x="11288799" y="357256"/>
                </a:cubicBezTo>
                <a:cubicBezTo>
                  <a:pt x="11278858" y="357256"/>
                  <a:pt x="11270799" y="349197"/>
                  <a:pt x="11270799" y="339256"/>
                </a:cubicBezTo>
                <a:cubicBezTo>
                  <a:pt x="11270799" y="329315"/>
                  <a:pt x="11278858" y="321256"/>
                  <a:pt x="11288799" y="321256"/>
                </a:cubicBezTo>
                <a:close/>
                <a:moveTo>
                  <a:pt x="10936583" y="321254"/>
                </a:moveTo>
                <a:cubicBezTo>
                  <a:pt x="10946524" y="321254"/>
                  <a:pt x="10954583" y="329313"/>
                  <a:pt x="10954583" y="339254"/>
                </a:cubicBezTo>
                <a:cubicBezTo>
                  <a:pt x="10954583" y="349195"/>
                  <a:pt x="10946524" y="357254"/>
                  <a:pt x="10936583" y="357254"/>
                </a:cubicBezTo>
                <a:cubicBezTo>
                  <a:pt x="10926642" y="357254"/>
                  <a:pt x="10918583" y="349195"/>
                  <a:pt x="10918583" y="339254"/>
                </a:cubicBezTo>
                <a:cubicBezTo>
                  <a:pt x="10918583" y="329313"/>
                  <a:pt x="10926642" y="321254"/>
                  <a:pt x="10936583" y="321254"/>
                </a:cubicBezTo>
                <a:close/>
                <a:moveTo>
                  <a:pt x="10584367" y="321252"/>
                </a:moveTo>
                <a:cubicBezTo>
                  <a:pt x="10594308" y="321252"/>
                  <a:pt x="10602367" y="329311"/>
                  <a:pt x="10602367" y="339252"/>
                </a:cubicBezTo>
                <a:cubicBezTo>
                  <a:pt x="10602367" y="349193"/>
                  <a:pt x="10594308" y="357252"/>
                  <a:pt x="10584367" y="357252"/>
                </a:cubicBezTo>
                <a:cubicBezTo>
                  <a:pt x="10574426" y="357252"/>
                  <a:pt x="10566367" y="349193"/>
                  <a:pt x="10566367" y="339252"/>
                </a:cubicBezTo>
                <a:cubicBezTo>
                  <a:pt x="10566367" y="329311"/>
                  <a:pt x="10574426" y="321252"/>
                  <a:pt x="10584367" y="321252"/>
                </a:cubicBezTo>
                <a:close/>
                <a:moveTo>
                  <a:pt x="10232151" y="321250"/>
                </a:moveTo>
                <a:cubicBezTo>
                  <a:pt x="10242092" y="321250"/>
                  <a:pt x="10250151" y="329309"/>
                  <a:pt x="10250151" y="339250"/>
                </a:cubicBezTo>
                <a:cubicBezTo>
                  <a:pt x="10250151" y="349191"/>
                  <a:pt x="10242092" y="357250"/>
                  <a:pt x="10232151" y="357250"/>
                </a:cubicBezTo>
                <a:cubicBezTo>
                  <a:pt x="10222210" y="357250"/>
                  <a:pt x="10214151" y="349191"/>
                  <a:pt x="10214151" y="339250"/>
                </a:cubicBezTo>
                <a:cubicBezTo>
                  <a:pt x="10214151" y="329309"/>
                  <a:pt x="10222210" y="321250"/>
                  <a:pt x="10232151" y="321250"/>
                </a:cubicBezTo>
                <a:close/>
                <a:moveTo>
                  <a:pt x="9879935" y="321247"/>
                </a:moveTo>
                <a:cubicBezTo>
                  <a:pt x="9889876" y="321247"/>
                  <a:pt x="9897935" y="329306"/>
                  <a:pt x="9897935" y="339247"/>
                </a:cubicBezTo>
                <a:cubicBezTo>
                  <a:pt x="9897935" y="349189"/>
                  <a:pt x="9889876" y="357248"/>
                  <a:pt x="9879935" y="357248"/>
                </a:cubicBezTo>
                <a:cubicBezTo>
                  <a:pt x="9869994" y="357248"/>
                  <a:pt x="9861935" y="349189"/>
                  <a:pt x="9861935" y="339247"/>
                </a:cubicBezTo>
                <a:cubicBezTo>
                  <a:pt x="9861935" y="329306"/>
                  <a:pt x="9869994" y="321247"/>
                  <a:pt x="9879935" y="321247"/>
                </a:cubicBezTo>
                <a:close/>
                <a:moveTo>
                  <a:pt x="9527719" y="321245"/>
                </a:moveTo>
                <a:cubicBezTo>
                  <a:pt x="9537660" y="321245"/>
                  <a:pt x="9545719" y="329304"/>
                  <a:pt x="9545719" y="339245"/>
                </a:cubicBezTo>
                <a:cubicBezTo>
                  <a:pt x="9545719" y="349186"/>
                  <a:pt x="9537660" y="357245"/>
                  <a:pt x="9527719" y="357245"/>
                </a:cubicBezTo>
                <a:cubicBezTo>
                  <a:pt x="9517778" y="357245"/>
                  <a:pt x="9509719" y="349186"/>
                  <a:pt x="9509719" y="339245"/>
                </a:cubicBezTo>
                <a:cubicBezTo>
                  <a:pt x="9509719" y="329304"/>
                  <a:pt x="9517778" y="321245"/>
                  <a:pt x="9527719" y="321245"/>
                </a:cubicBezTo>
                <a:close/>
                <a:moveTo>
                  <a:pt x="11641015" y="321243"/>
                </a:moveTo>
                <a:cubicBezTo>
                  <a:pt x="11650956" y="321243"/>
                  <a:pt x="11659015" y="329302"/>
                  <a:pt x="11659015" y="339243"/>
                </a:cubicBezTo>
                <a:cubicBezTo>
                  <a:pt x="11659015" y="349184"/>
                  <a:pt x="11650956" y="357243"/>
                  <a:pt x="11641015" y="357243"/>
                </a:cubicBezTo>
                <a:cubicBezTo>
                  <a:pt x="11631074" y="357243"/>
                  <a:pt x="11623015" y="349184"/>
                  <a:pt x="11623015" y="339243"/>
                </a:cubicBezTo>
                <a:cubicBezTo>
                  <a:pt x="11623015" y="329302"/>
                  <a:pt x="11631074" y="321243"/>
                  <a:pt x="11641015" y="321243"/>
                </a:cubicBezTo>
                <a:close/>
                <a:moveTo>
                  <a:pt x="11993240" y="321241"/>
                </a:moveTo>
                <a:cubicBezTo>
                  <a:pt x="12003181" y="321241"/>
                  <a:pt x="12011240" y="329300"/>
                  <a:pt x="12011240" y="339241"/>
                </a:cubicBezTo>
                <a:cubicBezTo>
                  <a:pt x="12011240" y="349182"/>
                  <a:pt x="12003181" y="357241"/>
                  <a:pt x="11993240" y="357241"/>
                </a:cubicBezTo>
                <a:cubicBezTo>
                  <a:pt x="11983299" y="357241"/>
                  <a:pt x="11975240" y="349182"/>
                  <a:pt x="11975240" y="339241"/>
                </a:cubicBezTo>
                <a:cubicBezTo>
                  <a:pt x="11975240" y="329300"/>
                  <a:pt x="11983299" y="321241"/>
                  <a:pt x="11993240" y="321241"/>
                </a:cubicBezTo>
                <a:close/>
                <a:moveTo>
                  <a:pt x="11993240" y="75"/>
                </a:moveTo>
                <a:cubicBezTo>
                  <a:pt x="12003181" y="75"/>
                  <a:pt x="12011240" y="8134"/>
                  <a:pt x="12011240" y="18075"/>
                </a:cubicBezTo>
                <a:cubicBezTo>
                  <a:pt x="12011240" y="28016"/>
                  <a:pt x="12003181" y="36075"/>
                  <a:pt x="11993240" y="36075"/>
                </a:cubicBezTo>
                <a:cubicBezTo>
                  <a:pt x="11983299" y="36075"/>
                  <a:pt x="11975240" y="28016"/>
                  <a:pt x="11975240" y="18075"/>
                </a:cubicBezTo>
                <a:cubicBezTo>
                  <a:pt x="11975240" y="8134"/>
                  <a:pt x="11983299" y="75"/>
                  <a:pt x="11993240" y="75"/>
                </a:cubicBezTo>
                <a:close/>
                <a:moveTo>
                  <a:pt x="1779083" y="74"/>
                </a:moveTo>
                <a:cubicBezTo>
                  <a:pt x="1789024" y="74"/>
                  <a:pt x="1797082" y="8133"/>
                  <a:pt x="1797082" y="18074"/>
                </a:cubicBezTo>
                <a:cubicBezTo>
                  <a:pt x="1797082" y="28015"/>
                  <a:pt x="1789024" y="36074"/>
                  <a:pt x="1779083" y="36074"/>
                </a:cubicBezTo>
                <a:cubicBezTo>
                  <a:pt x="1769141" y="36074"/>
                  <a:pt x="1761082" y="28015"/>
                  <a:pt x="1761082" y="18074"/>
                </a:cubicBezTo>
                <a:cubicBezTo>
                  <a:pt x="1761082" y="8133"/>
                  <a:pt x="1769141" y="74"/>
                  <a:pt x="1779083" y="74"/>
                </a:cubicBezTo>
                <a:close/>
                <a:moveTo>
                  <a:pt x="1426866" y="71"/>
                </a:moveTo>
                <a:cubicBezTo>
                  <a:pt x="1436807" y="71"/>
                  <a:pt x="1444866" y="8130"/>
                  <a:pt x="1444866" y="18071"/>
                </a:cubicBezTo>
                <a:cubicBezTo>
                  <a:pt x="1444866" y="28012"/>
                  <a:pt x="1436807" y="36071"/>
                  <a:pt x="1426866" y="36071"/>
                </a:cubicBezTo>
                <a:cubicBezTo>
                  <a:pt x="1416925" y="36071"/>
                  <a:pt x="1408866" y="28012"/>
                  <a:pt x="1408866" y="18071"/>
                </a:cubicBezTo>
                <a:cubicBezTo>
                  <a:pt x="1408866" y="8130"/>
                  <a:pt x="1416925" y="71"/>
                  <a:pt x="1426866" y="71"/>
                </a:cubicBezTo>
                <a:close/>
                <a:moveTo>
                  <a:pt x="1074650" y="69"/>
                </a:moveTo>
                <a:cubicBezTo>
                  <a:pt x="1084590" y="69"/>
                  <a:pt x="1092649" y="8128"/>
                  <a:pt x="1092649" y="18069"/>
                </a:cubicBezTo>
                <a:cubicBezTo>
                  <a:pt x="1092649" y="28010"/>
                  <a:pt x="1084590" y="36069"/>
                  <a:pt x="1074650" y="36069"/>
                </a:cubicBezTo>
                <a:cubicBezTo>
                  <a:pt x="1064709" y="36069"/>
                  <a:pt x="1056650" y="28010"/>
                  <a:pt x="1056650" y="18069"/>
                </a:cubicBezTo>
                <a:cubicBezTo>
                  <a:pt x="1056650" y="8128"/>
                  <a:pt x="1064709" y="69"/>
                  <a:pt x="1074650" y="69"/>
                </a:cubicBezTo>
                <a:close/>
                <a:moveTo>
                  <a:pt x="722433" y="67"/>
                </a:moveTo>
                <a:cubicBezTo>
                  <a:pt x="732374" y="67"/>
                  <a:pt x="740433" y="8126"/>
                  <a:pt x="740433" y="18067"/>
                </a:cubicBezTo>
                <a:cubicBezTo>
                  <a:pt x="740433" y="28008"/>
                  <a:pt x="732374" y="36067"/>
                  <a:pt x="722433" y="36067"/>
                </a:cubicBezTo>
                <a:cubicBezTo>
                  <a:pt x="712492" y="36067"/>
                  <a:pt x="704433" y="28008"/>
                  <a:pt x="704433" y="18067"/>
                </a:cubicBezTo>
                <a:cubicBezTo>
                  <a:pt x="704433" y="8126"/>
                  <a:pt x="712492" y="67"/>
                  <a:pt x="722433" y="67"/>
                </a:cubicBezTo>
                <a:close/>
                <a:moveTo>
                  <a:pt x="370217" y="65"/>
                </a:moveTo>
                <a:cubicBezTo>
                  <a:pt x="380158" y="65"/>
                  <a:pt x="388217" y="8124"/>
                  <a:pt x="388217" y="18065"/>
                </a:cubicBezTo>
                <a:cubicBezTo>
                  <a:pt x="388217" y="28006"/>
                  <a:pt x="380158" y="36065"/>
                  <a:pt x="370217" y="36065"/>
                </a:cubicBezTo>
                <a:cubicBezTo>
                  <a:pt x="360276" y="36065"/>
                  <a:pt x="352217" y="28006"/>
                  <a:pt x="352217" y="18065"/>
                </a:cubicBezTo>
                <a:cubicBezTo>
                  <a:pt x="352217" y="8124"/>
                  <a:pt x="360276" y="65"/>
                  <a:pt x="370217" y="65"/>
                </a:cubicBezTo>
                <a:close/>
                <a:moveTo>
                  <a:pt x="18000" y="63"/>
                </a:moveTo>
                <a:cubicBezTo>
                  <a:pt x="27941" y="63"/>
                  <a:pt x="36000" y="8121"/>
                  <a:pt x="36000" y="18062"/>
                </a:cubicBezTo>
                <a:cubicBezTo>
                  <a:pt x="36000" y="28003"/>
                  <a:pt x="27941" y="36062"/>
                  <a:pt x="18000" y="36062"/>
                </a:cubicBezTo>
                <a:cubicBezTo>
                  <a:pt x="8059" y="36062"/>
                  <a:pt x="0" y="28003"/>
                  <a:pt x="0" y="18062"/>
                </a:cubicBezTo>
                <a:cubicBezTo>
                  <a:pt x="0" y="8121"/>
                  <a:pt x="8059" y="63"/>
                  <a:pt x="18000" y="63"/>
                </a:cubicBezTo>
                <a:close/>
                <a:moveTo>
                  <a:pt x="2131302" y="60"/>
                </a:moveTo>
                <a:cubicBezTo>
                  <a:pt x="2141243" y="60"/>
                  <a:pt x="2149300" y="8119"/>
                  <a:pt x="2149300" y="18060"/>
                </a:cubicBezTo>
                <a:cubicBezTo>
                  <a:pt x="2149300" y="28001"/>
                  <a:pt x="2141243" y="36060"/>
                  <a:pt x="2131302" y="36060"/>
                </a:cubicBezTo>
                <a:cubicBezTo>
                  <a:pt x="2121364" y="36060"/>
                  <a:pt x="2113304" y="28001"/>
                  <a:pt x="2113304" y="18060"/>
                </a:cubicBezTo>
                <a:cubicBezTo>
                  <a:pt x="2113304" y="8119"/>
                  <a:pt x="2121364" y="60"/>
                  <a:pt x="2131302" y="60"/>
                </a:cubicBezTo>
                <a:close/>
                <a:moveTo>
                  <a:pt x="2483513" y="58"/>
                </a:moveTo>
                <a:cubicBezTo>
                  <a:pt x="2493450" y="58"/>
                  <a:pt x="2501512" y="8117"/>
                  <a:pt x="2501512" y="18058"/>
                </a:cubicBezTo>
                <a:cubicBezTo>
                  <a:pt x="2501512" y="27999"/>
                  <a:pt x="2493450" y="36058"/>
                  <a:pt x="2483513" y="36058"/>
                </a:cubicBezTo>
                <a:cubicBezTo>
                  <a:pt x="2473570" y="36058"/>
                  <a:pt x="2465508" y="27999"/>
                  <a:pt x="2465508" y="18058"/>
                </a:cubicBezTo>
                <a:cubicBezTo>
                  <a:pt x="2465508" y="8117"/>
                  <a:pt x="2473570" y="58"/>
                  <a:pt x="2483513" y="58"/>
                </a:cubicBezTo>
                <a:close/>
                <a:moveTo>
                  <a:pt x="2835721" y="56"/>
                </a:moveTo>
                <a:cubicBezTo>
                  <a:pt x="2845662" y="56"/>
                  <a:pt x="2853721" y="8115"/>
                  <a:pt x="2853721" y="18056"/>
                </a:cubicBezTo>
                <a:cubicBezTo>
                  <a:pt x="2853721" y="27997"/>
                  <a:pt x="2845662" y="36056"/>
                  <a:pt x="2835721" y="36056"/>
                </a:cubicBezTo>
                <a:cubicBezTo>
                  <a:pt x="2825781" y="36056"/>
                  <a:pt x="2817721" y="27997"/>
                  <a:pt x="2817721" y="18056"/>
                </a:cubicBezTo>
                <a:cubicBezTo>
                  <a:pt x="2817721" y="8115"/>
                  <a:pt x="2825781" y="56"/>
                  <a:pt x="2835721" y="56"/>
                </a:cubicBezTo>
                <a:close/>
                <a:moveTo>
                  <a:pt x="4948952" y="54"/>
                </a:moveTo>
                <a:cubicBezTo>
                  <a:pt x="4958891" y="54"/>
                  <a:pt x="4966947" y="8113"/>
                  <a:pt x="4966947" y="18054"/>
                </a:cubicBezTo>
                <a:cubicBezTo>
                  <a:pt x="4966947" y="27995"/>
                  <a:pt x="4958891" y="36054"/>
                  <a:pt x="4948952" y="36054"/>
                </a:cubicBezTo>
                <a:cubicBezTo>
                  <a:pt x="4939014" y="36054"/>
                  <a:pt x="4930957" y="27995"/>
                  <a:pt x="4930957" y="18054"/>
                </a:cubicBezTo>
                <a:cubicBezTo>
                  <a:pt x="4930957" y="8113"/>
                  <a:pt x="4939014" y="54"/>
                  <a:pt x="4948952" y="54"/>
                </a:cubicBezTo>
                <a:close/>
                <a:moveTo>
                  <a:pt x="4596735" y="51"/>
                </a:moveTo>
                <a:cubicBezTo>
                  <a:pt x="4606676" y="51"/>
                  <a:pt x="4614734" y="8110"/>
                  <a:pt x="4614734" y="18051"/>
                </a:cubicBezTo>
                <a:cubicBezTo>
                  <a:pt x="4614734" y="27992"/>
                  <a:pt x="4606676" y="36051"/>
                  <a:pt x="4596735" y="36051"/>
                </a:cubicBezTo>
                <a:cubicBezTo>
                  <a:pt x="4586791" y="36051"/>
                  <a:pt x="4578730" y="27992"/>
                  <a:pt x="4578730" y="18051"/>
                </a:cubicBezTo>
                <a:cubicBezTo>
                  <a:pt x="4578730" y="8110"/>
                  <a:pt x="4586791" y="51"/>
                  <a:pt x="4596735" y="51"/>
                </a:cubicBezTo>
                <a:close/>
                <a:moveTo>
                  <a:pt x="4244509" y="49"/>
                </a:moveTo>
                <a:cubicBezTo>
                  <a:pt x="4254451" y="49"/>
                  <a:pt x="4262511" y="8108"/>
                  <a:pt x="4262511" y="18049"/>
                </a:cubicBezTo>
                <a:cubicBezTo>
                  <a:pt x="4262511" y="27990"/>
                  <a:pt x="4254451" y="36049"/>
                  <a:pt x="4244509" y="36049"/>
                </a:cubicBezTo>
                <a:cubicBezTo>
                  <a:pt x="4234567" y="36049"/>
                  <a:pt x="4226507" y="27990"/>
                  <a:pt x="4226507" y="18049"/>
                </a:cubicBezTo>
                <a:cubicBezTo>
                  <a:pt x="4226507" y="8108"/>
                  <a:pt x="4234567" y="49"/>
                  <a:pt x="4244509" y="49"/>
                </a:cubicBezTo>
                <a:close/>
                <a:moveTo>
                  <a:pt x="3892356" y="47"/>
                </a:moveTo>
                <a:cubicBezTo>
                  <a:pt x="3902298" y="47"/>
                  <a:pt x="3910357" y="8106"/>
                  <a:pt x="3910357" y="18047"/>
                </a:cubicBezTo>
                <a:cubicBezTo>
                  <a:pt x="3910357" y="27988"/>
                  <a:pt x="3902298" y="36047"/>
                  <a:pt x="3892356" y="36047"/>
                </a:cubicBezTo>
                <a:cubicBezTo>
                  <a:pt x="3882414" y="36047"/>
                  <a:pt x="3874354" y="27988"/>
                  <a:pt x="3874354" y="18047"/>
                </a:cubicBezTo>
                <a:cubicBezTo>
                  <a:pt x="3874354" y="8106"/>
                  <a:pt x="3882414" y="47"/>
                  <a:pt x="3892356" y="47"/>
                </a:cubicBezTo>
                <a:close/>
                <a:moveTo>
                  <a:pt x="3540107" y="45"/>
                </a:moveTo>
                <a:cubicBezTo>
                  <a:pt x="3550047" y="45"/>
                  <a:pt x="3558105" y="8104"/>
                  <a:pt x="3558105" y="18045"/>
                </a:cubicBezTo>
                <a:cubicBezTo>
                  <a:pt x="3558105" y="27986"/>
                  <a:pt x="3550047" y="36045"/>
                  <a:pt x="3540107" y="36045"/>
                </a:cubicBezTo>
                <a:cubicBezTo>
                  <a:pt x="3530167" y="36045"/>
                  <a:pt x="3522110" y="27986"/>
                  <a:pt x="3522110" y="18045"/>
                </a:cubicBezTo>
                <a:cubicBezTo>
                  <a:pt x="3522110" y="8104"/>
                  <a:pt x="3530167" y="45"/>
                  <a:pt x="3540107" y="45"/>
                </a:cubicBezTo>
                <a:close/>
                <a:moveTo>
                  <a:pt x="3187938" y="42"/>
                </a:moveTo>
                <a:cubicBezTo>
                  <a:pt x="3197879" y="42"/>
                  <a:pt x="3205936" y="8101"/>
                  <a:pt x="3205936" y="18042"/>
                </a:cubicBezTo>
                <a:cubicBezTo>
                  <a:pt x="3205936" y="27983"/>
                  <a:pt x="3197879" y="36042"/>
                  <a:pt x="3187938" y="36042"/>
                </a:cubicBezTo>
                <a:cubicBezTo>
                  <a:pt x="3177999" y="36042"/>
                  <a:pt x="3169940" y="27983"/>
                  <a:pt x="3169940" y="18042"/>
                </a:cubicBezTo>
                <a:cubicBezTo>
                  <a:pt x="3169940" y="8101"/>
                  <a:pt x="3177999" y="42"/>
                  <a:pt x="3187938" y="42"/>
                </a:cubicBezTo>
                <a:close/>
                <a:moveTo>
                  <a:pt x="5301158" y="40"/>
                </a:moveTo>
                <a:cubicBezTo>
                  <a:pt x="5311103" y="40"/>
                  <a:pt x="5319160" y="8099"/>
                  <a:pt x="5319160" y="18040"/>
                </a:cubicBezTo>
                <a:cubicBezTo>
                  <a:pt x="5319160" y="27981"/>
                  <a:pt x="5311103" y="36040"/>
                  <a:pt x="5301158" y="36040"/>
                </a:cubicBezTo>
                <a:cubicBezTo>
                  <a:pt x="5291218" y="36040"/>
                  <a:pt x="5283156" y="27981"/>
                  <a:pt x="5283156" y="18040"/>
                </a:cubicBezTo>
                <a:cubicBezTo>
                  <a:pt x="5283156" y="8099"/>
                  <a:pt x="5291218" y="40"/>
                  <a:pt x="5301158" y="40"/>
                </a:cubicBezTo>
                <a:close/>
                <a:moveTo>
                  <a:pt x="5653359" y="38"/>
                </a:moveTo>
                <a:cubicBezTo>
                  <a:pt x="5663300" y="38"/>
                  <a:pt x="5671359" y="8097"/>
                  <a:pt x="5671359" y="18038"/>
                </a:cubicBezTo>
                <a:cubicBezTo>
                  <a:pt x="5671359" y="27979"/>
                  <a:pt x="5663300" y="36038"/>
                  <a:pt x="5653359" y="36038"/>
                </a:cubicBezTo>
                <a:cubicBezTo>
                  <a:pt x="5643419" y="36038"/>
                  <a:pt x="5635361" y="27979"/>
                  <a:pt x="5635361" y="18038"/>
                </a:cubicBezTo>
                <a:cubicBezTo>
                  <a:pt x="5635361" y="8097"/>
                  <a:pt x="5643419" y="38"/>
                  <a:pt x="5653359" y="38"/>
                </a:cubicBezTo>
                <a:close/>
                <a:moveTo>
                  <a:pt x="6005562" y="36"/>
                </a:moveTo>
                <a:cubicBezTo>
                  <a:pt x="6015500" y="36"/>
                  <a:pt x="6023559" y="8095"/>
                  <a:pt x="6023559" y="18036"/>
                </a:cubicBezTo>
                <a:cubicBezTo>
                  <a:pt x="6023559" y="27977"/>
                  <a:pt x="6015500" y="36036"/>
                  <a:pt x="6005562" y="36036"/>
                </a:cubicBezTo>
                <a:cubicBezTo>
                  <a:pt x="5995620" y="36036"/>
                  <a:pt x="5987561" y="27977"/>
                  <a:pt x="5987561" y="18036"/>
                </a:cubicBezTo>
                <a:cubicBezTo>
                  <a:pt x="5987561" y="8095"/>
                  <a:pt x="5995620" y="36"/>
                  <a:pt x="6005562" y="36"/>
                </a:cubicBezTo>
                <a:close/>
                <a:moveTo>
                  <a:pt x="8118855" y="34"/>
                </a:moveTo>
                <a:cubicBezTo>
                  <a:pt x="8128796" y="34"/>
                  <a:pt x="8136855" y="8093"/>
                  <a:pt x="8136855" y="18034"/>
                </a:cubicBezTo>
                <a:cubicBezTo>
                  <a:pt x="8136855" y="27975"/>
                  <a:pt x="8128796" y="36034"/>
                  <a:pt x="8118855" y="36034"/>
                </a:cubicBezTo>
                <a:cubicBezTo>
                  <a:pt x="8108914" y="36034"/>
                  <a:pt x="8100855" y="27975"/>
                  <a:pt x="8100855" y="18034"/>
                </a:cubicBezTo>
                <a:cubicBezTo>
                  <a:pt x="8100855" y="8093"/>
                  <a:pt x="8108914" y="34"/>
                  <a:pt x="8118855" y="34"/>
                </a:cubicBezTo>
                <a:close/>
                <a:moveTo>
                  <a:pt x="7766639" y="31"/>
                </a:moveTo>
                <a:cubicBezTo>
                  <a:pt x="7776580" y="31"/>
                  <a:pt x="7784639" y="8090"/>
                  <a:pt x="7784639" y="18031"/>
                </a:cubicBezTo>
                <a:cubicBezTo>
                  <a:pt x="7784639" y="27972"/>
                  <a:pt x="7776580" y="36031"/>
                  <a:pt x="7766639" y="36031"/>
                </a:cubicBezTo>
                <a:cubicBezTo>
                  <a:pt x="7756698" y="36031"/>
                  <a:pt x="7748639" y="27972"/>
                  <a:pt x="7748639" y="18031"/>
                </a:cubicBezTo>
                <a:cubicBezTo>
                  <a:pt x="7748639" y="8090"/>
                  <a:pt x="7756698" y="31"/>
                  <a:pt x="7766639" y="31"/>
                </a:cubicBezTo>
                <a:close/>
                <a:moveTo>
                  <a:pt x="7414423" y="29"/>
                </a:moveTo>
                <a:cubicBezTo>
                  <a:pt x="7424364" y="29"/>
                  <a:pt x="7432423" y="8088"/>
                  <a:pt x="7432423" y="18029"/>
                </a:cubicBezTo>
                <a:cubicBezTo>
                  <a:pt x="7432423" y="27970"/>
                  <a:pt x="7424364" y="36029"/>
                  <a:pt x="7414423" y="36029"/>
                </a:cubicBezTo>
                <a:cubicBezTo>
                  <a:pt x="7404482" y="36029"/>
                  <a:pt x="7396423" y="27970"/>
                  <a:pt x="7396423" y="18029"/>
                </a:cubicBezTo>
                <a:cubicBezTo>
                  <a:pt x="7396423" y="8088"/>
                  <a:pt x="7404482" y="29"/>
                  <a:pt x="7414423" y="29"/>
                </a:cubicBezTo>
                <a:close/>
                <a:moveTo>
                  <a:pt x="7062207" y="27"/>
                </a:moveTo>
                <a:cubicBezTo>
                  <a:pt x="7072148" y="27"/>
                  <a:pt x="7080207" y="8086"/>
                  <a:pt x="7080207" y="18027"/>
                </a:cubicBezTo>
                <a:cubicBezTo>
                  <a:pt x="7080207" y="27968"/>
                  <a:pt x="7072148" y="36027"/>
                  <a:pt x="7062207" y="36027"/>
                </a:cubicBezTo>
                <a:cubicBezTo>
                  <a:pt x="7052266" y="36027"/>
                  <a:pt x="7044207" y="27968"/>
                  <a:pt x="7044207" y="18027"/>
                </a:cubicBezTo>
                <a:cubicBezTo>
                  <a:pt x="7044207" y="8086"/>
                  <a:pt x="7052266" y="27"/>
                  <a:pt x="7062207" y="27"/>
                </a:cubicBezTo>
                <a:close/>
                <a:moveTo>
                  <a:pt x="6709991" y="25"/>
                </a:moveTo>
                <a:cubicBezTo>
                  <a:pt x="6719932" y="25"/>
                  <a:pt x="6727991" y="8084"/>
                  <a:pt x="6727991" y="18025"/>
                </a:cubicBezTo>
                <a:cubicBezTo>
                  <a:pt x="6727991" y="27966"/>
                  <a:pt x="6719932" y="36025"/>
                  <a:pt x="6709991" y="36025"/>
                </a:cubicBezTo>
                <a:cubicBezTo>
                  <a:pt x="6700050" y="36025"/>
                  <a:pt x="6691991" y="27966"/>
                  <a:pt x="6691991" y="18025"/>
                </a:cubicBezTo>
                <a:cubicBezTo>
                  <a:pt x="6691991" y="8084"/>
                  <a:pt x="6700050" y="25"/>
                  <a:pt x="6709991" y="25"/>
                </a:cubicBezTo>
                <a:close/>
                <a:moveTo>
                  <a:pt x="6357775" y="22"/>
                </a:moveTo>
                <a:cubicBezTo>
                  <a:pt x="6367716" y="22"/>
                  <a:pt x="6375775" y="8081"/>
                  <a:pt x="6375775" y="18022"/>
                </a:cubicBezTo>
                <a:cubicBezTo>
                  <a:pt x="6375775" y="27963"/>
                  <a:pt x="6367716" y="36022"/>
                  <a:pt x="6357775" y="36022"/>
                </a:cubicBezTo>
                <a:cubicBezTo>
                  <a:pt x="6347834" y="36022"/>
                  <a:pt x="6339775" y="27963"/>
                  <a:pt x="6339775" y="18022"/>
                </a:cubicBezTo>
                <a:cubicBezTo>
                  <a:pt x="6339775" y="8081"/>
                  <a:pt x="6347834" y="22"/>
                  <a:pt x="6357775" y="22"/>
                </a:cubicBezTo>
                <a:close/>
                <a:moveTo>
                  <a:pt x="8471071" y="20"/>
                </a:moveTo>
                <a:cubicBezTo>
                  <a:pt x="8481012" y="20"/>
                  <a:pt x="8489071" y="8079"/>
                  <a:pt x="8489071" y="18020"/>
                </a:cubicBezTo>
                <a:cubicBezTo>
                  <a:pt x="8489071" y="27961"/>
                  <a:pt x="8481012" y="36020"/>
                  <a:pt x="8471071" y="36020"/>
                </a:cubicBezTo>
                <a:cubicBezTo>
                  <a:pt x="8461130" y="36020"/>
                  <a:pt x="8453071" y="27961"/>
                  <a:pt x="8453071" y="18020"/>
                </a:cubicBezTo>
                <a:cubicBezTo>
                  <a:pt x="8453071" y="8079"/>
                  <a:pt x="8461130" y="20"/>
                  <a:pt x="8471071" y="20"/>
                </a:cubicBezTo>
                <a:close/>
                <a:moveTo>
                  <a:pt x="8823287" y="18"/>
                </a:moveTo>
                <a:cubicBezTo>
                  <a:pt x="8833228" y="18"/>
                  <a:pt x="8841287" y="8077"/>
                  <a:pt x="8841287" y="18018"/>
                </a:cubicBezTo>
                <a:cubicBezTo>
                  <a:pt x="8841287" y="27959"/>
                  <a:pt x="8833228" y="36018"/>
                  <a:pt x="8823287" y="36018"/>
                </a:cubicBezTo>
                <a:cubicBezTo>
                  <a:pt x="8813346" y="36018"/>
                  <a:pt x="8805287" y="27959"/>
                  <a:pt x="8805287" y="18018"/>
                </a:cubicBezTo>
                <a:cubicBezTo>
                  <a:pt x="8805287" y="8077"/>
                  <a:pt x="8813346" y="18"/>
                  <a:pt x="8823287" y="18"/>
                </a:cubicBezTo>
                <a:close/>
                <a:moveTo>
                  <a:pt x="9175503" y="16"/>
                </a:moveTo>
                <a:cubicBezTo>
                  <a:pt x="9185444" y="16"/>
                  <a:pt x="9193503" y="8075"/>
                  <a:pt x="9193503" y="18016"/>
                </a:cubicBezTo>
                <a:cubicBezTo>
                  <a:pt x="9193503" y="27957"/>
                  <a:pt x="9185444" y="36016"/>
                  <a:pt x="9175503" y="36016"/>
                </a:cubicBezTo>
                <a:cubicBezTo>
                  <a:pt x="9165562" y="36016"/>
                  <a:pt x="9157503" y="27957"/>
                  <a:pt x="9157503" y="18016"/>
                </a:cubicBezTo>
                <a:cubicBezTo>
                  <a:pt x="9157503" y="8075"/>
                  <a:pt x="9165562" y="16"/>
                  <a:pt x="9175503" y="16"/>
                </a:cubicBezTo>
                <a:close/>
                <a:moveTo>
                  <a:pt x="11288799" y="14"/>
                </a:moveTo>
                <a:cubicBezTo>
                  <a:pt x="11298740" y="14"/>
                  <a:pt x="11306799" y="8073"/>
                  <a:pt x="11306799" y="18014"/>
                </a:cubicBezTo>
                <a:cubicBezTo>
                  <a:pt x="11306799" y="27955"/>
                  <a:pt x="11298740" y="36014"/>
                  <a:pt x="11288799" y="36014"/>
                </a:cubicBezTo>
                <a:cubicBezTo>
                  <a:pt x="11278858" y="36014"/>
                  <a:pt x="11270799" y="27955"/>
                  <a:pt x="11270799" y="18014"/>
                </a:cubicBezTo>
                <a:cubicBezTo>
                  <a:pt x="11270799" y="8073"/>
                  <a:pt x="11278858" y="14"/>
                  <a:pt x="11288799" y="14"/>
                </a:cubicBezTo>
                <a:close/>
                <a:moveTo>
                  <a:pt x="10936583" y="11"/>
                </a:moveTo>
                <a:cubicBezTo>
                  <a:pt x="10946524" y="11"/>
                  <a:pt x="10954583" y="8070"/>
                  <a:pt x="10954583" y="18011"/>
                </a:cubicBezTo>
                <a:cubicBezTo>
                  <a:pt x="10954583" y="27952"/>
                  <a:pt x="10946524" y="36011"/>
                  <a:pt x="10936583" y="36011"/>
                </a:cubicBezTo>
                <a:cubicBezTo>
                  <a:pt x="10926642" y="36011"/>
                  <a:pt x="10918583" y="27952"/>
                  <a:pt x="10918583" y="18011"/>
                </a:cubicBezTo>
                <a:cubicBezTo>
                  <a:pt x="10918583" y="8070"/>
                  <a:pt x="10926642" y="11"/>
                  <a:pt x="10936583" y="11"/>
                </a:cubicBezTo>
                <a:close/>
                <a:moveTo>
                  <a:pt x="10584367" y="9"/>
                </a:moveTo>
                <a:cubicBezTo>
                  <a:pt x="10594308" y="9"/>
                  <a:pt x="10602367" y="8068"/>
                  <a:pt x="10602367" y="18009"/>
                </a:cubicBezTo>
                <a:cubicBezTo>
                  <a:pt x="10602367" y="27950"/>
                  <a:pt x="10594308" y="36009"/>
                  <a:pt x="10584367" y="36009"/>
                </a:cubicBezTo>
                <a:cubicBezTo>
                  <a:pt x="10574426" y="36009"/>
                  <a:pt x="10566367" y="27950"/>
                  <a:pt x="10566367" y="18009"/>
                </a:cubicBezTo>
                <a:cubicBezTo>
                  <a:pt x="10566367" y="8068"/>
                  <a:pt x="10574426" y="9"/>
                  <a:pt x="10584367" y="9"/>
                </a:cubicBezTo>
                <a:close/>
                <a:moveTo>
                  <a:pt x="10232151" y="7"/>
                </a:moveTo>
                <a:cubicBezTo>
                  <a:pt x="10242092" y="7"/>
                  <a:pt x="10250151" y="8066"/>
                  <a:pt x="10250151" y="18007"/>
                </a:cubicBezTo>
                <a:cubicBezTo>
                  <a:pt x="10250151" y="27948"/>
                  <a:pt x="10242092" y="36007"/>
                  <a:pt x="10232151" y="36007"/>
                </a:cubicBezTo>
                <a:cubicBezTo>
                  <a:pt x="10222210" y="36007"/>
                  <a:pt x="10214151" y="27948"/>
                  <a:pt x="10214151" y="18007"/>
                </a:cubicBezTo>
                <a:cubicBezTo>
                  <a:pt x="10214151" y="8066"/>
                  <a:pt x="10222210" y="7"/>
                  <a:pt x="10232151" y="7"/>
                </a:cubicBezTo>
                <a:close/>
                <a:moveTo>
                  <a:pt x="9879935" y="5"/>
                </a:moveTo>
                <a:cubicBezTo>
                  <a:pt x="9889876" y="5"/>
                  <a:pt x="9897935" y="8064"/>
                  <a:pt x="9897935" y="18005"/>
                </a:cubicBezTo>
                <a:cubicBezTo>
                  <a:pt x="9897935" y="27946"/>
                  <a:pt x="9889876" y="36005"/>
                  <a:pt x="9879935" y="36005"/>
                </a:cubicBezTo>
                <a:cubicBezTo>
                  <a:pt x="9869994" y="36005"/>
                  <a:pt x="9861935" y="27946"/>
                  <a:pt x="9861935" y="18005"/>
                </a:cubicBezTo>
                <a:cubicBezTo>
                  <a:pt x="9861935" y="8064"/>
                  <a:pt x="9869994" y="5"/>
                  <a:pt x="9879935" y="5"/>
                </a:cubicBezTo>
                <a:close/>
                <a:moveTo>
                  <a:pt x="9527719" y="2"/>
                </a:moveTo>
                <a:cubicBezTo>
                  <a:pt x="9537660" y="2"/>
                  <a:pt x="9545719" y="8061"/>
                  <a:pt x="9545719" y="18002"/>
                </a:cubicBezTo>
                <a:cubicBezTo>
                  <a:pt x="9545719" y="27943"/>
                  <a:pt x="9537660" y="36002"/>
                  <a:pt x="9527719" y="36002"/>
                </a:cubicBezTo>
                <a:cubicBezTo>
                  <a:pt x="9517778" y="36002"/>
                  <a:pt x="9509719" y="27943"/>
                  <a:pt x="9509719" y="18002"/>
                </a:cubicBezTo>
                <a:cubicBezTo>
                  <a:pt x="9509719" y="8061"/>
                  <a:pt x="9517778" y="2"/>
                  <a:pt x="9527719" y="2"/>
                </a:cubicBezTo>
                <a:close/>
                <a:moveTo>
                  <a:pt x="11641015" y="0"/>
                </a:moveTo>
                <a:cubicBezTo>
                  <a:pt x="11650956" y="0"/>
                  <a:pt x="11659015" y="8059"/>
                  <a:pt x="11659015" y="18000"/>
                </a:cubicBezTo>
                <a:cubicBezTo>
                  <a:pt x="11659015" y="27941"/>
                  <a:pt x="11650956" y="36000"/>
                  <a:pt x="11641015" y="36000"/>
                </a:cubicBezTo>
                <a:cubicBezTo>
                  <a:pt x="11631074" y="36000"/>
                  <a:pt x="11623015" y="27941"/>
                  <a:pt x="11623015" y="18000"/>
                </a:cubicBezTo>
                <a:cubicBezTo>
                  <a:pt x="11623015" y="8059"/>
                  <a:pt x="11631074" y="0"/>
                  <a:pt x="11641015" y="0"/>
                </a:cubicBezTo>
                <a:close/>
              </a:path>
            </a:pathLst>
          </a:custGeom>
          <a:solidFill>
            <a:schemeClr val="accent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fr-FR"/>
          </a:p>
        </p:txBody>
      </p:sp>
      <p:sp>
        <p:nvSpPr>
          <p:cNvPr id="4" name="Espace réservé du pied de page 3">
            <a:extLst>
              <a:ext uri="{FF2B5EF4-FFF2-40B4-BE49-F238E27FC236}">
                <a16:creationId xmlns:a16="http://schemas.microsoft.com/office/drawing/2014/main" id="{AA424C06-9B80-D546-BCA3-A89087B06E3C}"/>
              </a:ext>
            </a:extLst>
          </p:cNvPr>
          <p:cNvSpPr>
            <a:spLocks noGrp="1"/>
          </p:cNvSpPr>
          <p:nvPr>
            <p:ph type="ftr" sz="quarter" idx="3"/>
          </p:nvPr>
        </p:nvSpPr>
        <p:spPr>
          <a:xfrm>
            <a:off x="1447800" y="6471349"/>
            <a:ext cx="4114800" cy="169277"/>
          </a:xfrm>
          <a:prstGeom prst="rect">
            <a:avLst/>
          </a:prstGeom>
        </p:spPr>
        <p:txBody>
          <a:bodyPr vert="horz" lIns="0" tIns="0" rIns="0" bIns="0" rtlCol="0" anchor="ctr">
            <a:spAutoFit/>
          </a:bodyPr>
          <a:lstStyle>
            <a:lvl1pPr algn="l">
              <a:defRPr sz="1100">
                <a:solidFill>
                  <a:srgbClr val="96A0C6"/>
                </a:solidFill>
                <a:latin typeface="Lato" panose="020B0604020202020204" charset="0"/>
              </a:defRPr>
            </a:lvl1pPr>
          </a:lstStyle>
          <a:p>
            <a:endParaRPr lang="fr-FR"/>
          </a:p>
        </p:txBody>
      </p:sp>
      <p:sp>
        <p:nvSpPr>
          <p:cNvPr id="2" name="Espace réservé du numéro de diapositive 1">
            <a:extLst>
              <a:ext uri="{FF2B5EF4-FFF2-40B4-BE49-F238E27FC236}">
                <a16:creationId xmlns:a16="http://schemas.microsoft.com/office/drawing/2014/main" id="{F057FB98-6D76-4BF8-A96F-F93B209EDB10}"/>
              </a:ext>
            </a:extLst>
          </p:cNvPr>
          <p:cNvSpPr>
            <a:spLocks noGrp="1"/>
          </p:cNvSpPr>
          <p:nvPr>
            <p:ph type="sldNum" sz="quarter" idx="4"/>
          </p:nvPr>
        </p:nvSpPr>
        <p:spPr>
          <a:xfrm>
            <a:off x="9194800" y="6471349"/>
            <a:ext cx="2743200" cy="169277"/>
          </a:xfrm>
          <a:prstGeom prst="rect">
            <a:avLst/>
          </a:prstGeom>
        </p:spPr>
        <p:txBody>
          <a:bodyPr vert="horz" lIns="0" tIns="0" rIns="0" bIns="0" rtlCol="0" anchor="ctr">
            <a:spAutoFit/>
          </a:bodyPr>
          <a:lstStyle>
            <a:lvl1pPr algn="r">
              <a:defRPr lang="en-US" sz="1100" kern="1200" smtClean="0">
                <a:solidFill>
                  <a:srgbClr val="96A0C6"/>
                </a:solidFill>
                <a:latin typeface="Lato" panose="020B0604020202020204" charset="0"/>
                <a:ea typeface="+mn-ea"/>
                <a:cs typeface="+mn-cs"/>
              </a:defRPr>
            </a:lvl1pPr>
          </a:lstStyle>
          <a:p>
            <a:fld id="{DCFF6D3A-3277-42A1-9D8C-71F4574BBB66}" type="slidenum">
              <a:rPr lang="fr-FR" smtClean="0"/>
              <a:t>‹#›</a:t>
            </a:fld>
            <a:endParaRPr lang="fr-FR"/>
          </a:p>
        </p:txBody>
      </p:sp>
      <p:sp>
        <p:nvSpPr>
          <p:cNvPr id="3" name="Espace réservé du titre 2">
            <a:extLst>
              <a:ext uri="{FF2B5EF4-FFF2-40B4-BE49-F238E27FC236}">
                <a16:creationId xmlns:a16="http://schemas.microsoft.com/office/drawing/2014/main" id="{41DB7BEB-E94F-447B-8F9C-898748B08A1B}"/>
              </a:ext>
            </a:extLst>
          </p:cNvPr>
          <p:cNvSpPr>
            <a:spLocks noGrp="1"/>
          </p:cNvSpPr>
          <p:nvPr>
            <p:ph type="title"/>
          </p:nvPr>
        </p:nvSpPr>
        <p:spPr>
          <a:xfrm>
            <a:off x="407988" y="674707"/>
            <a:ext cx="10515600" cy="553998"/>
          </a:xfrm>
          <a:prstGeom prst="rect">
            <a:avLst/>
          </a:prstGeom>
        </p:spPr>
        <p:txBody>
          <a:bodyPr vert="horz" lIns="0" tIns="0" rIns="0" bIns="0" rtlCol="0" anchor="b">
            <a:spAutoFit/>
          </a:bodyPr>
          <a:lstStyle/>
          <a:p>
            <a:r>
              <a:rPr lang="fr-FR"/>
              <a:t>Modifiez le style du titre</a:t>
            </a:r>
          </a:p>
        </p:txBody>
      </p:sp>
      <p:sp>
        <p:nvSpPr>
          <p:cNvPr id="5" name="Espace réservé du texte 4">
            <a:extLst>
              <a:ext uri="{FF2B5EF4-FFF2-40B4-BE49-F238E27FC236}">
                <a16:creationId xmlns:a16="http://schemas.microsoft.com/office/drawing/2014/main" id="{27AF6355-45BF-410A-A68A-920BEB3985A8}"/>
              </a:ext>
            </a:extLst>
          </p:cNvPr>
          <p:cNvSpPr>
            <a:spLocks noGrp="1"/>
          </p:cNvSpPr>
          <p:nvPr>
            <p:ph type="body" idx="1"/>
          </p:nvPr>
        </p:nvSpPr>
        <p:spPr>
          <a:xfrm>
            <a:off x="407988" y="2227943"/>
            <a:ext cx="10515600" cy="3172732"/>
          </a:xfrm>
          <a:prstGeom prst="rect">
            <a:avLst/>
          </a:prstGeom>
        </p:spPr>
        <p:txBody>
          <a:bodyPr vert="horz" lIns="0" tIns="0" rIns="0" bIns="0" rtlCol="0">
            <a:noAutofit/>
          </a:bodyPr>
          <a:lstStyle/>
          <a:p>
            <a:pPr lvl="0"/>
            <a:r>
              <a:rPr lang="fr-FR"/>
              <a:t>Cliquez pour modifier les styles du texte du masque</a:t>
            </a:r>
          </a:p>
          <a:p>
            <a:pPr lvl="1"/>
            <a:r>
              <a:rPr lang="fr-FR"/>
              <a:t>Deuxième niveau</a:t>
            </a:r>
          </a:p>
          <a:p>
            <a:pPr lvl="2"/>
            <a:r>
              <a:rPr lang="fr-FR"/>
              <a:t>Troisième niveau</a:t>
            </a:r>
          </a:p>
          <a:p>
            <a:pPr lvl="3"/>
            <a:r>
              <a:rPr lang="fr-FR"/>
              <a:t> Quatrième niveau</a:t>
            </a:r>
          </a:p>
          <a:p>
            <a:pPr lvl="4"/>
            <a:r>
              <a:rPr lang="fr-FR"/>
              <a:t> Cinquième niveau</a:t>
            </a:r>
          </a:p>
          <a:p>
            <a:pPr lvl="5"/>
            <a:r>
              <a:rPr lang="fr-FR"/>
              <a:t>06</a:t>
            </a:r>
          </a:p>
          <a:p>
            <a:pPr lvl="6"/>
            <a:r>
              <a:rPr lang="fr-FR"/>
              <a:t>07</a:t>
            </a:r>
          </a:p>
          <a:p>
            <a:pPr lvl="7"/>
            <a:r>
              <a:rPr lang="fr-FR"/>
              <a:t>08</a:t>
            </a:r>
          </a:p>
          <a:p>
            <a:pPr lvl="8"/>
            <a:r>
              <a:rPr lang="fr-FR"/>
              <a:t>09</a:t>
            </a:r>
          </a:p>
        </p:txBody>
      </p:sp>
      <p:pic>
        <p:nvPicPr>
          <p:cNvPr id="9" name="Image 8">
            <a:extLst>
              <a:ext uri="{FF2B5EF4-FFF2-40B4-BE49-F238E27FC236}">
                <a16:creationId xmlns:a16="http://schemas.microsoft.com/office/drawing/2014/main" id="{9717D3AF-2D48-2500-F1DC-849A1526E496}"/>
              </a:ext>
            </a:extLst>
          </p:cNvPr>
          <p:cNvPicPr>
            <a:picLocks noChangeAspect="1"/>
          </p:cNvPicPr>
          <p:nvPr/>
        </p:nvPicPr>
        <p:blipFill>
          <a:blip r:embed="rId64">
            <a:extLst>
              <a:ext uri="{28A0092B-C50C-407E-A947-70E740481C1C}">
                <a14:useLocalDpi xmlns:a14="http://schemas.microsoft.com/office/drawing/2010/main" val="0"/>
              </a:ext>
            </a:extLst>
          </a:blip>
          <a:stretch>
            <a:fillRect/>
          </a:stretch>
        </p:blipFill>
        <p:spPr>
          <a:xfrm>
            <a:off x="208025" y="6298911"/>
            <a:ext cx="796390" cy="390167"/>
          </a:xfrm>
          <a:prstGeom prst="rect">
            <a:avLst/>
          </a:prstGeom>
        </p:spPr>
      </p:pic>
    </p:spTree>
    <p:extLst>
      <p:ext uri="{BB962C8B-B14F-4D97-AF65-F5344CB8AC3E}">
        <p14:creationId xmlns:p14="http://schemas.microsoft.com/office/powerpoint/2010/main" val="2857623658"/>
      </p:ext>
    </p:extLst>
  </p:cSld>
  <p:clrMap bg1="lt1" tx1="dk1" bg2="lt2" tx2="dk2" accent1="accent1" accent2="accent2" accent3="accent3" accent4="accent4" accent5="accent5" accent6="accent6" hlink="hlink" folHlink="folHlink"/>
  <p:sldLayoutIdLst>
    <p:sldLayoutId id="2147483742" r:id="rId1"/>
    <p:sldLayoutId id="2147483743" r:id="rId2"/>
    <p:sldLayoutId id="2147483744" r:id="rId3"/>
    <p:sldLayoutId id="2147483745" r:id="rId4"/>
    <p:sldLayoutId id="2147483746" r:id="rId5"/>
    <p:sldLayoutId id="2147483747" r:id="rId6"/>
    <p:sldLayoutId id="2147483748" r:id="rId7"/>
    <p:sldLayoutId id="2147483749" r:id="rId8"/>
    <p:sldLayoutId id="2147483750" r:id="rId9"/>
    <p:sldLayoutId id="2147483751" r:id="rId10"/>
    <p:sldLayoutId id="2147483752" r:id="rId11"/>
    <p:sldLayoutId id="2147483753" r:id="rId12"/>
    <p:sldLayoutId id="2147483754" r:id="rId13"/>
    <p:sldLayoutId id="2147483755" r:id="rId14"/>
    <p:sldLayoutId id="2147483756" r:id="rId15"/>
    <p:sldLayoutId id="2147483757" r:id="rId16"/>
    <p:sldLayoutId id="2147483758" r:id="rId17"/>
    <p:sldLayoutId id="2147483759" r:id="rId18"/>
    <p:sldLayoutId id="2147483760" r:id="rId19"/>
    <p:sldLayoutId id="2147483761" r:id="rId20"/>
    <p:sldLayoutId id="2147483762" r:id="rId21"/>
    <p:sldLayoutId id="2147483763" r:id="rId22"/>
    <p:sldLayoutId id="2147483764" r:id="rId23"/>
    <p:sldLayoutId id="2147483765" r:id="rId24"/>
    <p:sldLayoutId id="2147483766" r:id="rId25"/>
    <p:sldLayoutId id="2147483767" r:id="rId26"/>
    <p:sldLayoutId id="2147483768" r:id="rId27"/>
    <p:sldLayoutId id="2147483769" r:id="rId28"/>
    <p:sldLayoutId id="2147483770" r:id="rId29"/>
    <p:sldLayoutId id="2147483771" r:id="rId30"/>
    <p:sldLayoutId id="2147483772" r:id="rId31"/>
    <p:sldLayoutId id="2147483773" r:id="rId32"/>
    <p:sldLayoutId id="2147483774" r:id="rId33"/>
    <p:sldLayoutId id="2147483775" r:id="rId34"/>
    <p:sldLayoutId id="2147483776" r:id="rId35"/>
    <p:sldLayoutId id="2147483777" r:id="rId36"/>
    <p:sldLayoutId id="2147483778" r:id="rId37"/>
    <p:sldLayoutId id="2147483779" r:id="rId38"/>
    <p:sldLayoutId id="2147483780" r:id="rId39"/>
    <p:sldLayoutId id="2147483781" r:id="rId40"/>
    <p:sldLayoutId id="2147483782" r:id="rId41"/>
    <p:sldLayoutId id="2147483783" r:id="rId42"/>
    <p:sldLayoutId id="2147483784" r:id="rId43"/>
    <p:sldLayoutId id="2147483785" r:id="rId44"/>
    <p:sldLayoutId id="2147483786" r:id="rId45"/>
    <p:sldLayoutId id="2147483787" r:id="rId46"/>
    <p:sldLayoutId id="2147483788" r:id="rId47"/>
    <p:sldLayoutId id="2147483789" r:id="rId48"/>
    <p:sldLayoutId id="2147483790" r:id="rId49"/>
    <p:sldLayoutId id="2147483791" r:id="rId50"/>
    <p:sldLayoutId id="2147483792" r:id="rId51"/>
    <p:sldLayoutId id="2147483793" r:id="rId52"/>
    <p:sldLayoutId id="2147483794" r:id="rId53"/>
    <p:sldLayoutId id="2147483795" r:id="rId54"/>
    <p:sldLayoutId id="2147483796" r:id="rId55"/>
    <p:sldLayoutId id="2147483797" r:id="rId56"/>
    <p:sldLayoutId id="2147483798" r:id="rId57"/>
    <p:sldLayoutId id="2147483800" r:id="rId58"/>
    <p:sldLayoutId id="2147483803" r:id="rId59"/>
    <p:sldLayoutId id="2147483804" r:id="rId60"/>
    <p:sldLayoutId id="2147483806" r:id="rId61"/>
    <p:sldLayoutId id="2147483807" r:id="rId62"/>
  </p:sldLayoutIdLst>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xStyles>
    <p:titleStyle>
      <a:lvl1pPr algn="l" defTabSz="914400" rtl="0" eaLnBrk="1" latinLnBrk="0" hangingPunct="1">
        <a:lnSpc>
          <a:spcPct val="100000"/>
        </a:lnSpc>
        <a:spcBef>
          <a:spcPct val="0"/>
        </a:spcBef>
        <a:buNone/>
        <a:defRPr sz="3600" kern="1200">
          <a:solidFill>
            <a:schemeClr val="accent1"/>
          </a:solidFill>
          <a:latin typeface="Gotham Black" pitchFamily="50" charset="0"/>
          <a:ea typeface="+mj-ea"/>
          <a:cs typeface="+mj-cs"/>
        </a:defRPr>
      </a:lvl1pPr>
    </p:titleStyle>
    <p:bodyStyle>
      <a:lvl1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1pPr>
      <a:lvl2pPr marL="0" indent="0" algn="l" defTabSz="914400" rtl="0" eaLnBrk="1" latinLnBrk="0" hangingPunct="1">
        <a:lnSpc>
          <a:spcPct val="100000"/>
        </a:lnSpc>
        <a:spcBef>
          <a:spcPts val="0"/>
        </a:spcBef>
        <a:spcAft>
          <a:spcPts val="600"/>
        </a:spcAft>
        <a:buFontTx/>
        <a:buNone/>
        <a:defRPr sz="1400" b="1" kern="1200">
          <a:solidFill>
            <a:schemeClr val="accent2"/>
          </a:solidFill>
          <a:latin typeface="Lato" panose="020B0604020202020204" charset="0"/>
          <a:ea typeface="+mn-ea"/>
          <a:cs typeface="+mn-cs"/>
        </a:defRPr>
      </a:lvl2pPr>
      <a:lvl3pPr marL="0" indent="0" algn="l" defTabSz="914400" rtl="0" eaLnBrk="1" latinLnBrk="0" hangingPunct="1">
        <a:lnSpc>
          <a:spcPct val="100000"/>
        </a:lnSpc>
        <a:spcBef>
          <a:spcPts val="0"/>
        </a:spcBef>
        <a:spcAft>
          <a:spcPts val="600"/>
        </a:spcAft>
        <a:buFontTx/>
        <a:buNone/>
        <a:defRPr sz="1200" kern="1200">
          <a:solidFill>
            <a:schemeClr val="accent1"/>
          </a:solidFill>
          <a:latin typeface="+mj-lt"/>
          <a:ea typeface="+mn-ea"/>
          <a:cs typeface="+mn-cs"/>
        </a:defRPr>
      </a:lvl3pPr>
      <a:lvl4pPr marL="180000" indent="-180000" algn="l" defTabSz="914400" rtl="0" eaLnBrk="1" latinLnBrk="0" hangingPunct="1">
        <a:lnSpc>
          <a:spcPct val="100000"/>
        </a:lnSpc>
        <a:spcBef>
          <a:spcPts val="0"/>
        </a:spcBef>
        <a:spcAft>
          <a:spcPts val="600"/>
        </a:spcAft>
        <a:buFont typeface="Lato Light" panose="020F0302020204030203" charset="0"/>
        <a:buChar char="+"/>
        <a:defRPr sz="1200" kern="1200">
          <a:solidFill>
            <a:schemeClr val="accent1"/>
          </a:solidFill>
          <a:latin typeface="+mj-lt"/>
          <a:ea typeface="+mn-ea"/>
          <a:cs typeface="+mn-cs"/>
        </a:defRPr>
      </a:lvl4pPr>
      <a:lvl5pPr marL="360000" indent="-180000" algn="l" defTabSz="914400" rtl="0" eaLnBrk="1" latinLnBrk="0" hangingPunct="1">
        <a:lnSpc>
          <a:spcPct val="100000"/>
        </a:lnSpc>
        <a:spcBef>
          <a:spcPts val="0"/>
        </a:spcBef>
        <a:spcAft>
          <a:spcPts val="600"/>
        </a:spcAft>
        <a:buFont typeface="Lato Light" panose="020F0302020204030203" charset="0"/>
        <a:buChar char="–"/>
        <a:defRPr sz="1050" kern="1200">
          <a:solidFill>
            <a:schemeClr val="accent1"/>
          </a:solidFill>
          <a:latin typeface="+mj-lt"/>
          <a:ea typeface="+mn-ea"/>
          <a:cs typeface="+mn-cs"/>
        </a:defRPr>
      </a:lvl5pPr>
      <a:lvl6pPr marL="0" indent="0" algn="l" defTabSz="914400" rtl="0" eaLnBrk="1" latinLnBrk="0" hangingPunct="1">
        <a:lnSpc>
          <a:spcPct val="100000"/>
        </a:lnSpc>
        <a:spcBef>
          <a:spcPts val="0"/>
        </a:spcBef>
        <a:spcAft>
          <a:spcPts val="600"/>
        </a:spcAft>
        <a:buFontTx/>
        <a:buNone/>
        <a:defRPr sz="1100" kern="1200">
          <a:solidFill>
            <a:schemeClr val="accent1"/>
          </a:solidFill>
          <a:latin typeface="+mj-lt"/>
          <a:ea typeface="+mn-ea"/>
          <a:cs typeface="+mn-cs"/>
        </a:defRPr>
      </a:lvl6pPr>
      <a:lvl7pPr marL="0" indent="0" algn="l" defTabSz="914400" rtl="0" eaLnBrk="1" latinLnBrk="0" hangingPunct="1">
        <a:lnSpc>
          <a:spcPct val="100000"/>
        </a:lnSpc>
        <a:spcBef>
          <a:spcPts val="0"/>
        </a:spcBef>
        <a:spcAft>
          <a:spcPts val="600"/>
        </a:spcAft>
        <a:buFontTx/>
        <a:buNone/>
        <a:defRPr sz="1000" i="1" kern="1200">
          <a:solidFill>
            <a:schemeClr val="accent1"/>
          </a:solidFill>
          <a:latin typeface="+mj-lt"/>
          <a:ea typeface="+mn-ea"/>
          <a:cs typeface="+mn-cs"/>
        </a:defRPr>
      </a:lvl7pPr>
      <a:lvl8pPr marL="0" indent="0" algn="l" defTabSz="914400" rtl="0" eaLnBrk="1" latinLnBrk="0" hangingPunct="1">
        <a:lnSpc>
          <a:spcPct val="100000"/>
        </a:lnSpc>
        <a:spcBef>
          <a:spcPts val="0"/>
        </a:spcBef>
        <a:spcAft>
          <a:spcPts val="600"/>
        </a:spcAft>
        <a:buFontTx/>
        <a:buNone/>
        <a:defRPr sz="900" i="1" kern="1200">
          <a:solidFill>
            <a:schemeClr val="accent1"/>
          </a:solidFill>
          <a:latin typeface="+mj-lt"/>
          <a:ea typeface="+mn-ea"/>
          <a:cs typeface="+mn-cs"/>
        </a:defRPr>
      </a:lvl8pPr>
      <a:lvl9pPr marL="0" indent="0" algn="l" defTabSz="914400" rtl="0" eaLnBrk="1" latinLnBrk="0" hangingPunct="1">
        <a:lnSpc>
          <a:spcPct val="100000"/>
        </a:lnSpc>
        <a:spcBef>
          <a:spcPts val="0"/>
        </a:spcBef>
        <a:spcAft>
          <a:spcPts val="600"/>
        </a:spcAft>
        <a:buFontTx/>
        <a:buNone/>
        <a:defRPr sz="900" i="0" kern="1200">
          <a:solidFill>
            <a:schemeClr val="accent1"/>
          </a:solidFill>
          <a:latin typeface="+mj-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15:clr>
            <a:srgbClr val="F26B43"/>
          </p15:clr>
        </p15:guide>
        <p15:guide id="2" pos="7680">
          <p15:clr>
            <a:srgbClr val="F26B43"/>
          </p15:clr>
        </p15:guide>
        <p15:guide id="3" pos="166">
          <p15:clr>
            <a:srgbClr val="F26B43"/>
          </p15:clr>
        </p15:guide>
        <p15:guide id="4" pos="752">
          <p15:clr>
            <a:srgbClr val="F26B43"/>
          </p15:clr>
        </p15:guide>
        <p15:guide id="5" pos="912">
          <p15:clr>
            <a:srgbClr val="F26B43"/>
          </p15:clr>
        </p15:guide>
        <p15:guide id="6" pos="1504">
          <p15:clr>
            <a:srgbClr val="F26B43"/>
          </p15:clr>
        </p15:guide>
        <p15:guide id="7" pos="1664">
          <p15:clr>
            <a:srgbClr val="F26B43"/>
          </p15:clr>
        </p15:guide>
        <p15:guide id="8" pos="2256">
          <p15:clr>
            <a:srgbClr val="F26B43"/>
          </p15:clr>
        </p15:guide>
        <p15:guide id="9" pos="2416">
          <p15:clr>
            <a:srgbClr val="F26B43"/>
          </p15:clr>
        </p15:guide>
        <p15:guide id="10" pos="3001">
          <p15:clr>
            <a:srgbClr val="F26B43"/>
          </p15:clr>
        </p15:guide>
        <p15:guide id="11" pos="3168">
          <p15:clr>
            <a:srgbClr val="F26B43"/>
          </p15:clr>
        </p15:guide>
        <p15:guide id="12" pos="3760">
          <p15:clr>
            <a:srgbClr val="F26B43"/>
          </p15:clr>
        </p15:guide>
        <p15:guide id="13" pos="3920">
          <p15:clr>
            <a:srgbClr val="F26B43"/>
          </p15:clr>
        </p15:guide>
        <p15:guide id="14" pos="4512">
          <p15:clr>
            <a:srgbClr val="F26B43"/>
          </p15:clr>
        </p15:guide>
        <p15:guide id="15" pos="4672">
          <p15:clr>
            <a:srgbClr val="F26B43"/>
          </p15:clr>
        </p15:guide>
        <p15:guide id="16" pos="5264">
          <p15:clr>
            <a:srgbClr val="F26B43"/>
          </p15:clr>
        </p15:guide>
        <p15:guide id="17" pos="5424">
          <p15:clr>
            <a:srgbClr val="F26B43"/>
          </p15:clr>
        </p15:guide>
        <p15:guide id="18" pos="6016">
          <p15:clr>
            <a:srgbClr val="F26B43"/>
          </p15:clr>
        </p15:guide>
        <p15:guide id="19" pos="6176">
          <p15:clr>
            <a:srgbClr val="F26B43"/>
          </p15:clr>
        </p15:guide>
        <p15:guide id="20" pos="6768">
          <p15:clr>
            <a:srgbClr val="F26B43"/>
          </p15:clr>
        </p15:guide>
        <p15:guide id="21" pos="6928">
          <p15:clr>
            <a:srgbClr val="F26B43"/>
          </p15:clr>
        </p15:guide>
        <p15:guide id="22" pos="7520">
          <p15:clr>
            <a:srgbClr val="F26B43"/>
          </p15:clr>
        </p15:guide>
        <p15:guide id="23" orient="horz" pos="5">
          <p15:clr>
            <a:srgbClr val="F26B43"/>
          </p15:clr>
        </p15:guide>
        <p15:guide id="24" orient="horz" pos="4320">
          <p15:clr>
            <a:srgbClr val="F26B43"/>
          </p15:clr>
        </p15:guide>
        <p15:guide id="25" orient="horz" pos="160">
          <p15:clr>
            <a:srgbClr val="F26B43"/>
          </p15:clr>
        </p15:guide>
        <p15:guide id="26" orient="horz" pos="520">
          <p15:clr>
            <a:srgbClr val="F26B43"/>
          </p15:clr>
        </p15:guide>
        <p15:guide id="27" orient="horz" pos="680">
          <p15:clr>
            <a:srgbClr val="F26B43"/>
          </p15:clr>
        </p15:guide>
        <p15:guide id="28" orient="horz" pos="1040">
          <p15:clr>
            <a:srgbClr val="F26B43"/>
          </p15:clr>
        </p15:guide>
        <p15:guide id="29" orient="horz" pos="1200">
          <p15:clr>
            <a:srgbClr val="F26B43"/>
          </p15:clr>
        </p15:guide>
        <p15:guide id="30" orient="horz" pos="1560">
          <p15:clr>
            <a:srgbClr val="F26B43"/>
          </p15:clr>
        </p15:guide>
        <p15:guide id="31" orient="horz" pos="1720">
          <p15:clr>
            <a:srgbClr val="F26B43"/>
          </p15:clr>
        </p15:guide>
        <p15:guide id="32" orient="horz" pos="2080">
          <p15:clr>
            <a:srgbClr val="F26B43"/>
          </p15:clr>
        </p15:guide>
        <p15:guide id="33" orient="horz" pos="2240">
          <p15:clr>
            <a:srgbClr val="F26B43"/>
          </p15:clr>
        </p15:guide>
        <p15:guide id="34" orient="horz" pos="2600">
          <p15:clr>
            <a:srgbClr val="F26B43"/>
          </p15:clr>
        </p15:guide>
        <p15:guide id="35" orient="horz" pos="2760">
          <p15:clr>
            <a:srgbClr val="F26B43"/>
          </p15:clr>
        </p15:guide>
        <p15:guide id="36" orient="horz" pos="3135">
          <p15:clr>
            <a:srgbClr val="F26B43"/>
          </p15:clr>
        </p15:guide>
        <p15:guide id="37" orient="horz" pos="3280">
          <p15:clr>
            <a:srgbClr val="F26B43"/>
          </p15:clr>
        </p15:guide>
        <p15:guide id="38" orient="horz" pos="3634">
          <p15:clr>
            <a:srgbClr val="F26B43"/>
          </p15:clr>
        </p15:guide>
        <p15:guide id="39" orient="horz" pos="3793">
          <p15:clr>
            <a:srgbClr val="F26B43"/>
          </p15:clr>
        </p15:guide>
        <p15:guide id="40" orient="horz" pos="4160">
          <p15:clr>
            <a:srgbClr val="F26B43"/>
          </p15:clr>
        </p15:guide>
        <p15:guide id="41" pos="257">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10.xml.rels><?xml version="1.0" encoding="UTF-8" standalone="yes"?>
<Relationships xmlns="http://schemas.openxmlformats.org/package/2006/relationships"><Relationship Id="rId3" Type="http://schemas.openxmlformats.org/officeDocument/2006/relationships/image" Target="../media/image56.svg"/><Relationship Id="rId2" Type="http://schemas.openxmlformats.org/officeDocument/2006/relationships/image" Target="../media/image55.png"/><Relationship Id="rId1" Type="http://schemas.openxmlformats.org/officeDocument/2006/relationships/slideLayout" Target="../slideLayouts/slideLayout109.xml"/><Relationship Id="rId5" Type="http://schemas.openxmlformats.org/officeDocument/2006/relationships/image" Target="../media/image58.svg"/><Relationship Id="rId4" Type="http://schemas.openxmlformats.org/officeDocument/2006/relationships/image" Target="../media/image57.pn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10.xml"/></Relationships>
</file>

<file path=ppt/slides/_rels/slide12.xml.rels><?xml version="1.0" encoding="UTF-8" standalone="yes"?>
<Relationships xmlns="http://schemas.openxmlformats.org/package/2006/relationships"><Relationship Id="rId3" Type="http://schemas.openxmlformats.org/officeDocument/2006/relationships/image" Target="../media/image59.png"/><Relationship Id="rId7" Type="http://schemas.openxmlformats.org/officeDocument/2006/relationships/image" Target="../media/image63.png"/><Relationship Id="rId2" Type="http://schemas.openxmlformats.org/officeDocument/2006/relationships/notesSlide" Target="../notesSlides/notesSlide9.xml"/><Relationship Id="rId1" Type="http://schemas.openxmlformats.org/officeDocument/2006/relationships/slideLayout" Target="../slideLayouts/slideLayout83.xml"/><Relationship Id="rId6" Type="http://schemas.openxmlformats.org/officeDocument/2006/relationships/image" Target="../media/image62.png"/><Relationship Id="rId5" Type="http://schemas.openxmlformats.org/officeDocument/2006/relationships/image" Target="../media/image61.gif"/><Relationship Id="rId4" Type="http://schemas.openxmlformats.org/officeDocument/2006/relationships/image" Target="../media/image60.svg"/></Relationships>
</file>

<file path=ppt/slides/_rels/slide13.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Layout" Target="../slideLayouts/slideLayout108.xml"/></Relationships>
</file>

<file path=ppt/slides/_rels/slide14.xml.rels><?xml version="1.0" encoding="UTF-8" standalone="yes"?>
<Relationships xmlns="http://schemas.openxmlformats.org/package/2006/relationships"><Relationship Id="rId2" Type="http://schemas.openxmlformats.org/officeDocument/2006/relationships/image" Target="../media/image65.png"/><Relationship Id="rId1" Type="http://schemas.openxmlformats.org/officeDocument/2006/relationships/slideLayout" Target="../slideLayouts/slideLayout115.xml"/></Relationships>
</file>

<file path=ppt/slides/_rels/slide15.xml.rels><?xml version="1.0" encoding="UTF-8" standalone="yes"?>
<Relationships xmlns="http://schemas.openxmlformats.org/package/2006/relationships"><Relationship Id="rId8" Type="http://schemas.openxmlformats.org/officeDocument/2006/relationships/image" Target="../media/image71.png"/><Relationship Id="rId3" Type="http://schemas.openxmlformats.org/officeDocument/2006/relationships/image" Target="../media/image66.png"/><Relationship Id="rId7" Type="http://schemas.openxmlformats.org/officeDocument/2006/relationships/image" Target="../media/image70.png"/><Relationship Id="rId2" Type="http://schemas.openxmlformats.org/officeDocument/2006/relationships/notesSlide" Target="../notesSlides/notesSlide10.xml"/><Relationship Id="rId1" Type="http://schemas.openxmlformats.org/officeDocument/2006/relationships/slideLayout" Target="../slideLayouts/slideLayout110.xml"/><Relationship Id="rId6" Type="http://schemas.openxmlformats.org/officeDocument/2006/relationships/image" Target="../media/image69.png"/><Relationship Id="rId11" Type="http://schemas.openxmlformats.org/officeDocument/2006/relationships/image" Target="../media/image74.png"/><Relationship Id="rId5" Type="http://schemas.openxmlformats.org/officeDocument/2006/relationships/image" Target="../media/image68.svg"/><Relationship Id="rId10" Type="http://schemas.openxmlformats.org/officeDocument/2006/relationships/image" Target="../media/image73.png"/><Relationship Id="rId4" Type="http://schemas.openxmlformats.org/officeDocument/2006/relationships/image" Target="../media/image67.png"/><Relationship Id="rId9" Type="http://schemas.openxmlformats.org/officeDocument/2006/relationships/image" Target="../media/image72.svg"/></Relationships>
</file>

<file path=ppt/slides/_rels/slide16.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11.xml"/><Relationship Id="rId1" Type="http://schemas.openxmlformats.org/officeDocument/2006/relationships/slideLayout" Target="../slideLayouts/slideLayout115.xml"/></Relationships>
</file>

<file path=ppt/slides/_rels/slide17.xml.rels><?xml version="1.0" encoding="UTF-8" standalone="yes"?>
<Relationships xmlns="http://schemas.openxmlformats.org/package/2006/relationships"><Relationship Id="rId8" Type="http://schemas.openxmlformats.org/officeDocument/2006/relationships/image" Target="../media/image39.png"/><Relationship Id="rId13" Type="http://schemas.openxmlformats.org/officeDocument/2006/relationships/image" Target="../media/image44.png"/><Relationship Id="rId18" Type="http://schemas.openxmlformats.org/officeDocument/2006/relationships/image" Target="../media/image60.svg"/><Relationship Id="rId3" Type="http://schemas.openxmlformats.org/officeDocument/2006/relationships/notesSlide" Target="../notesSlides/notesSlide12.xml"/><Relationship Id="rId21" Type="http://schemas.openxmlformats.org/officeDocument/2006/relationships/image" Target="../media/image51.png"/><Relationship Id="rId7" Type="http://schemas.openxmlformats.org/officeDocument/2006/relationships/image" Target="../media/image38.svg"/><Relationship Id="rId12" Type="http://schemas.openxmlformats.org/officeDocument/2006/relationships/image" Target="../media/image43.svg"/><Relationship Id="rId17" Type="http://schemas.openxmlformats.org/officeDocument/2006/relationships/image" Target="../media/image59.png"/><Relationship Id="rId2" Type="http://schemas.openxmlformats.org/officeDocument/2006/relationships/slideLayout" Target="../slideLayouts/slideLayout109.xml"/><Relationship Id="rId16" Type="http://schemas.openxmlformats.org/officeDocument/2006/relationships/image" Target="../media/image48.svg"/><Relationship Id="rId20" Type="http://schemas.openxmlformats.org/officeDocument/2006/relationships/image" Target="../media/image50.svg"/><Relationship Id="rId1" Type="http://schemas.openxmlformats.org/officeDocument/2006/relationships/tags" Target="../tags/tag21.xml"/><Relationship Id="rId6" Type="http://schemas.openxmlformats.org/officeDocument/2006/relationships/image" Target="../media/image37.png"/><Relationship Id="rId11" Type="http://schemas.openxmlformats.org/officeDocument/2006/relationships/image" Target="../media/image42.png"/><Relationship Id="rId5" Type="http://schemas.openxmlformats.org/officeDocument/2006/relationships/image" Target="../media/image76.svg"/><Relationship Id="rId15" Type="http://schemas.openxmlformats.org/officeDocument/2006/relationships/image" Target="../media/image47.png"/><Relationship Id="rId10" Type="http://schemas.openxmlformats.org/officeDocument/2006/relationships/image" Target="../media/image46.emf"/><Relationship Id="rId19" Type="http://schemas.openxmlformats.org/officeDocument/2006/relationships/image" Target="../media/image49.png"/><Relationship Id="rId4" Type="http://schemas.openxmlformats.org/officeDocument/2006/relationships/image" Target="../media/image75.png"/><Relationship Id="rId9" Type="http://schemas.openxmlformats.org/officeDocument/2006/relationships/image" Target="../media/image41.png"/><Relationship Id="rId14" Type="http://schemas.openxmlformats.org/officeDocument/2006/relationships/image" Target="../media/image45.svg"/><Relationship Id="rId22" Type="http://schemas.openxmlformats.org/officeDocument/2006/relationships/image" Target="../media/image52.svg"/></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63.xml"/></Relationships>
</file>

<file path=ppt/slides/_rels/slide19.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notesSlide" Target="../notesSlides/notesSlide14.xml"/><Relationship Id="rId1" Type="http://schemas.openxmlformats.org/officeDocument/2006/relationships/slideLayout" Target="../slideLayouts/slideLayout83.xml"/></Relationships>
</file>

<file path=ppt/slides/_rels/slide2.xml.rels><?xml version="1.0" encoding="UTF-8" standalone="yes"?>
<Relationships xmlns="http://schemas.openxmlformats.org/package/2006/relationships"><Relationship Id="rId8" Type="http://schemas.openxmlformats.org/officeDocument/2006/relationships/tags" Target="../tags/tag8.xml"/><Relationship Id="rId13" Type="http://schemas.openxmlformats.org/officeDocument/2006/relationships/tags" Target="../tags/tag13.xml"/><Relationship Id="rId18" Type="http://schemas.openxmlformats.org/officeDocument/2006/relationships/slideLayout" Target="../slideLayouts/slideLayout60.xml"/><Relationship Id="rId3" Type="http://schemas.openxmlformats.org/officeDocument/2006/relationships/tags" Target="../tags/tag3.xml"/><Relationship Id="rId21" Type="http://schemas.openxmlformats.org/officeDocument/2006/relationships/image" Target="../media/image32.jpeg"/><Relationship Id="rId7" Type="http://schemas.openxmlformats.org/officeDocument/2006/relationships/tags" Target="../tags/tag7.xml"/><Relationship Id="rId12" Type="http://schemas.openxmlformats.org/officeDocument/2006/relationships/tags" Target="../tags/tag12.xml"/><Relationship Id="rId17" Type="http://schemas.openxmlformats.org/officeDocument/2006/relationships/tags" Target="../tags/tag17.xml"/><Relationship Id="rId2" Type="http://schemas.openxmlformats.org/officeDocument/2006/relationships/tags" Target="../tags/tag2.xml"/><Relationship Id="rId16" Type="http://schemas.openxmlformats.org/officeDocument/2006/relationships/tags" Target="../tags/tag16.xml"/><Relationship Id="rId20" Type="http://schemas.openxmlformats.org/officeDocument/2006/relationships/image" Target="../media/image31.jpeg"/><Relationship Id="rId1" Type="http://schemas.openxmlformats.org/officeDocument/2006/relationships/tags" Target="../tags/tag1.xml"/><Relationship Id="rId6" Type="http://schemas.openxmlformats.org/officeDocument/2006/relationships/tags" Target="../tags/tag6.xml"/><Relationship Id="rId11" Type="http://schemas.openxmlformats.org/officeDocument/2006/relationships/tags" Target="../tags/tag11.xml"/><Relationship Id="rId5" Type="http://schemas.openxmlformats.org/officeDocument/2006/relationships/tags" Target="../tags/tag5.xml"/><Relationship Id="rId15" Type="http://schemas.openxmlformats.org/officeDocument/2006/relationships/tags" Target="../tags/tag15.xml"/><Relationship Id="rId23" Type="http://schemas.openxmlformats.org/officeDocument/2006/relationships/image" Target="../media/image34.jpeg"/><Relationship Id="rId10" Type="http://schemas.openxmlformats.org/officeDocument/2006/relationships/tags" Target="../tags/tag10.xml"/><Relationship Id="rId19" Type="http://schemas.openxmlformats.org/officeDocument/2006/relationships/notesSlide" Target="../notesSlides/notesSlide1.xml"/><Relationship Id="rId4" Type="http://schemas.openxmlformats.org/officeDocument/2006/relationships/tags" Target="../tags/tag4.xml"/><Relationship Id="rId9" Type="http://schemas.openxmlformats.org/officeDocument/2006/relationships/tags" Target="../tags/tag9.xml"/><Relationship Id="rId14" Type="http://schemas.openxmlformats.org/officeDocument/2006/relationships/tags" Target="../tags/tag14.xml"/><Relationship Id="rId22" Type="http://schemas.openxmlformats.org/officeDocument/2006/relationships/image" Target="../media/image33.png"/></Relationships>
</file>

<file path=ppt/slides/_rels/slide20.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slideLayout" Target="../slideLayouts/slideLayout74.xml"/><Relationship Id="rId1" Type="http://schemas.openxmlformats.org/officeDocument/2006/relationships/tags" Target="../tags/tag22.xml"/></Relationships>
</file>

<file path=ppt/slides/_rels/slide21.xml.rels><?xml version="1.0" encoding="UTF-8" standalone="yes"?>
<Relationships xmlns="http://schemas.openxmlformats.org/package/2006/relationships"><Relationship Id="rId8" Type="http://schemas.openxmlformats.org/officeDocument/2006/relationships/image" Target="../media/image76.svg"/><Relationship Id="rId13" Type="http://schemas.openxmlformats.org/officeDocument/2006/relationships/image" Target="../media/image37.png"/><Relationship Id="rId18" Type="http://schemas.openxmlformats.org/officeDocument/2006/relationships/image" Target="../media/image42.png"/><Relationship Id="rId3" Type="http://schemas.openxmlformats.org/officeDocument/2006/relationships/notesSlide" Target="../notesSlides/notesSlide15.xml"/><Relationship Id="rId21" Type="http://schemas.openxmlformats.org/officeDocument/2006/relationships/image" Target="../media/image50.svg"/><Relationship Id="rId7" Type="http://schemas.openxmlformats.org/officeDocument/2006/relationships/image" Target="../media/image75.png"/><Relationship Id="rId12" Type="http://schemas.openxmlformats.org/officeDocument/2006/relationships/image" Target="../media/image36.svg"/><Relationship Id="rId17" Type="http://schemas.openxmlformats.org/officeDocument/2006/relationships/image" Target="../media/image46.emf"/><Relationship Id="rId2" Type="http://schemas.openxmlformats.org/officeDocument/2006/relationships/slideLayout" Target="../slideLayouts/slideLayout109.xml"/><Relationship Id="rId16" Type="http://schemas.openxmlformats.org/officeDocument/2006/relationships/image" Target="../media/image41.png"/><Relationship Id="rId20" Type="http://schemas.openxmlformats.org/officeDocument/2006/relationships/image" Target="../media/image49.png"/><Relationship Id="rId1" Type="http://schemas.openxmlformats.org/officeDocument/2006/relationships/tags" Target="../tags/tag23.xml"/><Relationship Id="rId6" Type="http://schemas.openxmlformats.org/officeDocument/2006/relationships/image" Target="../media/image79.png"/><Relationship Id="rId11" Type="http://schemas.openxmlformats.org/officeDocument/2006/relationships/image" Target="../media/image35.png"/><Relationship Id="rId5" Type="http://schemas.openxmlformats.org/officeDocument/2006/relationships/image" Target="../media/image58.svg"/><Relationship Id="rId15" Type="http://schemas.openxmlformats.org/officeDocument/2006/relationships/image" Target="../media/image39.png"/><Relationship Id="rId23" Type="http://schemas.openxmlformats.org/officeDocument/2006/relationships/image" Target="../media/image60.svg"/><Relationship Id="rId10" Type="http://schemas.openxmlformats.org/officeDocument/2006/relationships/image" Target="../media/image81.svg"/><Relationship Id="rId19" Type="http://schemas.openxmlformats.org/officeDocument/2006/relationships/image" Target="../media/image43.svg"/><Relationship Id="rId4" Type="http://schemas.openxmlformats.org/officeDocument/2006/relationships/image" Target="../media/image57.png"/><Relationship Id="rId9" Type="http://schemas.openxmlformats.org/officeDocument/2006/relationships/image" Target="../media/image80.png"/><Relationship Id="rId14" Type="http://schemas.openxmlformats.org/officeDocument/2006/relationships/image" Target="../media/image38.svg"/><Relationship Id="rId22" Type="http://schemas.openxmlformats.org/officeDocument/2006/relationships/image" Target="../media/image59.png"/></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67.xml"/></Relationships>
</file>

<file path=ppt/slides/_rels/slide23.xml.rels><?xml version="1.0" encoding="UTF-8" standalone="yes"?>
<Relationships xmlns="http://schemas.openxmlformats.org/package/2006/relationships"><Relationship Id="rId3" Type="http://schemas.openxmlformats.org/officeDocument/2006/relationships/slideLayout" Target="../slideLayouts/slideLayout86.xml"/><Relationship Id="rId2" Type="http://schemas.openxmlformats.org/officeDocument/2006/relationships/tags" Target="../tags/tag25.xml"/><Relationship Id="rId1" Type="http://schemas.openxmlformats.org/officeDocument/2006/relationships/tags" Target="../tags/tag24.xml"/><Relationship Id="rId4" Type="http://schemas.openxmlformats.org/officeDocument/2006/relationships/image" Target="../media/image82.png"/></Relationships>
</file>

<file path=ppt/slides/_rels/slide24.xml.rels><?xml version="1.0" encoding="UTF-8" standalone="yes"?>
<Relationships xmlns="http://schemas.openxmlformats.org/package/2006/relationships"><Relationship Id="rId8" Type="http://schemas.openxmlformats.org/officeDocument/2006/relationships/tags" Target="../tags/tag33.xml"/><Relationship Id="rId3" Type="http://schemas.openxmlformats.org/officeDocument/2006/relationships/tags" Target="../tags/tag28.xml"/><Relationship Id="rId7" Type="http://schemas.openxmlformats.org/officeDocument/2006/relationships/tags" Target="../tags/tag32.xml"/><Relationship Id="rId12" Type="http://schemas.openxmlformats.org/officeDocument/2006/relationships/notesSlide" Target="../notesSlides/notesSlide17.xml"/><Relationship Id="rId2" Type="http://schemas.openxmlformats.org/officeDocument/2006/relationships/tags" Target="../tags/tag27.xml"/><Relationship Id="rId1" Type="http://schemas.openxmlformats.org/officeDocument/2006/relationships/tags" Target="../tags/tag26.xml"/><Relationship Id="rId6" Type="http://schemas.openxmlformats.org/officeDocument/2006/relationships/tags" Target="../tags/tag31.xml"/><Relationship Id="rId11" Type="http://schemas.openxmlformats.org/officeDocument/2006/relationships/slideLayout" Target="../slideLayouts/slideLayout103.xml"/><Relationship Id="rId5" Type="http://schemas.openxmlformats.org/officeDocument/2006/relationships/tags" Target="../tags/tag30.xml"/><Relationship Id="rId10" Type="http://schemas.openxmlformats.org/officeDocument/2006/relationships/tags" Target="../tags/tag35.xml"/><Relationship Id="rId4" Type="http://schemas.openxmlformats.org/officeDocument/2006/relationships/tags" Target="../tags/tag29.xml"/><Relationship Id="rId9" Type="http://schemas.openxmlformats.org/officeDocument/2006/relationships/tags" Target="../tags/tag34.xml"/></Relationships>
</file>

<file path=ppt/slides/_rels/slide25.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18.xml"/><Relationship Id="rId1" Type="http://schemas.openxmlformats.org/officeDocument/2006/relationships/slideLayout" Target="../slideLayouts/slideLayout71.xml"/></Relationships>
</file>

<file path=ppt/slides/_rels/slide26.xml.rels><?xml version="1.0" encoding="UTF-8" standalone="yes"?>
<Relationships xmlns="http://schemas.openxmlformats.org/package/2006/relationships"><Relationship Id="rId8" Type="http://schemas.openxmlformats.org/officeDocument/2006/relationships/image" Target="../media/image44.png"/><Relationship Id="rId13" Type="http://schemas.openxmlformats.org/officeDocument/2006/relationships/image" Target="../media/image50.svg"/><Relationship Id="rId18" Type="http://schemas.openxmlformats.org/officeDocument/2006/relationships/image" Target="../media/image80.png"/><Relationship Id="rId3" Type="http://schemas.openxmlformats.org/officeDocument/2006/relationships/image" Target="../media/image37.png"/><Relationship Id="rId7" Type="http://schemas.openxmlformats.org/officeDocument/2006/relationships/image" Target="../media/image43.svg"/><Relationship Id="rId12" Type="http://schemas.openxmlformats.org/officeDocument/2006/relationships/image" Target="../media/image49.png"/><Relationship Id="rId17" Type="http://schemas.openxmlformats.org/officeDocument/2006/relationships/image" Target="../media/image76.svg"/><Relationship Id="rId2" Type="http://schemas.openxmlformats.org/officeDocument/2006/relationships/notesSlide" Target="../notesSlides/notesSlide19.xml"/><Relationship Id="rId16" Type="http://schemas.openxmlformats.org/officeDocument/2006/relationships/image" Target="../media/image75.png"/><Relationship Id="rId1" Type="http://schemas.openxmlformats.org/officeDocument/2006/relationships/slideLayout" Target="../slideLayouts/slideLayout109.xml"/><Relationship Id="rId6" Type="http://schemas.openxmlformats.org/officeDocument/2006/relationships/image" Target="../media/image42.png"/><Relationship Id="rId11" Type="http://schemas.openxmlformats.org/officeDocument/2006/relationships/image" Target="../media/image48.svg"/><Relationship Id="rId5" Type="http://schemas.openxmlformats.org/officeDocument/2006/relationships/image" Target="../media/image46.emf"/><Relationship Id="rId15" Type="http://schemas.openxmlformats.org/officeDocument/2006/relationships/image" Target="../media/image52.svg"/><Relationship Id="rId10" Type="http://schemas.openxmlformats.org/officeDocument/2006/relationships/image" Target="../media/image47.png"/><Relationship Id="rId19" Type="http://schemas.openxmlformats.org/officeDocument/2006/relationships/image" Target="../media/image81.svg"/><Relationship Id="rId4" Type="http://schemas.openxmlformats.org/officeDocument/2006/relationships/image" Target="../media/image38.svg"/><Relationship Id="rId9" Type="http://schemas.openxmlformats.org/officeDocument/2006/relationships/image" Target="../media/image45.svg"/><Relationship Id="rId14" Type="http://schemas.openxmlformats.org/officeDocument/2006/relationships/image" Target="../media/image51.png"/></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65.xml"/></Relationships>
</file>

<file path=ppt/slides/_rels/slide28.xml.rels><?xml version="1.0" encoding="UTF-8" standalone="yes"?>
<Relationships xmlns="http://schemas.openxmlformats.org/package/2006/relationships"><Relationship Id="rId8" Type="http://schemas.openxmlformats.org/officeDocument/2006/relationships/image" Target="../media/image85.svg"/><Relationship Id="rId13" Type="http://schemas.openxmlformats.org/officeDocument/2006/relationships/image" Target="../media/image45.svg"/><Relationship Id="rId3" Type="http://schemas.openxmlformats.org/officeDocument/2006/relationships/notesSlide" Target="../notesSlides/notesSlide21.xml"/><Relationship Id="rId7" Type="http://schemas.openxmlformats.org/officeDocument/2006/relationships/image" Target="../media/image84.png"/><Relationship Id="rId12" Type="http://schemas.openxmlformats.org/officeDocument/2006/relationships/image" Target="../media/image44.png"/><Relationship Id="rId17" Type="http://schemas.openxmlformats.org/officeDocument/2006/relationships/image" Target="../media/image52.svg"/><Relationship Id="rId2" Type="http://schemas.openxmlformats.org/officeDocument/2006/relationships/slideLayout" Target="../slideLayouts/slideLayout109.xml"/><Relationship Id="rId16" Type="http://schemas.openxmlformats.org/officeDocument/2006/relationships/image" Target="../media/image51.png"/><Relationship Id="rId1" Type="http://schemas.openxmlformats.org/officeDocument/2006/relationships/tags" Target="../tags/tag36.xml"/><Relationship Id="rId6" Type="http://schemas.openxmlformats.org/officeDocument/2006/relationships/image" Target="../media/image41.png"/><Relationship Id="rId11" Type="http://schemas.openxmlformats.org/officeDocument/2006/relationships/image" Target="../media/image43.svg"/><Relationship Id="rId5" Type="http://schemas.openxmlformats.org/officeDocument/2006/relationships/image" Target="../media/image76.svg"/><Relationship Id="rId15" Type="http://schemas.openxmlformats.org/officeDocument/2006/relationships/image" Target="../media/image60.svg"/><Relationship Id="rId10" Type="http://schemas.openxmlformats.org/officeDocument/2006/relationships/image" Target="../media/image42.png"/><Relationship Id="rId4" Type="http://schemas.openxmlformats.org/officeDocument/2006/relationships/image" Target="../media/image75.png"/><Relationship Id="rId9" Type="http://schemas.openxmlformats.org/officeDocument/2006/relationships/image" Target="../media/image86.png"/><Relationship Id="rId14" Type="http://schemas.openxmlformats.org/officeDocument/2006/relationships/image" Target="../media/image59.png"/></Relationships>
</file>

<file path=ppt/slides/_rels/slide29.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Layout" Target="../slideLayouts/slideLayout83.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4.xml"/></Relationships>
</file>

<file path=ppt/slides/_rels/slide30.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Layout" Target="../slideLayouts/slideLayout71.xml"/></Relationships>
</file>

<file path=ppt/slides/_rels/slide31.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image" Target="../media/image89.png"/><Relationship Id="rId1" Type="http://schemas.openxmlformats.org/officeDocument/2006/relationships/slideLayout" Target="../slideLayouts/slideLayout111.xml"/><Relationship Id="rId4" Type="http://schemas.openxmlformats.org/officeDocument/2006/relationships/image" Target="../media/image91.png"/></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14.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09.xml"/></Relationships>
</file>

<file path=ppt/slides/_rels/slide34.xml.rels><?xml version="1.0" encoding="UTF-8" standalone="yes"?>
<Relationships xmlns="http://schemas.openxmlformats.org/package/2006/relationships"><Relationship Id="rId8" Type="http://schemas.openxmlformats.org/officeDocument/2006/relationships/image" Target="../media/image76.svg"/><Relationship Id="rId13" Type="http://schemas.openxmlformats.org/officeDocument/2006/relationships/image" Target="../media/image42.png"/><Relationship Id="rId18" Type="http://schemas.openxmlformats.org/officeDocument/2006/relationships/image" Target="../media/image60.svg"/><Relationship Id="rId3" Type="http://schemas.openxmlformats.org/officeDocument/2006/relationships/notesSlide" Target="../notesSlides/notesSlide24.xml"/><Relationship Id="rId7" Type="http://schemas.openxmlformats.org/officeDocument/2006/relationships/image" Target="../media/image75.png"/><Relationship Id="rId12" Type="http://schemas.openxmlformats.org/officeDocument/2006/relationships/image" Target="../media/image86.png"/><Relationship Id="rId17" Type="http://schemas.openxmlformats.org/officeDocument/2006/relationships/image" Target="../media/image59.png"/><Relationship Id="rId2" Type="http://schemas.openxmlformats.org/officeDocument/2006/relationships/slideLayout" Target="../slideLayouts/slideLayout109.xml"/><Relationship Id="rId16" Type="http://schemas.openxmlformats.org/officeDocument/2006/relationships/image" Target="../media/image45.svg"/><Relationship Id="rId20" Type="http://schemas.openxmlformats.org/officeDocument/2006/relationships/image" Target="../media/image52.svg"/><Relationship Id="rId1" Type="http://schemas.openxmlformats.org/officeDocument/2006/relationships/tags" Target="../tags/tag37.xml"/><Relationship Id="rId6" Type="http://schemas.openxmlformats.org/officeDocument/2006/relationships/image" Target="../media/image85.svg"/><Relationship Id="rId11" Type="http://schemas.openxmlformats.org/officeDocument/2006/relationships/image" Target="../media/image94.png"/><Relationship Id="rId5" Type="http://schemas.openxmlformats.org/officeDocument/2006/relationships/image" Target="../media/image84.png"/><Relationship Id="rId15" Type="http://schemas.openxmlformats.org/officeDocument/2006/relationships/image" Target="../media/image44.png"/><Relationship Id="rId10" Type="http://schemas.openxmlformats.org/officeDocument/2006/relationships/image" Target="../media/image93.svg"/><Relationship Id="rId19" Type="http://schemas.openxmlformats.org/officeDocument/2006/relationships/image" Target="../media/image51.png"/><Relationship Id="rId4" Type="http://schemas.openxmlformats.org/officeDocument/2006/relationships/image" Target="../media/image41.png"/><Relationship Id="rId9" Type="http://schemas.openxmlformats.org/officeDocument/2006/relationships/image" Target="../media/image92.png"/><Relationship Id="rId14" Type="http://schemas.openxmlformats.org/officeDocument/2006/relationships/image" Target="../media/image43.svg"/></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04.xml"/></Relationships>
</file>

<file path=ppt/slides/_rels/slide36.xml.rels><?xml version="1.0" encoding="UTF-8" standalone="yes"?>
<Relationships xmlns="http://schemas.openxmlformats.org/package/2006/relationships"><Relationship Id="rId2" Type="http://schemas.openxmlformats.org/officeDocument/2006/relationships/image" Target="../media/image95.png"/><Relationship Id="rId1" Type="http://schemas.openxmlformats.org/officeDocument/2006/relationships/slideLayout" Target="../slideLayouts/slideLayout104.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06.xml"/></Relationships>
</file>

<file path=ppt/slides/_rels/slide4.xml.rels><?xml version="1.0" encoding="UTF-8" standalone="yes"?>
<Relationships xmlns="http://schemas.openxmlformats.org/package/2006/relationships"><Relationship Id="rId8" Type="http://schemas.openxmlformats.org/officeDocument/2006/relationships/image" Target="../media/image39.png"/><Relationship Id="rId3" Type="http://schemas.openxmlformats.org/officeDocument/2006/relationships/notesSlide" Target="../notesSlides/notesSlide3.xml"/><Relationship Id="rId7" Type="http://schemas.openxmlformats.org/officeDocument/2006/relationships/image" Target="../media/image38.svg"/><Relationship Id="rId2" Type="http://schemas.openxmlformats.org/officeDocument/2006/relationships/slideLayout" Target="../slideLayouts/slideLayout108.xml"/><Relationship Id="rId1" Type="http://schemas.openxmlformats.org/officeDocument/2006/relationships/tags" Target="../tags/tag18.xml"/><Relationship Id="rId6" Type="http://schemas.openxmlformats.org/officeDocument/2006/relationships/image" Target="../media/image37.png"/><Relationship Id="rId5" Type="http://schemas.openxmlformats.org/officeDocument/2006/relationships/image" Target="../media/image36.svg"/><Relationship Id="rId10" Type="http://schemas.openxmlformats.org/officeDocument/2006/relationships/image" Target="../media/image41.png"/><Relationship Id="rId4" Type="http://schemas.openxmlformats.org/officeDocument/2006/relationships/image" Target="../media/image35.png"/><Relationship Id="rId9" Type="http://schemas.openxmlformats.org/officeDocument/2006/relationships/image" Target="../media/image40.emf"/></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90.xml"/></Relationships>
</file>

<file path=ppt/slides/_rels/slide6.xml.rels><?xml version="1.0" encoding="UTF-8" standalone="yes"?>
<Relationships xmlns="http://schemas.openxmlformats.org/package/2006/relationships"><Relationship Id="rId8" Type="http://schemas.openxmlformats.org/officeDocument/2006/relationships/image" Target="../media/image45.svg"/><Relationship Id="rId13" Type="http://schemas.openxmlformats.org/officeDocument/2006/relationships/image" Target="../media/image46.emf"/><Relationship Id="rId18" Type="http://schemas.openxmlformats.org/officeDocument/2006/relationships/image" Target="../media/image51.png"/><Relationship Id="rId3" Type="http://schemas.openxmlformats.org/officeDocument/2006/relationships/notesSlide" Target="../notesSlides/notesSlide5.xml"/><Relationship Id="rId7" Type="http://schemas.openxmlformats.org/officeDocument/2006/relationships/image" Target="../media/image44.png"/><Relationship Id="rId12" Type="http://schemas.openxmlformats.org/officeDocument/2006/relationships/image" Target="../media/image41.png"/><Relationship Id="rId17" Type="http://schemas.openxmlformats.org/officeDocument/2006/relationships/image" Target="../media/image50.svg"/><Relationship Id="rId2" Type="http://schemas.openxmlformats.org/officeDocument/2006/relationships/slideLayout" Target="../slideLayouts/slideLayout109.xml"/><Relationship Id="rId16" Type="http://schemas.openxmlformats.org/officeDocument/2006/relationships/image" Target="../media/image49.png"/><Relationship Id="rId1" Type="http://schemas.openxmlformats.org/officeDocument/2006/relationships/tags" Target="../tags/tag19.xml"/><Relationship Id="rId6" Type="http://schemas.openxmlformats.org/officeDocument/2006/relationships/image" Target="../media/image43.svg"/><Relationship Id="rId11" Type="http://schemas.openxmlformats.org/officeDocument/2006/relationships/image" Target="../media/image39.png"/><Relationship Id="rId5" Type="http://schemas.openxmlformats.org/officeDocument/2006/relationships/image" Target="../media/image42.png"/><Relationship Id="rId15" Type="http://schemas.openxmlformats.org/officeDocument/2006/relationships/image" Target="../media/image48.svg"/><Relationship Id="rId10" Type="http://schemas.openxmlformats.org/officeDocument/2006/relationships/image" Target="../media/image38.svg"/><Relationship Id="rId19" Type="http://schemas.openxmlformats.org/officeDocument/2006/relationships/image" Target="../media/image52.svg"/><Relationship Id="rId4" Type="http://schemas.microsoft.com/office/2018/10/relationships/comments" Target="../comments/modernComment_105_6BA19C63.xml"/><Relationship Id="rId9" Type="http://schemas.openxmlformats.org/officeDocument/2006/relationships/image" Target="../media/image37.png"/><Relationship Id="rId14" Type="http://schemas.openxmlformats.org/officeDocument/2006/relationships/image" Target="../media/image47.pn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9.xml"/></Relationships>
</file>

<file path=ppt/slides/_rels/slide8.xml.rels><?xml version="1.0" encoding="UTF-8" standalone="yes"?>
<Relationships xmlns="http://schemas.openxmlformats.org/package/2006/relationships"><Relationship Id="rId8" Type="http://schemas.openxmlformats.org/officeDocument/2006/relationships/image" Target="../media/image45.svg"/><Relationship Id="rId13" Type="http://schemas.openxmlformats.org/officeDocument/2006/relationships/image" Target="../media/image46.emf"/><Relationship Id="rId18" Type="http://schemas.openxmlformats.org/officeDocument/2006/relationships/image" Target="../media/image51.png"/><Relationship Id="rId3" Type="http://schemas.openxmlformats.org/officeDocument/2006/relationships/notesSlide" Target="../notesSlides/notesSlide7.xml"/><Relationship Id="rId7" Type="http://schemas.openxmlformats.org/officeDocument/2006/relationships/image" Target="../media/image44.png"/><Relationship Id="rId12" Type="http://schemas.openxmlformats.org/officeDocument/2006/relationships/image" Target="../media/image41.png"/><Relationship Id="rId17" Type="http://schemas.openxmlformats.org/officeDocument/2006/relationships/image" Target="../media/image50.svg"/><Relationship Id="rId2" Type="http://schemas.openxmlformats.org/officeDocument/2006/relationships/slideLayout" Target="../slideLayouts/slideLayout109.xml"/><Relationship Id="rId16" Type="http://schemas.openxmlformats.org/officeDocument/2006/relationships/image" Target="../media/image49.png"/><Relationship Id="rId1" Type="http://schemas.openxmlformats.org/officeDocument/2006/relationships/tags" Target="../tags/tag20.xml"/><Relationship Id="rId6" Type="http://schemas.openxmlformats.org/officeDocument/2006/relationships/image" Target="../media/image43.svg"/><Relationship Id="rId11" Type="http://schemas.openxmlformats.org/officeDocument/2006/relationships/image" Target="../media/image39.png"/><Relationship Id="rId5" Type="http://schemas.openxmlformats.org/officeDocument/2006/relationships/image" Target="../media/image42.png"/><Relationship Id="rId15" Type="http://schemas.openxmlformats.org/officeDocument/2006/relationships/image" Target="../media/image48.svg"/><Relationship Id="rId10" Type="http://schemas.openxmlformats.org/officeDocument/2006/relationships/image" Target="../media/image38.svg"/><Relationship Id="rId19" Type="http://schemas.openxmlformats.org/officeDocument/2006/relationships/image" Target="../media/image52.svg"/><Relationship Id="rId4" Type="http://schemas.microsoft.com/office/2018/10/relationships/comments" Target="../comments/modernComment_7FFFEE06_37517483.xml"/><Relationship Id="rId9" Type="http://schemas.openxmlformats.org/officeDocument/2006/relationships/image" Target="../media/image37.png"/><Relationship Id="rId14" Type="http://schemas.openxmlformats.org/officeDocument/2006/relationships/image" Target="../media/image47.png"/></Relationships>
</file>

<file path=ppt/slides/_rels/slide9.xml.rels><?xml version="1.0" encoding="UTF-8" standalone="yes"?>
<Relationships xmlns="http://schemas.openxmlformats.org/package/2006/relationships"><Relationship Id="rId3" Type="http://schemas.openxmlformats.org/officeDocument/2006/relationships/image" Target="../media/image54.svg"/><Relationship Id="rId2" Type="http://schemas.openxmlformats.org/officeDocument/2006/relationships/image" Target="../media/image53.png"/><Relationship Id="rId1" Type="http://schemas.openxmlformats.org/officeDocument/2006/relationships/slideLayout" Target="../slideLayouts/slideLayout10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38F4DF93-5DF3-D82F-9613-9189344362AB}"/>
              </a:ext>
            </a:extLst>
          </p:cNvPr>
          <p:cNvSpPr>
            <a:spLocks noGrp="1"/>
          </p:cNvSpPr>
          <p:nvPr>
            <p:ph type="title"/>
          </p:nvPr>
        </p:nvSpPr>
        <p:spPr>
          <a:xfrm>
            <a:off x="788166" y="2797127"/>
            <a:ext cx="5434834" cy="2031325"/>
          </a:xfrm>
        </p:spPr>
        <p:txBody>
          <a:bodyPr/>
          <a:lstStyle/>
          <a:p>
            <a:r>
              <a:rPr lang="fr-FR" sz="4400"/>
              <a:t>Intune au centre de la protection des données de votre entreprise</a:t>
            </a:r>
          </a:p>
        </p:txBody>
      </p:sp>
      <p:sp>
        <p:nvSpPr>
          <p:cNvPr id="3" name="Espace réservé du texte 2">
            <a:extLst>
              <a:ext uri="{FF2B5EF4-FFF2-40B4-BE49-F238E27FC236}">
                <a16:creationId xmlns:a16="http://schemas.microsoft.com/office/drawing/2014/main" id="{1056360B-EF7B-C0B0-EE97-76F716516ADD}"/>
              </a:ext>
            </a:extLst>
          </p:cNvPr>
          <p:cNvSpPr>
            <a:spLocks noGrp="1"/>
          </p:cNvSpPr>
          <p:nvPr>
            <p:ph type="body" sz="quarter" idx="12"/>
          </p:nvPr>
        </p:nvSpPr>
        <p:spPr/>
        <p:txBody>
          <a:bodyPr/>
          <a:lstStyle/>
          <a:p>
            <a:r>
              <a:rPr lang="fr-FR">
                <a:latin typeface="Gotham Black" pitchFamily="50" charset="0"/>
              </a:rPr>
              <a:t>Mardi 9 avril 2024</a:t>
            </a:r>
          </a:p>
          <a:p>
            <a:endParaRPr lang="fr-FR"/>
          </a:p>
        </p:txBody>
      </p:sp>
    </p:spTree>
    <p:extLst>
      <p:ext uri="{BB962C8B-B14F-4D97-AF65-F5344CB8AC3E}">
        <p14:creationId xmlns:p14="http://schemas.microsoft.com/office/powerpoint/2010/main" val="331354977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478C88C6-208E-4E93-905B-F8765DECD73D}"/>
              </a:ext>
              <a:ext uri="{C183D7F6-B498-43B3-948B-1728B52AA6E4}">
                <adec:decorative xmlns:adec="http://schemas.microsoft.com/office/drawing/2017/decorative" val="1"/>
              </a:ext>
            </a:extLst>
          </p:cNvPr>
          <p:cNvSpPr/>
          <p:nvPr/>
        </p:nvSpPr>
        <p:spPr bwMode="auto">
          <a:xfrm>
            <a:off x="4704584" y="0"/>
            <a:ext cx="7487415" cy="6858000"/>
          </a:xfrm>
          <a:prstGeom prst="rect">
            <a:avLst/>
          </a:prstGeom>
          <a:solidFill>
            <a:srgbClr val="E6E6E6"/>
          </a:solidFill>
          <a:ln>
            <a:noFill/>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sp>
        <p:nvSpPr>
          <p:cNvPr id="8" name="Rectangle 7">
            <a:extLst>
              <a:ext uri="{FF2B5EF4-FFF2-40B4-BE49-F238E27FC236}">
                <a16:creationId xmlns:a16="http://schemas.microsoft.com/office/drawing/2014/main" id="{883AC39E-69E1-4A4E-A69D-0FBE6D6618E0}"/>
              </a:ext>
              <a:ext uri="{C183D7F6-B498-43B3-948B-1728B52AA6E4}">
                <adec:decorative xmlns:adec="http://schemas.microsoft.com/office/drawing/2017/decorative" val="1"/>
              </a:ext>
            </a:extLst>
          </p:cNvPr>
          <p:cNvSpPr/>
          <p:nvPr/>
        </p:nvSpPr>
        <p:spPr bwMode="auto">
          <a:xfrm>
            <a:off x="5471130" y="2006906"/>
            <a:ext cx="6240604" cy="3024946"/>
          </a:xfrm>
          <a:prstGeom prst="rect">
            <a:avLst/>
          </a:prstGeom>
          <a:noFill/>
          <a:ln w="19050" cap="rnd">
            <a:solidFill>
              <a:srgbClr val="0179D4"/>
            </a:solid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6" name="Rectangle 25">
            <a:extLst>
              <a:ext uri="{FF2B5EF4-FFF2-40B4-BE49-F238E27FC236}">
                <a16:creationId xmlns:a16="http://schemas.microsoft.com/office/drawing/2014/main" id="{2DD019BD-98F8-49C7-A020-03818EEC9B4C}"/>
              </a:ext>
            </a:extLst>
          </p:cNvPr>
          <p:cNvSpPr/>
          <p:nvPr/>
        </p:nvSpPr>
        <p:spPr>
          <a:xfrm>
            <a:off x="580428" y="3102876"/>
            <a:ext cx="3780195" cy="2718693"/>
          </a:xfrm>
          <a:prstGeom prst="rect">
            <a:avLst/>
          </a:prstGeom>
        </p:spPr>
        <p:txBody>
          <a:bodyPr wrap="square" lIns="0">
            <a:spAutoFit/>
          </a:bodyPr>
          <a:lstStyle/>
          <a:p>
            <a:pPr marL="0" marR="0" lvl="0" indent="0" algn="l" defTabSz="914367" rtl="0" eaLnBrk="1" fontAlgn="auto" latinLnBrk="0" hangingPunct="1">
              <a:spcBef>
                <a:spcPts val="0"/>
              </a:spcBef>
              <a:spcAft>
                <a:spcPts val="1800"/>
              </a:spcAft>
              <a:buClr>
                <a:srgbClr val="0078D4"/>
              </a:buClr>
              <a:buSzTx/>
              <a:buFontTx/>
              <a:buNone/>
              <a:tabLst/>
              <a:defRPr/>
            </a:pPr>
            <a:r>
              <a:rPr lang="fr-FR" sz="1400">
                <a:latin typeface="+mj-lt"/>
              </a:rPr>
              <a:t>Les politiques de conformité des appareils évaluent les appareils qui ne sont pas conformes aux règles que vous spécifiez</a:t>
            </a:r>
          </a:p>
          <a:p>
            <a:pPr marL="0" marR="0" lvl="0" indent="0" algn="l" defTabSz="914367" rtl="0" eaLnBrk="1" fontAlgn="auto" latinLnBrk="0" hangingPunct="1">
              <a:spcBef>
                <a:spcPts val="0"/>
              </a:spcBef>
              <a:spcAft>
                <a:spcPts val="1800"/>
              </a:spcAft>
              <a:buClr>
                <a:srgbClr val="0078D4"/>
              </a:buClr>
              <a:buSzTx/>
              <a:buFontTx/>
              <a:buNone/>
              <a:tabLst/>
              <a:defRPr/>
            </a:pPr>
            <a:r>
              <a:rPr lang="fr-FR" sz="1400">
                <a:latin typeface="+mj-lt"/>
              </a:rPr>
              <a:t>Les politiques avec accès conditionnel autorisent ou bloquent l'accès aux ressources</a:t>
            </a:r>
          </a:p>
          <a:p>
            <a:pPr marL="0" marR="0" lvl="0" indent="0" algn="l" defTabSz="914367" rtl="0" eaLnBrk="1" fontAlgn="auto" latinLnBrk="0" hangingPunct="1">
              <a:spcBef>
                <a:spcPts val="0"/>
              </a:spcBef>
              <a:spcAft>
                <a:spcPts val="1800"/>
              </a:spcAft>
              <a:buClr>
                <a:srgbClr val="0078D4"/>
              </a:buClr>
              <a:buSzTx/>
              <a:buFontTx/>
              <a:buNone/>
              <a:tabLst/>
              <a:defRPr/>
            </a:pPr>
            <a:r>
              <a:rPr lang="fr-FR" sz="1400">
                <a:latin typeface="+mj-lt"/>
              </a:rPr>
              <a:t>Les politiques de conformité peuvent être déployées en fonction des besoins : à l'échelle du tenant pour tous les appareils ou spécifiques à la plate-forme pour les groupes d'utilisateurs ou d'appareils</a:t>
            </a:r>
            <a:endParaRPr lang="en-US" sz="1400">
              <a:latin typeface="+mj-lt"/>
            </a:endParaRPr>
          </a:p>
        </p:txBody>
      </p:sp>
      <p:sp>
        <p:nvSpPr>
          <p:cNvPr id="62" name="Oval 61">
            <a:extLst>
              <a:ext uri="{FF2B5EF4-FFF2-40B4-BE49-F238E27FC236}">
                <a16:creationId xmlns:a16="http://schemas.microsoft.com/office/drawing/2014/main" id="{1584E9C4-0B9C-4CA6-A107-1D12CACBA0B7}"/>
              </a:ext>
              <a:ext uri="{C183D7F6-B498-43B3-948B-1728B52AA6E4}">
                <adec:decorative xmlns:adec="http://schemas.microsoft.com/office/drawing/2017/decorative" val="1"/>
              </a:ext>
            </a:extLst>
          </p:cNvPr>
          <p:cNvSpPr/>
          <p:nvPr/>
        </p:nvSpPr>
        <p:spPr bwMode="auto">
          <a:xfrm>
            <a:off x="8054068" y="1469542"/>
            <a:ext cx="1074730" cy="1074730"/>
          </a:xfrm>
          <a:prstGeom prst="ellipse">
            <a:avLst/>
          </a:prstGeom>
          <a:solidFill>
            <a:srgbClr val="0179D4"/>
          </a:solidFill>
          <a:ln>
            <a:noFill/>
            <a:headEnd type="none" w="med" len="med"/>
            <a:tailEnd type="none" w="med" len="med"/>
          </a:ln>
          <a:effectLst>
            <a:outerShdw blurRad="393700" algn="ctr" rotWithShape="0">
              <a:srgbClr val="505050">
                <a:alpha val="25000"/>
              </a:srgb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6" name="Rectangle 65">
            <a:extLst>
              <a:ext uri="{FF2B5EF4-FFF2-40B4-BE49-F238E27FC236}">
                <a16:creationId xmlns:a16="http://schemas.microsoft.com/office/drawing/2014/main" id="{0C6D2024-26D9-4F81-9591-EF6DAC3781C4}"/>
              </a:ext>
              <a:ext uri="{C183D7F6-B498-43B3-948B-1728B52AA6E4}">
                <adec:decorative xmlns:adec="http://schemas.microsoft.com/office/drawing/2017/decorative" val="1"/>
              </a:ext>
            </a:extLst>
          </p:cNvPr>
          <p:cNvSpPr/>
          <p:nvPr/>
        </p:nvSpPr>
        <p:spPr bwMode="auto">
          <a:xfrm>
            <a:off x="5962692" y="2702004"/>
            <a:ext cx="2498262" cy="1882695"/>
          </a:xfrm>
          <a:prstGeom prst="rect">
            <a:avLst/>
          </a:prstGeom>
          <a:solidFill>
            <a:schemeClr val="bg1"/>
          </a:solidFill>
          <a:ln w="15875">
            <a:noFill/>
            <a:headEnd type="none" w="med" len="med"/>
            <a:tailEnd type="none" w="med" len="med"/>
          </a:ln>
          <a:effectLst>
            <a:outerShdw blurRad="393700" algn="ctr" rotWithShape="0">
              <a:srgbClr val="505050">
                <a:alpha val="25000"/>
              </a:srgb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9" name="Graphic 8">
            <a:extLst>
              <a:ext uri="{FF2B5EF4-FFF2-40B4-BE49-F238E27FC236}">
                <a16:creationId xmlns:a16="http://schemas.microsoft.com/office/drawing/2014/main" id="{1D23252F-38DF-4495-93D3-8C181C6BCD2B}"/>
              </a:ext>
              <a:ext uri="{C183D7F6-B498-43B3-948B-1728B52AA6E4}">
                <adec:decorative xmlns:adec="http://schemas.microsoft.com/office/drawing/2017/decorative" val="1"/>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8208844" y="1744967"/>
            <a:ext cx="714375" cy="523875"/>
          </a:xfrm>
          <a:prstGeom prst="rect">
            <a:avLst/>
          </a:prstGeom>
        </p:spPr>
      </p:pic>
      <p:sp>
        <p:nvSpPr>
          <p:cNvPr id="77" name="Rectangle 76">
            <a:extLst>
              <a:ext uri="{FF2B5EF4-FFF2-40B4-BE49-F238E27FC236}">
                <a16:creationId xmlns:a16="http://schemas.microsoft.com/office/drawing/2014/main" id="{DAAEFD5F-9145-49CD-AF65-6E19643A4469}"/>
              </a:ext>
              <a:ext uri="{C183D7F6-B498-43B3-948B-1728B52AA6E4}">
                <adec:decorative xmlns:adec="http://schemas.microsoft.com/office/drawing/2017/decorative" val="1"/>
              </a:ext>
            </a:extLst>
          </p:cNvPr>
          <p:cNvSpPr/>
          <p:nvPr/>
        </p:nvSpPr>
        <p:spPr bwMode="auto">
          <a:xfrm>
            <a:off x="8714954" y="2702004"/>
            <a:ext cx="2498262" cy="1882695"/>
          </a:xfrm>
          <a:prstGeom prst="rect">
            <a:avLst/>
          </a:prstGeom>
          <a:solidFill>
            <a:schemeClr val="bg1"/>
          </a:solidFill>
          <a:ln w="15875">
            <a:noFill/>
            <a:headEnd type="none" w="med" len="med"/>
            <a:tailEnd type="none" w="med" len="med"/>
          </a:ln>
          <a:effectLst>
            <a:outerShdw blurRad="393700" algn="ctr" rotWithShape="0">
              <a:srgbClr val="505050">
                <a:alpha val="25000"/>
              </a:srgb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73" name="Group 72">
            <a:extLst>
              <a:ext uri="{FF2B5EF4-FFF2-40B4-BE49-F238E27FC236}">
                <a16:creationId xmlns:a16="http://schemas.microsoft.com/office/drawing/2014/main" id="{F875C138-5EDD-4366-9F24-65221CB92958}"/>
              </a:ext>
              <a:ext uri="{C183D7F6-B498-43B3-948B-1728B52AA6E4}">
                <adec:decorative xmlns:adec="http://schemas.microsoft.com/office/drawing/2017/decorative" val="1"/>
              </a:ext>
            </a:extLst>
          </p:cNvPr>
          <p:cNvGrpSpPr/>
          <p:nvPr/>
        </p:nvGrpSpPr>
        <p:grpSpPr>
          <a:xfrm>
            <a:off x="9215162" y="3402583"/>
            <a:ext cx="473360" cy="385496"/>
            <a:chOff x="9713627" y="1417394"/>
            <a:chExt cx="506595" cy="412561"/>
          </a:xfrm>
        </p:grpSpPr>
        <p:sp>
          <p:nvSpPr>
            <p:cNvPr id="74" name="Freeform 161">
              <a:extLst>
                <a:ext uri="{FF2B5EF4-FFF2-40B4-BE49-F238E27FC236}">
                  <a16:creationId xmlns:a16="http://schemas.microsoft.com/office/drawing/2014/main" id="{B6072D1B-3211-407E-8DC9-50AFF2537364}"/>
                </a:ext>
              </a:extLst>
            </p:cNvPr>
            <p:cNvSpPr>
              <a:spLocks/>
            </p:cNvSpPr>
            <p:nvPr/>
          </p:nvSpPr>
          <p:spPr bwMode="auto">
            <a:xfrm>
              <a:off x="9713627" y="1417394"/>
              <a:ext cx="506595" cy="32621"/>
            </a:xfrm>
            <a:custGeom>
              <a:avLst/>
              <a:gdLst>
                <a:gd name="T0" fmla="*/ 0 w 426"/>
                <a:gd name="T1" fmla="*/ 0 h 27"/>
                <a:gd name="T2" fmla="*/ 0 w 426"/>
                <a:gd name="T3" fmla="*/ 0 h 27"/>
                <a:gd name="T4" fmla="*/ 0 w 426"/>
                <a:gd name="T5" fmla="*/ 27 h 27"/>
                <a:gd name="T6" fmla="*/ 426 w 426"/>
                <a:gd name="T7" fmla="*/ 27 h 27"/>
                <a:gd name="T8" fmla="*/ 426 w 426"/>
                <a:gd name="T9" fmla="*/ 27 h 27"/>
                <a:gd name="T10" fmla="*/ 426 w 426"/>
                <a:gd name="T11" fmla="*/ 0 h 27"/>
                <a:gd name="T12" fmla="*/ 0 w 426"/>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426" h="27">
                  <a:moveTo>
                    <a:pt x="0" y="0"/>
                  </a:moveTo>
                  <a:lnTo>
                    <a:pt x="0" y="0"/>
                  </a:lnTo>
                  <a:lnTo>
                    <a:pt x="0" y="27"/>
                  </a:lnTo>
                  <a:lnTo>
                    <a:pt x="426" y="27"/>
                  </a:lnTo>
                  <a:lnTo>
                    <a:pt x="426" y="27"/>
                  </a:lnTo>
                  <a:lnTo>
                    <a:pt x="426" y="0"/>
                  </a:lnTo>
                  <a:lnTo>
                    <a:pt x="0" y="0"/>
                  </a:lnTo>
                  <a:close/>
                </a:path>
              </a:pathLst>
            </a:custGeom>
            <a:solidFill>
              <a:schemeClr val="accent1"/>
            </a:solidFill>
            <a:ln w="0">
              <a:noFill/>
              <a:prstDash val="solid"/>
              <a:round/>
              <a:headEnd/>
              <a:tailEnd/>
            </a:ln>
          </p:spPr>
          <p:txBody>
            <a:bodyPr vert="horz" wrap="square" lIns="109712" tIns="54856" rIns="109712" bIns="54856" numCol="1" anchor="t" anchorCtr="0" compatLnSpc="1">
              <a:prstTxWarp prst="textNoShape">
                <a:avLst/>
              </a:prstTxWarp>
            </a:bodyPr>
            <a:lstStyle/>
            <a:p>
              <a:pPr marL="0" marR="0" lvl="0" indent="0" algn="l" defTabSz="932563"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75" name="Freeform 163">
              <a:extLst>
                <a:ext uri="{FF2B5EF4-FFF2-40B4-BE49-F238E27FC236}">
                  <a16:creationId xmlns:a16="http://schemas.microsoft.com/office/drawing/2014/main" id="{515982C2-E0A8-44BB-9579-0D786D235ACC}"/>
                </a:ext>
              </a:extLst>
            </p:cNvPr>
            <p:cNvSpPr>
              <a:spLocks noEditPoints="1"/>
            </p:cNvSpPr>
            <p:nvPr/>
          </p:nvSpPr>
          <p:spPr bwMode="auto">
            <a:xfrm>
              <a:off x="9713627" y="1480717"/>
              <a:ext cx="506595" cy="349238"/>
            </a:xfrm>
            <a:custGeom>
              <a:avLst/>
              <a:gdLst>
                <a:gd name="T0" fmla="*/ 0 w 426"/>
                <a:gd name="T1" fmla="*/ 293 h 293"/>
                <a:gd name="T2" fmla="*/ 0 w 426"/>
                <a:gd name="T3" fmla="*/ 293 h 293"/>
                <a:gd name="T4" fmla="*/ 426 w 426"/>
                <a:gd name="T5" fmla="*/ 293 h 293"/>
                <a:gd name="T6" fmla="*/ 426 w 426"/>
                <a:gd name="T7" fmla="*/ 0 h 293"/>
                <a:gd name="T8" fmla="*/ 0 w 426"/>
                <a:gd name="T9" fmla="*/ 0 h 293"/>
                <a:gd name="T10" fmla="*/ 0 w 426"/>
                <a:gd name="T11" fmla="*/ 293 h 293"/>
                <a:gd name="T12" fmla="*/ 106 w 426"/>
                <a:gd name="T13" fmla="*/ 28 h 293"/>
                <a:gd name="T14" fmla="*/ 106 w 426"/>
                <a:gd name="T15" fmla="*/ 28 h 293"/>
                <a:gd name="T16" fmla="*/ 399 w 426"/>
                <a:gd name="T17" fmla="*/ 28 h 293"/>
                <a:gd name="T18" fmla="*/ 399 w 426"/>
                <a:gd name="T19" fmla="*/ 267 h 293"/>
                <a:gd name="T20" fmla="*/ 106 w 426"/>
                <a:gd name="T21" fmla="*/ 267 h 293"/>
                <a:gd name="T22" fmla="*/ 106 w 426"/>
                <a:gd name="T23" fmla="*/ 28 h 293"/>
                <a:gd name="T24" fmla="*/ 27 w 426"/>
                <a:gd name="T25" fmla="*/ 28 h 293"/>
                <a:gd name="T26" fmla="*/ 27 w 426"/>
                <a:gd name="T27" fmla="*/ 28 h 293"/>
                <a:gd name="T28" fmla="*/ 80 w 426"/>
                <a:gd name="T29" fmla="*/ 28 h 293"/>
                <a:gd name="T30" fmla="*/ 80 w 426"/>
                <a:gd name="T31" fmla="*/ 67 h 293"/>
                <a:gd name="T32" fmla="*/ 27 w 426"/>
                <a:gd name="T33" fmla="*/ 67 h 293"/>
                <a:gd name="T34" fmla="*/ 27 w 426"/>
                <a:gd name="T35" fmla="*/ 28 h 293"/>
                <a:gd name="T36" fmla="*/ 27 w 426"/>
                <a:gd name="T37" fmla="*/ 93 h 293"/>
                <a:gd name="T38" fmla="*/ 27 w 426"/>
                <a:gd name="T39" fmla="*/ 93 h 293"/>
                <a:gd name="T40" fmla="*/ 80 w 426"/>
                <a:gd name="T41" fmla="*/ 93 h 293"/>
                <a:gd name="T42" fmla="*/ 80 w 426"/>
                <a:gd name="T43" fmla="*/ 132 h 293"/>
                <a:gd name="T44" fmla="*/ 27 w 426"/>
                <a:gd name="T45" fmla="*/ 132 h 293"/>
                <a:gd name="T46" fmla="*/ 27 w 426"/>
                <a:gd name="T47" fmla="*/ 93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6" h="293">
                  <a:moveTo>
                    <a:pt x="0" y="293"/>
                  </a:moveTo>
                  <a:lnTo>
                    <a:pt x="0" y="293"/>
                  </a:lnTo>
                  <a:lnTo>
                    <a:pt x="426" y="293"/>
                  </a:lnTo>
                  <a:lnTo>
                    <a:pt x="426" y="0"/>
                  </a:lnTo>
                  <a:lnTo>
                    <a:pt x="0" y="0"/>
                  </a:lnTo>
                  <a:lnTo>
                    <a:pt x="0" y="293"/>
                  </a:lnTo>
                  <a:close/>
                  <a:moveTo>
                    <a:pt x="106" y="28"/>
                  </a:moveTo>
                  <a:lnTo>
                    <a:pt x="106" y="28"/>
                  </a:lnTo>
                  <a:lnTo>
                    <a:pt x="399" y="28"/>
                  </a:lnTo>
                  <a:lnTo>
                    <a:pt x="399" y="267"/>
                  </a:lnTo>
                  <a:lnTo>
                    <a:pt x="106" y="267"/>
                  </a:lnTo>
                  <a:lnTo>
                    <a:pt x="106" y="28"/>
                  </a:lnTo>
                  <a:close/>
                  <a:moveTo>
                    <a:pt x="27" y="28"/>
                  </a:moveTo>
                  <a:lnTo>
                    <a:pt x="27" y="28"/>
                  </a:lnTo>
                  <a:lnTo>
                    <a:pt x="80" y="28"/>
                  </a:lnTo>
                  <a:lnTo>
                    <a:pt x="80" y="67"/>
                  </a:lnTo>
                  <a:lnTo>
                    <a:pt x="27" y="67"/>
                  </a:lnTo>
                  <a:lnTo>
                    <a:pt x="27" y="28"/>
                  </a:lnTo>
                  <a:close/>
                  <a:moveTo>
                    <a:pt x="27" y="93"/>
                  </a:moveTo>
                  <a:lnTo>
                    <a:pt x="27" y="93"/>
                  </a:lnTo>
                  <a:lnTo>
                    <a:pt x="80" y="93"/>
                  </a:lnTo>
                  <a:lnTo>
                    <a:pt x="80" y="132"/>
                  </a:lnTo>
                  <a:lnTo>
                    <a:pt x="27" y="132"/>
                  </a:lnTo>
                  <a:lnTo>
                    <a:pt x="27" y="93"/>
                  </a:lnTo>
                  <a:close/>
                </a:path>
              </a:pathLst>
            </a:custGeom>
            <a:solidFill>
              <a:srgbClr val="C1C1C1"/>
            </a:solidFill>
            <a:ln w="0">
              <a:noFill/>
              <a:prstDash val="solid"/>
              <a:round/>
              <a:headEnd/>
              <a:tailEnd/>
            </a:ln>
          </p:spPr>
          <p:txBody>
            <a:bodyPr vert="horz" wrap="square" lIns="109712" tIns="54856" rIns="109712" bIns="54856" numCol="1" anchor="t" anchorCtr="0" compatLnSpc="1">
              <a:prstTxWarp prst="textNoShape">
                <a:avLst/>
              </a:prstTxWarp>
            </a:bodyPr>
            <a:lstStyle/>
            <a:p>
              <a:pPr marL="0" marR="0" lvl="0" indent="0" algn="l" defTabSz="932563"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grpSp>
      <p:sp>
        <p:nvSpPr>
          <p:cNvPr id="78" name="Text Placeholder 2">
            <a:extLst>
              <a:ext uri="{FF2B5EF4-FFF2-40B4-BE49-F238E27FC236}">
                <a16:creationId xmlns:a16="http://schemas.microsoft.com/office/drawing/2014/main" id="{271F1941-13F2-4407-8F3D-5016F1201AB5}"/>
              </a:ext>
            </a:extLst>
          </p:cNvPr>
          <p:cNvSpPr txBox="1">
            <a:spLocks/>
          </p:cNvSpPr>
          <p:nvPr/>
        </p:nvSpPr>
        <p:spPr>
          <a:xfrm>
            <a:off x="5962692" y="4115580"/>
            <a:ext cx="2498262" cy="184666"/>
          </a:xfrm>
          <a:prstGeom prst="rect">
            <a:avLst/>
          </a:prstGeom>
        </p:spPr>
        <p:txBody>
          <a:bodyPr vert="horz" wrap="square" lIns="0" tIns="0" rIns="0" bIns="0" rtlCol="0" anchor="t">
            <a:spAutoFit/>
          </a:bodyPr>
          <a:lstStyle>
            <a:lvl1pPr marL="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sz="2800" kern="1200" spc="0" baseline="0">
                <a:solidFill>
                  <a:schemeClr val="tx1"/>
                </a:solidFill>
                <a:latin typeface="+mn-lt"/>
                <a:ea typeface="+mn-ea"/>
                <a:cs typeface="Segoe UI" panose="020B0502040204020203" pitchFamily="34" charset="0"/>
              </a:defRPr>
            </a:lvl1pPr>
            <a:lvl2pPr marL="4572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tx1"/>
                </a:solidFill>
                <a:latin typeface="+mn-lt"/>
                <a:ea typeface="+mn-ea"/>
                <a:cs typeface="+mn-cs"/>
              </a:defRPr>
            </a:lvl2pPr>
            <a:lvl3pPr marL="657225" marR="0" indent="-20002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tx1"/>
                </a:solidFill>
                <a:latin typeface="+mn-lt"/>
                <a:ea typeface="+mn-ea"/>
                <a:cs typeface="+mn-cs"/>
              </a:defRPr>
            </a:lvl3pPr>
            <a:lvl4pPr marL="842963" marR="0" indent="-1809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4pPr>
            <a:lvl5pPr marL="1023938" marR="0" indent="-1682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87856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0" lang="en-US" sz="1200" b="0" i="0" u="none" strike="noStrike" kern="100" cap="none" spc="0" normalizeH="0" baseline="0" noProof="0" err="1">
                <a:ln>
                  <a:noFill/>
                </a:ln>
                <a:solidFill>
                  <a:srgbClr val="0078D4"/>
                </a:solidFill>
                <a:effectLst/>
                <a:uLnTx/>
                <a:uFillTx/>
                <a:latin typeface="Segoe UI Semibold"/>
                <a:ea typeface="ＭＳ Ｐゴシック" charset="0"/>
                <a:cs typeface="Segoe UI" panose="020B0502040204020203" pitchFamily="34" charset="0"/>
              </a:rPr>
              <a:t>Périphériques</a:t>
            </a:r>
            <a:endParaRPr kumimoji="0" lang="en-US" sz="1200" b="0" i="0" u="none" strike="noStrike" kern="100" cap="none" spc="0" normalizeH="0" baseline="0" noProof="0">
              <a:ln>
                <a:noFill/>
              </a:ln>
              <a:solidFill>
                <a:srgbClr val="0078D4"/>
              </a:solidFill>
              <a:effectLst/>
              <a:uLnTx/>
              <a:uFillTx/>
              <a:latin typeface="Segoe UI Semibold"/>
              <a:ea typeface="ＭＳ Ｐゴシック" charset="0"/>
              <a:cs typeface="Segoe UI" panose="020B0502040204020203" pitchFamily="34" charset="0"/>
            </a:endParaRPr>
          </a:p>
        </p:txBody>
      </p:sp>
      <p:sp>
        <p:nvSpPr>
          <p:cNvPr id="83" name="Text Placeholder 2">
            <a:extLst>
              <a:ext uri="{FF2B5EF4-FFF2-40B4-BE49-F238E27FC236}">
                <a16:creationId xmlns:a16="http://schemas.microsoft.com/office/drawing/2014/main" id="{319EBA7C-C34D-4F37-9CD8-D0B9F166F241}"/>
              </a:ext>
            </a:extLst>
          </p:cNvPr>
          <p:cNvSpPr txBox="1">
            <a:spLocks/>
          </p:cNvSpPr>
          <p:nvPr/>
        </p:nvSpPr>
        <p:spPr>
          <a:xfrm>
            <a:off x="8714954" y="4115580"/>
            <a:ext cx="2498262" cy="184666"/>
          </a:xfrm>
          <a:prstGeom prst="rect">
            <a:avLst/>
          </a:prstGeom>
        </p:spPr>
        <p:txBody>
          <a:bodyPr vert="horz" wrap="square" lIns="0" tIns="0" rIns="0" bIns="0" rtlCol="0" anchor="t">
            <a:spAutoFit/>
          </a:bodyPr>
          <a:lstStyle>
            <a:lvl1pPr marL="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sz="2800" kern="1200" spc="0" baseline="0">
                <a:solidFill>
                  <a:schemeClr val="tx1"/>
                </a:solidFill>
                <a:latin typeface="+mn-lt"/>
                <a:ea typeface="+mn-ea"/>
                <a:cs typeface="Segoe UI" panose="020B0502040204020203" pitchFamily="34" charset="0"/>
              </a:defRPr>
            </a:lvl1pPr>
            <a:lvl2pPr marL="4572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tx1"/>
                </a:solidFill>
                <a:latin typeface="+mn-lt"/>
                <a:ea typeface="+mn-ea"/>
                <a:cs typeface="+mn-cs"/>
              </a:defRPr>
            </a:lvl2pPr>
            <a:lvl3pPr marL="657225" marR="0" indent="-20002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tx1"/>
                </a:solidFill>
                <a:latin typeface="+mn-lt"/>
                <a:ea typeface="+mn-ea"/>
                <a:cs typeface="+mn-cs"/>
              </a:defRPr>
            </a:lvl3pPr>
            <a:lvl4pPr marL="842963" marR="0" indent="-1809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4pPr>
            <a:lvl5pPr marL="1023938" marR="0" indent="-1682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87856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0" lang="en-US" sz="1200" b="0" i="0" u="none" strike="noStrike" kern="100" cap="none" spc="0" normalizeH="0" baseline="0" noProof="0">
                <a:ln>
                  <a:noFill/>
                </a:ln>
                <a:solidFill>
                  <a:srgbClr val="0078D4"/>
                </a:solidFill>
                <a:effectLst/>
                <a:uLnTx/>
                <a:uFillTx/>
                <a:latin typeface="Segoe UI Semibold"/>
                <a:ea typeface="ＭＳ Ｐゴシック" charset="0"/>
                <a:cs typeface="Segoe UI" panose="020B0502040204020203" pitchFamily="34" charset="0"/>
              </a:rPr>
              <a:t>Applications</a:t>
            </a:r>
          </a:p>
        </p:txBody>
      </p:sp>
      <p:pic>
        <p:nvPicPr>
          <p:cNvPr id="11" name="Graphic 10">
            <a:extLst>
              <a:ext uri="{FF2B5EF4-FFF2-40B4-BE49-F238E27FC236}">
                <a16:creationId xmlns:a16="http://schemas.microsoft.com/office/drawing/2014/main" id="{ABEDC6FA-875C-4396-AF33-DDA96CEEC110}"/>
              </a:ext>
              <a:ext uri="{C183D7F6-B498-43B3-948B-1728B52AA6E4}">
                <adec:decorative xmlns:adec="http://schemas.microsoft.com/office/drawing/2017/decorative" val="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0103088" y="3405110"/>
            <a:ext cx="655252" cy="354928"/>
          </a:xfrm>
          <a:prstGeom prst="rect">
            <a:avLst/>
          </a:prstGeom>
        </p:spPr>
      </p:pic>
      <p:sp>
        <p:nvSpPr>
          <p:cNvPr id="27" name="Title 5">
            <a:extLst>
              <a:ext uri="{FF2B5EF4-FFF2-40B4-BE49-F238E27FC236}">
                <a16:creationId xmlns:a16="http://schemas.microsoft.com/office/drawing/2014/main" id="{99D40E25-263B-4716-B8BB-F060809C523A}"/>
              </a:ext>
            </a:extLst>
          </p:cNvPr>
          <p:cNvSpPr txBox="1">
            <a:spLocks/>
          </p:cNvSpPr>
          <p:nvPr/>
        </p:nvSpPr>
        <p:spPr>
          <a:xfrm>
            <a:off x="591474" y="1036431"/>
            <a:ext cx="3780195" cy="418012"/>
          </a:xfrm>
          <a:prstGeom prst="rect">
            <a:avLst/>
          </a:prstGeom>
        </p:spPr>
        <p:txBody>
          <a:bodyPr vert="horz" wrap="square" lIns="0" tIns="0" rIns="0" bIns="0" rtlCol="0" anchor="t">
            <a:noAutofit/>
          </a:bodyPr>
          <a:lstStyle>
            <a:lvl1pPr algn="l" defTabSz="932742" rtl="0" eaLnBrk="1" latinLnBrk="0" hangingPunct="1">
              <a:lnSpc>
                <a:spcPct val="100000"/>
              </a:lnSpc>
              <a:spcBef>
                <a:spcPct val="0"/>
              </a:spcBef>
              <a:buNone/>
              <a:defRPr lang="en-US" sz="2800" b="0" kern="1200" cap="none" spc="-50" baseline="0" dirty="0" smtClean="0">
                <a:ln w="3175">
                  <a:noFill/>
                </a:ln>
                <a:solidFill>
                  <a:srgbClr val="000000"/>
                </a:solidFill>
                <a:effectLst/>
                <a:latin typeface="+mj-lt"/>
                <a:ea typeface="+mn-ea"/>
                <a:cs typeface="Segoe UI" pitchFamily="34" charset="0"/>
              </a:defRPr>
            </a:lvl1pPr>
          </a:lstStyle>
          <a:p>
            <a:pPr>
              <a:lnSpc>
                <a:spcPts val="3000"/>
              </a:lnSpc>
              <a:defRPr/>
            </a:pPr>
            <a:r>
              <a:rPr kumimoji="0" lang="en-US" sz="1800" b="0" i="0" u="none" strike="noStrike" kern="1200" cap="none" spc="0" normalizeH="0" baseline="0" noProof="0">
                <a:ln>
                  <a:noFill/>
                </a:ln>
                <a:effectLst/>
                <a:uLnTx/>
                <a:uFillTx/>
                <a:latin typeface="Segoe UI Semibold"/>
                <a:ea typeface="+mn-ea"/>
                <a:cs typeface="Segoe UI" panose="020B0502040204020203" pitchFamily="34" charset="0"/>
              </a:rPr>
              <a:t>Protection </a:t>
            </a:r>
            <a:r>
              <a:rPr kumimoji="0" lang="en-US" sz="1800" b="0" i="0" u="none" strike="noStrike" kern="1200" cap="none" spc="0" normalizeH="0" baseline="0" noProof="0" err="1">
                <a:ln>
                  <a:noFill/>
                </a:ln>
                <a:effectLst/>
                <a:uLnTx/>
                <a:uFillTx/>
                <a:latin typeface="Segoe UI Semibold"/>
                <a:ea typeface="+mn-ea"/>
                <a:cs typeface="Segoe UI" panose="020B0502040204020203" pitchFamily="34" charset="0"/>
              </a:rPr>
              <a:t>intégrée</a:t>
            </a:r>
            <a:endParaRPr kumimoji="0" lang="en-US" sz="1800" b="0" i="0" u="none" strike="noStrike" kern="1200" cap="none" spc="0" normalizeH="0" baseline="0" noProof="0">
              <a:ln>
                <a:noFill/>
              </a:ln>
              <a:effectLst/>
              <a:uLnTx/>
              <a:uFillTx/>
              <a:latin typeface="Segoe UI Semibold"/>
              <a:ea typeface="+mn-ea"/>
              <a:cs typeface="Segoe UI" panose="020B0502040204020203" pitchFamily="34" charset="0"/>
            </a:endParaRPr>
          </a:p>
          <a:p>
            <a:pPr marL="0" marR="0" lvl="0" indent="0" algn="l" defTabSz="932742" rtl="0" eaLnBrk="1" fontAlgn="auto" latinLnBrk="0" hangingPunct="1">
              <a:lnSpc>
                <a:spcPts val="3000"/>
              </a:lnSpc>
              <a:spcBef>
                <a:spcPct val="0"/>
              </a:spcBef>
              <a:spcAft>
                <a:spcPts val="0"/>
              </a:spcAft>
              <a:buClrTx/>
              <a:buSzTx/>
              <a:buFontTx/>
              <a:buNone/>
              <a:tabLst/>
              <a:defRPr/>
            </a:pPr>
            <a:r>
              <a:rPr kumimoji="0" lang="en-US" sz="2800" b="0" i="0" u="none" strike="noStrike" kern="1200" cap="none" spc="0" normalizeH="0" baseline="0" noProof="0" err="1">
                <a:ln w="3175">
                  <a:noFill/>
                </a:ln>
                <a:solidFill>
                  <a:srgbClr val="0179D4"/>
                </a:solidFill>
                <a:effectLst/>
                <a:uLnTx/>
                <a:uFillTx/>
                <a:latin typeface="Segoe UI Semibold"/>
                <a:ea typeface="+mn-ea"/>
                <a:cs typeface="Segoe UI" pitchFamily="34" charset="0"/>
              </a:rPr>
              <a:t>S’assurer</a:t>
            </a:r>
            <a:r>
              <a:rPr kumimoji="0" lang="en-US" sz="2800" b="0" i="0" u="none" strike="noStrike" kern="1200" cap="none" spc="0" normalizeH="0" baseline="0" noProof="0">
                <a:ln w="3175">
                  <a:noFill/>
                </a:ln>
                <a:solidFill>
                  <a:srgbClr val="0179D4"/>
                </a:solidFill>
                <a:effectLst/>
                <a:uLnTx/>
                <a:uFillTx/>
                <a:latin typeface="Segoe UI Semibold"/>
                <a:ea typeface="+mn-ea"/>
                <a:cs typeface="Segoe UI" pitchFamily="34" charset="0"/>
              </a:rPr>
              <a:t> de la </a:t>
            </a:r>
            <a:r>
              <a:rPr kumimoji="0" lang="en-US" sz="2800" b="0" i="0" u="none" strike="noStrike" kern="1200" cap="none" spc="0" normalizeH="0" baseline="0" noProof="0" err="1">
                <a:ln w="3175">
                  <a:noFill/>
                </a:ln>
                <a:solidFill>
                  <a:srgbClr val="0179D4"/>
                </a:solidFill>
                <a:effectLst/>
                <a:uLnTx/>
                <a:uFillTx/>
                <a:latin typeface="Segoe UI Semibold"/>
                <a:ea typeface="+mn-ea"/>
                <a:cs typeface="Segoe UI" pitchFamily="34" charset="0"/>
              </a:rPr>
              <a:t>conformité</a:t>
            </a:r>
            <a:r>
              <a:rPr kumimoji="0" lang="en-US" sz="2800" b="0" i="0" u="none" strike="noStrike" kern="1200" cap="none" spc="0" normalizeH="0" baseline="0" noProof="0">
                <a:ln w="3175">
                  <a:noFill/>
                </a:ln>
                <a:solidFill>
                  <a:srgbClr val="0179D4"/>
                </a:solidFill>
                <a:effectLst/>
                <a:uLnTx/>
                <a:uFillTx/>
                <a:latin typeface="Segoe UI Semibold"/>
                <a:ea typeface="+mn-ea"/>
                <a:cs typeface="Segoe UI" pitchFamily="34" charset="0"/>
              </a:rPr>
              <a:t> des </a:t>
            </a:r>
            <a:r>
              <a:rPr kumimoji="0" lang="en-US" sz="2800" b="0" i="0" u="none" strike="noStrike" kern="1200" cap="none" spc="0" normalizeH="0" baseline="0" noProof="0" err="1">
                <a:ln w="3175">
                  <a:noFill/>
                </a:ln>
                <a:solidFill>
                  <a:srgbClr val="0179D4"/>
                </a:solidFill>
                <a:effectLst/>
                <a:uLnTx/>
                <a:uFillTx/>
                <a:latin typeface="Segoe UI Semibold"/>
                <a:ea typeface="+mn-ea"/>
                <a:cs typeface="Segoe UI" pitchFamily="34" charset="0"/>
              </a:rPr>
              <a:t>périphériques</a:t>
            </a:r>
            <a:endParaRPr kumimoji="0" lang="en-US" sz="2800" b="0" i="0" u="none" strike="noStrike" kern="1200" cap="none" spc="0" normalizeH="0" baseline="0" noProof="0">
              <a:ln w="3175">
                <a:noFill/>
              </a:ln>
              <a:solidFill>
                <a:srgbClr val="0179D4"/>
              </a:solidFill>
              <a:effectLst/>
              <a:uLnTx/>
              <a:uFillTx/>
              <a:latin typeface="Segoe UI Semibold"/>
              <a:ea typeface="+mn-ea"/>
              <a:cs typeface="Segoe UI" pitchFamily="34" charset="0"/>
            </a:endParaRPr>
          </a:p>
        </p:txBody>
      </p:sp>
      <p:grpSp>
        <p:nvGrpSpPr>
          <p:cNvPr id="36" name="Group 35">
            <a:extLst>
              <a:ext uri="{FF2B5EF4-FFF2-40B4-BE49-F238E27FC236}">
                <a16:creationId xmlns:a16="http://schemas.microsoft.com/office/drawing/2014/main" id="{16919D14-3EDE-46E9-B9B3-A5E65BEE8436}"/>
              </a:ext>
              <a:ext uri="{C183D7F6-B498-43B3-948B-1728B52AA6E4}">
                <adec:decorative xmlns:adec="http://schemas.microsoft.com/office/drawing/2017/decorative" val="1"/>
              </a:ext>
            </a:extLst>
          </p:cNvPr>
          <p:cNvGrpSpPr/>
          <p:nvPr/>
        </p:nvGrpSpPr>
        <p:grpSpPr>
          <a:xfrm>
            <a:off x="6271016" y="3319295"/>
            <a:ext cx="539894" cy="412054"/>
            <a:chOff x="-1466492" y="1060590"/>
            <a:chExt cx="539894" cy="412054"/>
          </a:xfrm>
        </p:grpSpPr>
        <p:sp>
          <p:nvSpPr>
            <p:cNvPr id="37" name="Freeform 11">
              <a:extLst>
                <a:ext uri="{FF2B5EF4-FFF2-40B4-BE49-F238E27FC236}">
                  <a16:creationId xmlns:a16="http://schemas.microsoft.com/office/drawing/2014/main" id="{15DE2713-9FEF-4F6E-9923-0AAF78D9C5E1}"/>
                </a:ext>
                <a:ext uri="{C183D7F6-B498-43B3-948B-1728B52AA6E4}">
                  <adec:decorative xmlns:adec="http://schemas.microsoft.com/office/drawing/2017/decorative" val="1"/>
                </a:ext>
              </a:extLst>
            </p:cNvPr>
            <p:cNvSpPr>
              <a:spLocks/>
            </p:cNvSpPr>
            <p:nvPr/>
          </p:nvSpPr>
          <p:spPr bwMode="auto">
            <a:xfrm>
              <a:off x="-1466492" y="1144561"/>
              <a:ext cx="419365" cy="328083"/>
            </a:xfrm>
            <a:custGeom>
              <a:avLst/>
              <a:gdLst>
                <a:gd name="T0" fmla="*/ 0 w 426"/>
                <a:gd name="T1" fmla="*/ 12 h 333"/>
                <a:gd name="T2" fmla="*/ 0 w 426"/>
                <a:gd name="T3" fmla="*/ 12 h 333"/>
                <a:gd name="T4" fmla="*/ 0 w 426"/>
                <a:gd name="T5" fmla="*/ 255 h 333"/>
                <a:gd name="T6" fmla="*/ 12 w 426"/>
                <a:gd name="T7" fmla="*/ 268 h 333"/>
                <a:gd name="T8" fmla="*/ 195 w 426"/>
                <a:gd name="T9" fmla="*/ 268 h 333"/>
                <a:gd name="T10" fmla="*/ 195 w 426"/>
                <a:gd name="T11" fmla="*/ 306 h 333"/>
                <a:gd name="T12" fmla="*/ 130 w 426"/>
                <a:gd name="T13" fmla="*/ 306 h 333"/>
                <a:gd name="T14" fmla="*/ 130 w 426"/>
                <a:gd name="T15" fmla="*/ 333 h 333"/>
                <a:gd name="T16" fmla="*/ 293 w 426"/>
                <a:gd name="T17" fmla="*/ 333 h 333"/>
                <a:gd name="T18" fmla="*/ 293 w 426"/>
                <a:gd name="T19" fmla="*/ 306 h 333"/>
                <a:gd name="T20" fmla="*/ 228 w 426"/>
                <a:gd name="T21" fmla="*/ 306 h 333"/>
                <a:gd name="T22" fmla="*/ 228 w 426"/>
                <a:gd name="T23" fmla="*/ 268 h 333"/>
                <a:gd name="T24" fmla="*/ 413 w 426"/>
                <a:gd name="T25" fmla="*/ 268 h 333"/>
                <a:gd name="T26" fmla="*/ 426 w 426"/>
                <a:gd name="T27" fmla="*/ 255 h 333"/>
                <a:gd name="T28" fmla="*/ 426 w 426"/>
                <a:gd name="T29" fmla="*/ 12 h 333"/>
                <a:gd name="T30" fmla="*/ 413 w 426"/>
                <a:gd name="T31" fmla="*/ 0 h 333"/>
                <a:gd name="T32" fmla="*/ 12 w 426"/>
                <a:gd name="T33" fmla="*/ 0 h 333"/>
                <a:gd name="T34" fmla="*/ 0 w 426"/>
                <a:gd name="T35" fmla="*/ 12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6" h="333">
                  <a:moveTo>
                    <a:pt x="0" y="12"/>
                  </a:moveTo>
                  <a:lnTo>
                    <a:pt x="0" y="12"/>
                  </a:lnTo>
                  <a:lnTo>
                    <a:pt x="0" y="255"/>
                  </a:lnTo>
                  <a:cubicBezTo>
                    <a:pt x="0" y="262"/>
                    <a:pt x="5" y="268"/>
                    <a:pt x="12" y="268"/>
                  </a:cubicBezTo>
                  <a:lnTo>
                    <a:pt x="195" y="268"/>
                  </a:lnTo>
                  <a:lnTo>
                    <a:pt x="195" y="306"/>
                  </a:lnTo>
                  <a:lnTo>
                    <a:pt x="130" y="306"/>
                  </a:lnTo>
                  <a:lnTo>
                    <a:pt x="130" y="333"/>
                  </a:lnTo>
                  <a:lnTo>
                    <a:pt x="293" y="333"/>
                  </a:lnTo>
                  <a:lnTo>
                    <a:pt x="293" y="306"/>
                  </a:lnTo>
                  <a:lnTo>
                    <a:pt x="228" y="306"/>
                  </a:lnTo>
                  <a:lnTo>
                    <a:pt x="228" y="268"/>
                  </a:lnTo>
                  <a:lnTo>
                    <a:pt x="413" y="268"/>
                  </a:lnTo>
                  <a:cubicBezTo>
                    <a:pt x="420" y="268"/>
                    <a:pt x="426" y="262"/>
                    <a:pt x="426" y="255"/>
                  </a:cubicBezTo>
                  <a:lnTo>
                    <a:pt x="426" y="12"/>
                  </a:lnTo>
                  <a:cubicBezTo>
                    <a:pt x="426" y="5"/>
                    <a:pt x="420" y="0"/>
                    <a:pt x="413" y="0"/>
                  </a:cubicBezTo>
                  <a:lnTo>
                    <a:pt x="12" y="0"/>
                  </a:lnTo>
                  <a:cubicBezTo>
                    <a:pt x="5" y="0"/>
                    <a:pt x="0" y="5"/>
                    <a:pt x="0" y="12"/>
                  </a:cubicBezTo>
                  <a:close/>
                </a:path>
              </a:pathLst>
            </a:custGeom>
            <a:solidFill>
              <a:srgbClr val="C1C1C1"/>
            </a:solidFill>
            <a:ln w="0">
              <a:noFill/>
              <a:prstDash val="solid"/>
              <a:round/>
              <a:headEnd/>
              <a:tailEnd/>
            </a:ln>
          </p:spPr>
          <p:txBody>
            <a:bodyPr vert="horz" wrap="square" lIns="76200" tIns="38100" rIns="76200" bIns="38100" numCol="1" anchor="t" anchorCtr="0" compatLnSpc="1">
              <a:prstTxWarp prst="textNoShape">
                <a:avLst/>
              </a:prstTxWarp>
            </a:bodyPr>
            <a:lstStyle/>
            <a:p>
              <a:endParaRPr lang="en-US" sz="1471"/>
            </a:p>
          </p:txBody>
        </p:sp>
        <p:grpSp>
          <p:nvGrpSpPr>
            <p:cNvPr id="38" name="Group 37">
              <a:extLst>
                <a:ext uri="{FF2B5EF4-FFF2-40B4-BE49-F238E27FC236}">
                  <a16:creationId xmlns:a16="http://schemas.microsoft.com/office/drawing/2014/main" id="{89697A60-09CE-4D23-80F0-4588175846C9}"/>
                </a:ext>
              </a:extLst>
            </p:cNvPr>
            <p:cNvGrpSpPr/>
            <p:nvPr/>
          </p:nvGrpSpPr>
          <p:grpSpPr>
            <a:xfrm>
              <a:off x="-1174611" y="1060590"/>
              <a:ext cx="248013" cy="248013"/>
              <a:chOff x="5516615" y="3180987"/>
              <a:chExt cx="248013" cy="248013"/>
            </a:xfrm>
          </p:grpSpPr>
          <p:sp>
            <p:nvSpPr>
              <p:cNvPr id="39" name="Oval 38">
                <a:extLst>
                  <a:ext uri="{FF2B5EF4-FFF2-40B4-BE49-F238E27FC236}">
                    <a16:creationId xmlns:a16="http://schemas.microsoft.com/office/drawing/2014/main" id="{93E7864D-189E-4C14-A5AF-7839993CC0EA}"/>
                  </a:ext>
                </a:extLst>
              </p:cNvPr>
              <p:cNvSpPr/>
              <p:nvPr/>
            </p:nvSpPr>
            <p:spPr bwMode="auto">
              <a:xfrm>
                <a:off x="5516615" y="3180987"/>
                <a:ext cx="248013" cy="248013"/>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2400" tIns="121920" rIns="152400" bIns="121920" numCol="1" spcCol="0" rtlCol="0" fromWordArt="0" anchor="t" anchorCtr="0" forceAA="0" compatLnSpc="1">
                <a:prstTxWarp prst="textNoShape">
                  <a:avLst/>
                </a:prstTxWarp>
                <a:noAutofit/>
              </a:bodyPr>
              <a:lstStyle/>
              <a:p>
                <a:pPr defTabSz="777029" fontAlgn="base">
                  <a:spcBef>
                    <a:spcPct val="0"/>
                  </a:spcBef>
                  <a:spcAft>
                    <a:spcPct val="0"/>
                  </a:spcAft>
                  <a:defRPr/>
                </a:pPr>
                <a:endParaRPr lang="en-US" sz="1667">
                  <a:gradFill>
                    <a:gsLst>
                      <a:gs pos="0">
                        <a:srgbClr val="FFFFFF"/>
                      </a:gs>
                      <a:gs pos="100000">
                        <a:srgbClr val="FFFFFF"/>
                      </a:gs>
                    </a:gsLst>
                    <a:lin ang="5400000" scaled="0"/>
                  </a:gradFill>
                  <a:latin typeface="Segoe UI"/>
                  <a:ea typeface="Segoe UI" pitchFamily="34" charset="0"/>
                  <a:cs typeface="Segoe UI" pitchFamily="34" charset="0"/>
                </a:endParaRPr>
              </a:p>
            </p:txBody>
          </p:sp>
          <p:grpSp>
            <p:nvGrpSpPr>
              <p:cNvPr id="41" name="Group 40">
                <a:extLst>
                  <a:ext uri="{FF2B5EF4-FFF2-40B4-BE49-F238E27FC236}">
                    <a16:creationId xmlns:a16="http://schemas.microsoft.com/office/drawing/2014/main" id="{1A340DF1-5015-42E7-B965-BE43481C47E8}"/>
                  </a:ext>
                </a:extLst>
              </p:cNvPr>
              <p:cNvGrpSpPr/>
              <p:nvPr/>
            </p:nvGrpSpPr>
            <p:grpSpPr>
              <a:xfrm>
                <a:off x="5551320" y="3213935"/>
                <a:ext cx="178602" cy="178602"/>
                <a:chOff x="5972425" y="3218127"/>
                <a:chExt cx="178602" cy="178602"/>
              </a:xfrm>
            </p:grpSpPr>
            <p:sp>
              <p:nvSpPr>
                <p:cNvPr id="42" name="Freeform 10">
                  <a:extLst>
                    <a:ext uri="{FF2B5EF4-FFF2-40B4-BE49-F238E27FC236}">
                      <a16:creationId xmlns:a16="http://schemas.microsoft.com/office/drawing/2014/main" id="{81A882C9-C682-4AE4-9056-86380D722DFA}"/>
                    </a:ext>
                  </a:extLst>
                </p:cNvPr>
                <p:cNvSpPr>
                  <a:spLocks noEditPoints="1"/>
                </p:cNvSpPr>
                <p:nvPr/>
              </p:nvSpPr>
              <p:spPr bwMode="auto">
                <a:xfrm>
                  <a:off x="5972425" y="3218127"/>
                  <a:ext cx="178602" cy="178602"/>
                </a:xfrm>
                <a:custGeom>
                  <a:avLst/>
                  <a:gdLst>
                    <a:gd name="T0" fmla="*/ 173 w 426"/>
                    <a:gd name="T1" fmla="*/ 298 h 426"/>
                    <a:gd name="T2" fmla="*/ 173 w 426"/>
                    <a:gd name="T3" fmla="*/ 298 h 426"/>
                    <a:gd name="T4" fmla="*/ 97 w 426"/>
                    <a:gd name="T5" fmla="*/ 222 h 426"/>
                    <a:gd name="T6" fmla="*/ 116 w 426"/>
                    <a:gd name="T7" fmla="*/ 203 h 426"/>
                    <a:gd name="T8" fmla="*/ 173 w 426"/>
                    <a:gd name="T9" fmla="*/ 260 h 426"/>
                    <a:gd name="T10" fmla="*/ 310 w 426"/>
                    <a:gd name="T11" fmla="*/ 123 h 426"/>
                    <a:gd name="T12" fmla="*/ 329 w 426"/>
                    <a:gd name="T13" fmla="*/ 142 h 426"/>
                    <a:gd name="T14" fmla="*/ 173 w 426"/>
                    <a:gd name="T15" fmla="*/ 298 h 426"/>
                    <a:gd name="T16" fmla="*/ 397 w 426"/>
                    <a:gd name="T17" fmla="*/ 104 h 426"/>
                    <a:gd name="T18" fmla="*/ 397 w 426"/>
                    <a:gd name="T19" fmla="*/ 104 h 426"/>
                    <a:gd name="T20" fmla="*/ 364 w 426"/>
                    <a:gd name="T21" fmla="*/ 61 h 426"/>
                    <a:gd name="T22" fmla="*/ 321 w 426"/>
                    <a:gd name="T23" fmla="*/ 28 h 426"/>
                    <a:gd name="T24" fmla="*/ 269 w 426"/>
                    <a:gd name="T25" fmla="*/ 6 h 426"/>
                    <a:gd name="T26" fmla="*/ 213 w 426"/>
                    <a:gd name="T27" fmla="*/ 0 h 426"/>
                    <a:gd name="T28" fmla="*/ 156 w 426"/>
                    <a:gd name="T29" fmla="*/ 6 h 426"/>
                    <a:gd name="T30" fmla="*/ 105 w 426"/>
                    <a:gd name="T31" fmla="*/ 28 h 426"/>
                    <a:gd name="T32" fmla="*/ 62 w 426"/>
                    <a:gd name="T33" fmla="*/ 61 h 426"/>
                    <a:gd name="T34" fmla="*/ 29 w 426"/>
                    <a:gd name="T35" fmla="*/ 104 h 426"/>
                    <a:gd name="T36" fmla="*/ 7 w 426"/>
                    <a:gd name="T37" fmla="*/ 156 h 426"/>
                    <a:gd name="T38" fmla="*/ 0 w 426"/>
                    <a:gd name="T39" fmla="*/ 212 h 426"/>
                    <a:gd name="T40" fmla="*/ 7 w 426"/>
                    <a:gd name="T41" fmla="*/ 269 h 426"/>
                    <a:gd name="T42" fmla="*/ 29 w 426"/>
                    <a:gd name="T43" fmla="*/ 320 h 426"/>
                    <a:gd name="T44" fmla="*/ 62 w 426"/>
                    <a:gd name="T45" fmla="*/ 363 h 426"/>
                    <a:gd name="T46" fmla="*/ 105 w 426"/>
                    <a:gd name="T47" fmla="*/ 396 h 426"/>
                    <a:gd name="T48" fmla="*/ 156 w 426"/>
                    <a:gd name="T49" fmla="*/ 418 h 426"/>
                    <a:gd name="T50" fmla="*/ 213 w 426"/>
                    <a:gd name="T51" fmla="*/ 426 h 426"/>
                    <a:gd name="T52" fmla="*/ 269 w 426"/>
                    <a:gd name="T53" fmla="*/ 418 h 426"/>
                    <a:gd name="T54" fmla="*/ 321 w 426"/>
                    <a:gd name="T55" fmla="*/ 396 h 426"/>
                    <a:gd name="T56" fmla="*/ 364 w 426"/>
                    <a:gd name="T57" fmla="*/ 363 h 426"/>
                    <a:gd name="T58" fmla="*/ 397 w 426"/>
                    <a:gd name="T59" fmla="*/ 320 h 426"/>
                    <a:gd name="T60" fmla="*/ 419 w 426"/>
                    <a:gd name="T61" fmla="*/ 269 h 426"/>
                    <a:gd name="T62" fmla="*/ 426 w 426"/>
                    <a:gd name="T63" fmla="*/ 212 h 426"/>
                    <a:gd name="T64" fmla="*/ 419 w 426"/>
                    <a:gd name="T65" fmla="*/ 156 h 426"/>
                    <a:gd name="T66" fmla="*/ 397 w 426"/>
                    <a:gd name="T67" fmla="*/ 104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6" h="426">
                      <a:moveTo>
                        <a:pt x="173" y="298"/>
                      </a:moveTo>
                      <a:lnTo>
                        <a:pt x="173" y="298"/>
                      </a:lnTo>
                      <a:lnTo>
                        <a:pt x="97" y="222"/>
                      </a:lnTo>
                      <a:lnTo>
                        <a:pt x="116" y="203"/>
                      </a:lnTo>
                      <a:lnTo>
                        <a:pt x="173" y="260"/>
                      </a:lnTo>
                      <a:lnTo>
                        <a:pt x="310" y="123"/>
                      </a:lnTo>
                      <a:lnTo>
                        <a:pt x="329" y="142"/>
                      </a:lnTo>
                      <a:lnTo>
                        <a:pt x="173" y="298"/>
                      </a:lnTo>
                      <a:close/>
                      <a:moveTo>
                        <a:pt x="397" y="104"/>
                      </a:moveTo>
                      <a:lnTo>
                        <a:pt x="397" y="104"/>
                      </a:lnTo>
                      <a:cubicBezTo>
                        <a:pt x="388" y="89"/>
                        <a:pt x="377" y="74"/>
                        <a:pt x="364" y="61"/>
                      </a:cubicBezTo>
                      <a:cubicBezTo>
                        <a:pt x="351" y="48"/>
                        <a:pt x="336" y="37"/>
                        <a:pt x="321" y="28"/>
                      </a:cubicBezTo>
                      <a:cubicBezTo>
                        <a:pt x="305" y="19"/>
                        <a:pt x="288" y="12"/>
                        <a:pt x="269" y="6"/>
                      </a:cubicBezTo>
                      <a:cubicBezTo>
                        <a:pt x="251" y="2"/>
                        <a:pt x="232" y="0"/>
                        <a:pt x="213" y="0"/>
                      </a:cubicBezTo>
                      <a:cubicBezTo>
                        <a:pt x="193" y="0"/>
                        <a:pt x="174" y="2"/>
                        <a:pt x="156" y="6"/>
                      </a:cubicBezTo>
                      <a:cubicBezTo>
                        <a:pt x="138" y="12"/>
                        <a:pt x="121" y="19"/>
                        <a:pt x="105" y="28"/>
                      </a:cubicBezTo>
                      <a:cubicBezTo>
                        <a:pt x="89" y="37"/>
                        <a:pt x="75" y="48"/>
                        <a:pt x="62" y="61"/>
                      </a:cubicBezTo>
                      <a:cubicBezTo>
                        <a:pt x="49" y="74"/>
                        <a:pt x="38" y="89"/>
                        <a:pt x="29" y="104"/>
                      </a:cubicBezTo>
                      <a:cubicBezTo>
                        <a:pt x="19" y="120"/>
                        <a:pt x="12" y="137"/>
                        <a:pt x="7" y="156"/>
                      </a:cubicBezTo>
                      <a:cubicBezTo>
                        <a:pt x="2" y="174"/>
                        <a:pt x="0" y="193"/>
                        <a:pt x="0" y="212"/>
                      </a:cubicBezTo>
                      <a:cubicBezTo>
                        <a:pt x="0" y="232"/>
                        <a:pt x="2" y="251"/>
                        <a:pt x="7" y="269"/>
                      </a:cubicBezTo>
                      <a:cubicBezTo>
                        <a:pt x="12" y="287"/>
                        <a:pt x="19" y="304"/>
                        <a:pt x="29" y="320"/>
                      </a:cubicBezTo>
                      <a:cubicBezTo>
                        <a:pt x="38" y="336"/>
                        <a:pt x="49" y="350"/>
                        <a:pt x="62" y="363"/>
                      </a:cubicBezTo>
                      <a:cubicBezTo>
                        <a:pt x="75" y="376"/>
                        <a:pt x="89" y="387"/>
                        <a:pt x="105" y="396"/>
                      </a:cubicBezTo>
                      <a:cubicBezTo>
                        <a:pt x="121" y="406"/>
                        <a:pt x="138" y="413"/>
                        <a:pt x="156" y="418"/>
                      </a:cubicBezTo>
                      <a:cubicBezTo>
                        <a:pt x="174" y="423"/>
                        <a:pt x="193" y="426"/>
                        <a:pt x="213" y="426"/>
                      </a:cubicBezTo>
                      <a:cubicBezTo>
                        <a:pt x="232" y="426"/>
                        <a:pt x="251" y="423"/>
                        <a:pt x="269" y="418"/>
                      </a:cubicBezTo>
                      <a:cubicBezTo>
                        <a:pt x="288" y="413"/>
                        <a:pt x="305" y="406"/>
                        <a:pt x="321" y="396"/>
                      </a:cubicBezTo>
                      <a:cubicBezTo>
                        <a:pt x="336" y="387"/>
                        <a:pt x="351" y="376"/>
                        <a:pt x="364" y="363"/>
                      </a:cubicBezTo>
                      <a:cubicBezTo>
                        <a:pt x="377" y="350"/>
                        <a:pt x="388" y="336"/>
                        <a:pt x="397" y="320"/>
                      </a:cubicBezTo>
                      <a:cubicBezTo>
                        <a:pt x="406" y="304"/>
                        <a:pt x="413" y="287"/>
                        <a:pt x="419" y="269"/>
                      </a:cubicBezTo>
                      <a:cubicBezTo>
                        <a:pt x="424" y="251"/>
                        <a:pt x="426" y="232"/>
                        <a:pt x="426" y="212"/>
                      </a:cubicBezTo>
                      <a:cubicBezTo>
                        <a:pt x="426" y="193"/>
                        <a:pt x="424" y="174"/>
                        <a:pt x="419" y="156"/>
                      </a:cubicBezTo>
                      <a:cubicBezTo>
                        <a:pt x="413" y="137"/>
                        <a:pt x="406" y="120"/>
                        <a:pt x="397" y="104"/>
                      </a:cubicBezTo>
                      <a:close/>
                    </a:path>
                  </a:pathLst>
                </a:custGeom>
                <a:solidFill>
                  <a:schemeClr val="accent1"/>
                </a:solidFill>
                <a:ln w="0">
                  <a:noFill/>
                  <a:prstDash val="solid"/>
                  <a:round/>
                  <a:headEnd/>
                  <a:tailEnd/>
                </a:ln>
              </p:spPr>
              <p:txBody>
                <a:bodyPr vert="horz" wrap="square" lIns="76200" tIns="38100" rIns="76200" bIns="38100" numCol="1" anchor="t" anchorCtr="0" compatLnSpc="1">
                  <a:prstTxWarp prst="textNoShape">
                    <a:avLst/>
                  </a:prstTxWarp>
                </a:bodyPr>
                <a:lstStyle/>
                <a:p>
                  <a:pPr defTabSz="761970">
                    <a:defRPr/>
                  </a:pPr>
                  <a:endParaRPr lang="en-US" sz="1500">
                    <a:solidFill>
                      <a:srgbClr val="282828"/>
                    </a:solidFill>
                    <a:latin typeface="Segoe UI"/>
                  </a:endParaRPr>
                </a:p>
              </p:txBody>
            </p:sp>
            <p:sp>
              <p:nvSpPr>
                <p:cNvPr id="43" name="Freeform 11">
                  <a:extLst>
                    <a:ext uri="{FF2B5EF4-FFF2-40B4-BE49-F238E27FC236}">
                      <a16:creationId xmlns:a16="http://schemas.microsoft.com/office/drawing/2014/main" id="{FB0A0424-8565-4FAF-AD13-8E678577D8F2}"/>
                    </a:ext>
                  </a:extLst>
                </p:cNvPr>
                <p:cNvSpPr>
                  <a:spLocks/>
                </p:cNvSpPr>
                <p:nvPr/>
              </p:nvSpPr>
              <p:spPr bwMode="auto">
                <a:xfrm>
                  <a:off x="6013016" y="3269543"/>
                  <a:ext cx="97419" cy="73741"/>
                </a:xfrm>
                <a:custGeom>
                  <a:avLst/>
                  <a:gdLst>
                    <a:gd name="T0" fmla="*/ 76 w 232"/>
                    <a:gd name="T1" fmla="*/ 137 h 175"/>
                    <a:gd name="T2" fmla="*/ 76 w 232"/>
                    <a:gd name="T3" fmla="*/ 137 h 175"/>
                    <a:gd name="T4" fmla="*/ 19 w 232"/>
                    <a:gd name="T5" fmla="*/ 80 h 175"/>
                    <a:gd name="T6" fmla="*/ 0 w 232"/>
                    <a:gd name="T7" fmla="*/ 99 h 175"/>
                    <a:gd name="T8" fmla="*/ 76 w 232"/>
                    <a:gd name="T9" fmla="*/ 175 h 175"/>
                    <a:gd name="T10" fmla="*/ 232 w 232"/>
                    <a:gd name="T11" fmla="*/ 19 h 175"/>
                    <a:gd name="T12" fmla="*/ 213 w 232"/>
                    <a:gd name="T13" fmla="*/ 0 h 175"/>
                    <a:gd name="T14" fmla="*/ 76 w 232"/>
                    <a:gd name="T15" fmla="*/ 137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2" h="175">
                      <a:moveTo>
                        <a:pt x="76" y="137"/>
                      </a:moveTo>
                      <a:lnTo>
                        <a:pt x="76" y="137"/>
                      </a:lnTo>
                      <a:lnTo>
                        <a:pt x="19" y="80"/>
                      </a:lnTo>
                      <a:lnTo>
                        <a:pt x="0" y="99"/>
                      </a:lnTo>
                      <a:lnTo>
                        <a:pt x="76" y="175"/>
                      </a:lnTo>
                      <a:lnTo>
                        <a:pt x="232" y="19"/>
                      </a:lnTo>
                      <a:lnTo>
                        <a:pt x="213" y="0"/>
                      </a:lnTo>
                      <a:lnTo>
                        <a:pt x="76" y="137"/>
                      </a:lnTo>
                      <a:close/>
                    </a:path>
                  </a:pathLst>
                </a:custGeom>
                <a:solidFill>
                  <a:schemeClr val="bg1"/>
                </a:solidFill>
                <a:ln w="0">
                  <a:noFill/>
                  <a:prstDash val="solid"/>
                  <a:round/>
                  <a:headEnd/>
                  <a:tailEnd/>
                </a:ln>
              </p:spPr>
              <p:txBody>
                <a:bodyPr vert="horz" wrap="square" lIns="76200" tIns="38100" rIns="76200" bIns="38100" numCol="1" anchor="t" anchorCtr="0" compatLnSpc="1">
                  <a:prstTxWarp prst="textNoShape">
                    <a:avLst/>
                  </a:prstTxWarp>
                </a:bodyPr>
                <a:lstStyle/>
                <a:p>
                  <a:pPr defTabSz="761970">
                    <a:defRPr/>
                  </a:pPr>
                  <a:endParaRPr lang="en-US" sz="1500">
                    <a:solidFill>
                      <a:srgbClr val="282828"/>
                    </a:solidFill>
                    <a:latin typeface="Segoe UI"/>
                  </a:endParaRPr>
                </a:p>
              </p:txBody>
            </p:sp>
          </p:grpSp>
        </p:grpSp>
      </p:grpSp>
      <p:grpSp>
        <p:nvGrpSpPr>
          <p:cNvPr id="44" name="Group 43">
            <a:extLst>
              <a:ext uri="{FF2B5EF4-FFF2-40B4-BE49-F238E27FC236}">
                <a16:creationId xmlns:a16="http://schemas.microsoft.com/office/drawing/2014/main" id="{6C175570-9857-4DDF-B2AD-4B5100BB1671}"/>
              </a:ext>
              <a:ext uri="{C183D7F6-B498-43B3-948B-1728B52AA6E4}">
                <adec:decorative xmlns:adec="http://schemas.microsoft.com/office/drawing/2017/decorative" val="1"/>
              </a:ext>
            </a:extLst>
          </p:cNvPr>
          <p:cNvGrpSpPr/>
          <p:nvPr/>
        </p:nvGrpSpPr>
        <p:grpSpPr>
          <a:xfrm>
            <a:off x="7092197" y="3265983"/>
            <a:ext cx="372385" cy="467763"/>
            <a:chOff x="7670503" y="3180987"/>
            <a:chExt cx="372385" cy="467763"/>
          </a:xfrm>
        </p:grpSpPr>
        <p:sp>
          <p:nvSpPr>
            <p:cNvPr id="45" name="Freeform 5">
              <a:extLst>
                <a:ext uri="{FF2B5EF4-FFF2-40B4-BE49-F238E27FC236}">
                  <a16:creationId xmlns:a16="http://schemas.microsoft.com/office/drawing/2014/main" id="{294E8050-81F3-4836-AC0B-19CFC47E4278}"/>
                </a:ext>
                <a:ext uri="{C183D7F6-B498-43B3-948B-1728B52AA6E4}">
                  <adec:decorative xmlns:adec="http://schemas.microsoft.com/office/drawing/2017/decorative" val="1"/>
                </a:ext>
              </a:extLst>
            </p:cNvPr>
            <p:cNvSpPr>
              <a:spLocks noEditPoints="1"/>
            </p:cNvSpPr>
            <p:nvPr/>
          </p:nvSpPr>
          <p:spPr bwMode="auto">
            <a:xfrm>
              <a:off x="7670503" y="3280979"/>
              <a:ext cx="210344" cy="367771"/>
            </a:xfrm>
            <a:custGeom>
              <a:avLst/>
              <a:gdLst>
                <a:gd name="T0" fmla="*/ 80 w 213"/>
                <a:gd name="T1" fmla="*/ 320 h 373"/>
                <a:gd name="T2" fmla="*/ 80 w 213"/>
                <a:gd name="T3" fmla="*/ 320 h 373"/>
                <a:gd name="T4" fmla="*/ 133 w 213"/>
                <a:gd name="T5" fmla="*/ 320 h 373"/>
                <a:gd name="T6" fmla="*/ 133 w 213"/>
                <a:gd name="T7" fmla="*/ 346 h 373"/>
                <a:gd name="T8" fmla="*/ 80 w 213"/>
                <a:gd name="T9" fmla="*/ 346 h 373"/>
                <a:gd name="T10" fmla="*/ 80 w 213"/>
                <a:gd name="T11" fmla="*/ 320 h 373"/>
                <a:gd name="T12" fmla="*/ 200 w 213"/>
                <a:gd name="T13" fmla="*/ 373 h 373"/>
                <a:gd name="T14" fmla="*/ 200 w 213"/>
                <a:gd name="T15" fmla="*/ 373 h 373"/>
                <a:gd name="T16" fmla="*/ 213 w 213"/>
                <a:gd name="T17" fmla="*/ 360 h 373"/>
                <a:gd name="T18" fmla="*/ 213 w 213"/>
                <a:gd name="T19" fmla="*/ 13 h 373"/>
                <a:gd name="T20" fmla="*/ 200 w 213"/>
                <a:gd name="T21" fmla="*/ 0 h 373"/>
                <a:gd name="T22" fmla="*/ 13 w 213"/>
                <a:gd name="T23" fmla="*/ 0 h 373"/>
                <a:gd name="T24" fmla="*/ 0 w 213"/>
                <a:gd name="T25" fmla="*/ 13 h 373"/>
                <a:gd name="T26" fmla="*/ 0 w 213"/>
                <a:gd name="T27" fmla="*/ 360 h 373"/>
                <a:gd name="T28" fmla="*/ 13 w 213"/>
                <a:gd name="T29" fmla="*/ 373 h 373"/>
                <a:gd name="T30" fmla="*/ 200 w 213"/>
                <a:gd name="T31" fmla="*/ 373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3" h="373">
                  <a:moveTo>
                    <a:pt x="80" y="320"/>
                  </a:moveTo>
                  <a:lnTo>
                    <a:pt x="80" y="320"/>
                  </a:lnTo>
                  <a:lnTo>
                    <a:pt x="133" y="320"/>
                  </a:lnTo>
                  <a:lnTo>
                    <a:pt x="133" y="346"/>
                  </a:lnTo>
                  <a:lnTo>
                    <a:pt x="80" y="346"/>
                  </a:lnTo>
                  <a:lnTo>
                    <a:pt x="80" y="320"/>
                  </a:lnTo>
                  <a:close/>
                  <a:moveTo>
                    <a:pt x="200" y="373"/>
                  </a:moveTo>
                  <a:lnTo>
                    <a:pt x="200" y="373"/>
                  </a:lnTo>
                  <a:cubicBezTo>
                    <a:pt x="208" y="373"/>
                    <a:pt x="213" y="367"/>
                    <a:pt x="213" y="360"/>
                  </a:cubicBezTo>
                  <a:lnTo>
                    <a:pt x="213" y="13"/>
                  </a:lnTo>
                  <a:cubicBezTo>
                    <a:pt x="213" y="5"/>
                    <a:pt x="208" y="0"/>
                    <a:pt x="200" y="0"/>
                  </a:cubicBezTo>
                  <a:lnTo>
                    <a:pt x="13" y="0"/>
                  </a:lnTo>
                  <a:cubicBezTo>
                    <a:pt x="6" y="0"/>
                    <a:pt x="0" y="5"/>
                    <a:pt x="0" y="13"/>
                  </a:cubicBezTo>
                  <a:lnTo>
                    <a:pt x="0" y="360"/>
                  </a:lnTo>
                  <a:cubicBezTo>
                    <a:pt x="0" y="367"/>
                    <a:pt x="6" y="373"/>
                    <a:pt x="13" y="373"/>
                  </a:cubicBezTo>
                  <a:lnTo>
                    <a:pt x="200" y="373"/>
                  </a:lnTo>
                  <a:close/>
                </a:path>
              </a:pathLst>
            </a:custGeom>
            <a:solidFill>
              <a:srgbClr val="C1C1C1"/>
            </a:solidFill>
            <a:ln w="0">
              <a:noFill/>
              <a:prstDash val="solid"/>
              <a:round/>
              <a:headEnd/>
              <a:tailEnd/>
            </a:ln>
          </p:spPr>
          <p:txBody>
            <a:bodyPr vert="horz" wrap="square" lIns="76200" tIns="38100" rIns="76200" bIns="38100" numCol="1" anchor="t" anchorCtr="0" compatLnSpc="1">
              <a:prstTxWarp prst="textNoShape">
                <a:avLst/>
              </a:prstTxWarp>
            </a:bodyPr>
            <a:lstStyle/>
            <a:p>
              <a:endParaRPr lang="en-US" sz="1471"/>
            </a:p>
          </p:txBody>
        </p:sp>
        <p:grpSp>
          <p:nvGrpSpPr>
            <p:cNvPr id="46" name="Group 45">
              <a:extLst>
                <a:ext uri="{FF2B5EF4-FFF2-40B4-BE49-F238E27FC236}">
                  <a16:creationId xmlns:a16="http://schemas.microsoft.com/office/drawing/2014/main" id="{F0D2233C-898C-4201-860C-4094D9F14FB2}"/>
                </a:ext>
              </a:extLst>
            </p:cNvPr>
            <p:cNvGrpSpPr/>
            <p:nvPr/>
          </p:nvGrpSpPr>
          <p:grpSpPr>
            <a:xfrm>
              <a:off x="7794875" y="3180987"/>
              <a:ext cx="248013" cy="248013"/>
              <a:chOff x="5516615" y="3180987"/>
              <a:chExt cx="248013" cy="248013"/>
            </a:xfrm>
          </p:grpSpPr>
          <p:sp>
            <p:nvSpPr>
              <p:cNvPr id="47" name="Oval 46">
                <a:extLst>
                  <a:ext uri="{FF2B5EF4-FFF2-40B4-BE49-F238E27FC236}">
                    <a16:creationId xmlns:a16="http://schemas.microsoft.com/office/drawing/2014/main" id="{9ACC38AF-1119-4454-A5CE-36BD04AF8AD1}"/>
                  </a:ext>
                </a:extLst>
              </p:cNvPr>
              <p:cNvSpPr/>
              <p:nvPr/>
            </p:nvSpPr>
            <p:spPr bwMode="auto">
              <a:xfrm>
                <a:off x="5516615" y="3180987"/>
                <a:ext cx="248013" cy="248013"/>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2400" tIns="121920" rIns="152400" bIns="121920" numCol="1" spcCol="0" rtlCol="0" fromWordArt="0" anchor="t" anchorCtr="0" forceAA="0" compatLnSpc="1">
                <a:prstTxWarp prst="textNoShape">
                  <a:avLst/>
                </a:prstTxWarp>
                <a:noAutofit/>
              </a:bodyPr>
              <a:lstStyle/>
              <a:p>
                <a:pPr defTabSz="777029" fontAlgn="base">
                  <a:spcBef>
                    <a:spcPct val="0"/>
                  </a:spcBef>
                  <a:spcAft>
                    <a:spcPct val="0"/>
                  </a:spcAft>
                  <a:defRPr/>
                </a:pPr>
                <a:endParaRPr lang="en-US" sz="1667">
                  <a:gradFill>
                    <a:gsLst>
                      <a:gs pos="0">
                        <a:srgbClr val="FFFFFF"/>
                      </a:gs>
                      <a:gs pos="100000">
                        <a:srgbClr val="FFFFFF"/>
                      </a:gs>
                    </a:gsLst>
                    <a:lin ang="5400000" scaled="0"/>
                  </a:gradFill>
                  <a:latin typeface="Segoe UI"/>
                  <a:ea typeface="Segoe UI" pitchFamily="34" charset="0"/>
                  <a:cs typeface="Segoe UI" pitchFamily="34" charset="0"/>
                </a:endParaRPr>
              </a:p>
            </p:txBody>
          </p:sp>
          <p:grpSp>
            <p:nvGrpSpPr>
              <p:cNvPr id="48" name="Group 47">
                <a:extLst>
                  <a:ext uri="{FF2B5EF4-FFF2-40B4-BE49-F238E27FC236}">
                    <a16:creationId xmlns:a16="http://schemas.microsoft.com/office/drawing/2014/main" id="{FF1733A1-B46B-4147-9865-6A83071E49FC}"/>
                  </a:ext>
                </a:extLst>
              </p:cNvPr>
              <p:cNvGrpSpPr/>
              <p:nvPr/>
            </p:nvGrpSpPr>
            <p:grpSpPr>
              <a:xfrm>
                <a:off x="5551320" y="3213935"/>
                <a:ext cx="178602" cy="178602"/>
                <a:chOff x="5972425" y="3218127"/>
                <a:chExt cx="178602" cy="178602"/>
              </a:xfrm>
            </p:grpSpPr>
            <p:sp>
              <p:nvSpPr>
                <p:cNvPr id="49" name="Freeform 10">
                  <a:extLst>
                    <a:ext uri="{FF2B5EF4-FFF2-40B4-BE49-F238E27FC236}">
                      <a16:creationId xmlns:a16="http://schemas.microsoft.com/office/drawing/2014/main" id="{00236545-1AB8-469E-9420-7CA8274258BB}"/>
                    </a:ext>
                  </a:extLst>
                </p:cNvPr>
                <p:cNvSpPr>
                  <a:spLocks noEditPoints="1"/>
                </p:cNvSpPr>
                <p:nvPr/>
              </p:nvSpPr>
              <p:spPr bwMode="auto">
                <a:xfrm>
                  <a:off x="5972425" y="3218127"/>
                  <a:ext cx="178602" cy="178602"/>
                </a:xfrm>
                <a:custGeom>
                  <a:avLst/>
                  <a:gdLst>
                    <a:gd name="T0" fmla="*/ 173 w 426"/>
                    <a:gd name="T1" fmla="*/ 298 h 426"/>
                    <a:gd name="T2" fmla="*/ 173 w 426"/>
                    <a:gd name="T3" fmla="*/ 298 h 426"/>
                    <a:gd name="T4" fmla="*/ 97 w 426"/>
                    <a:gd name="T5" fmla="*/ 222 h 426"/>
                    <a:gd name="T6" fmla="*/ 116 w 426"/>
                    <a:gd name="T7" fmla="*/ 203 h 426"/>
                    <a:gd name="T8" fmla="*/ 173 w 426"/>
                    <a:gd name="T9" fmla="*/ 260 h 426"/>
                    <a:gd name="T10" fmla="*/ 310 w 426"/>
                    <a:gd name="T11" fmla="*/ 123 h 426"/>
                    <a:gd name="T12" fmla="*/ 329 w 426"/>
                    <a:gd name="T13" fmla="*/ 142 h 426"/>
                    <a:gd name="T14" fmla="*/ 173 w 426"/>
                    <a:gd name="T15" fmla="*/ 298 h 426"/>
                    <a:gd name="T16" fmla="*/ 397 w 426"/>
                    <a:gd name="T17" fmla="*/ 104 h 426"/>
                    <a:gd name="T18" fmla="*/ 397 w 426"/>
                    <a:gd name="T19" fmla="*/ 104 h 426"/>
                    <a:gd name="T20" fmla="*/ 364 w 426"/>
                    <a:gd name="T21" fmla="*/ 61 h 426"/>
                    <a:gd name="T22" fmla="*/ 321 w 426"/>
                    <a:gd name="T23" fmla="*/ 28 h 426"/>
                    <a:gd name="T24" fmla="*/ 269 w 426"/>
                    <a:gd name="T25" fmla="*/ 6 h 426"/>
                    <a:gd name="T26" fmla="*/ 213 w 426"/>
                    <a:gd name="T27" fmla="*/ 0 h 426"/>
                    <a:gd name="T28" fmla="*/ 156 w 426"/>
                    <a:gd name="T29" fmla="*/ 6 h 426"/>
                    <a:gd name="T30" fmla="*/ 105 w 426"/>
                    <a:gd name="T31" fmla="*/ 28 h 426"/>
                    <a:gd name="T32" fmla="*/ 62 w 426"/>
                    <a:gd name="T33" fmla="*/ 61 h 426"/>
                    <a:gd name="T34" fmla="*/ 29 w 426"/>
                    <a:gd name="T35" fmla="*/ 104 h 426"/>
                    <a:gd name="T36" fmla="*/ 7 w 426"/>
                    <a:gd name="T37" fmla="*/ 156 h 426"/>
                    <a:gd name="T38" fmla="*/ 0 w 426"/>
                    <a:gd name="T39" fmla="*/ 212 h 426"/>
                    <a:gd name="T40" fmla="*/ 7 w 426"/>
                    <a:gd name="T41" fmla="*/ 269 h 426"/>
                    <a:gd name="T42" fmla="*/ 29 w 426"/>
                    <a:gd name="T43" fmla="*/ 320 h 426"/>
                    <a:gd name="T44" fmla="*/ 62 w 426"/>
                    <a:gd name="T45" fmla="*/ 363 h 426"/>
                    <a:gd name="T46" fmla="*/ 105 w 426"/>
                    <a:gd name="T47" fmla="*/ 396 h 426"/>
                    <a:gd name="T48" fmla="*/ 156 w 426"/>
                    <a:gd name="T49" fmla="*/ 418 h 426"/>
                    <a:gd name="T50" fmla="*/ 213 w 426"/>
                    <a:gd name="T51" fmla="*/ 426 h 426"/>
                    <a:gd name="T52" fmla="*/ 269 w 426"/>
                    <a:gd name="T53" fmla="*/ 418 h 426"/>
                    <a:gd name="T54" fmla="*/ 321 w 426"/>
                    <a:gd name="T55" fmla="*/ 396 h 426"/>
                    <a:gd name="T56" fmla="*/ 364 w 426"/>
                    <a:gd name="T57" fmla="*/ 363 h 426"/>
                    <a:gd name="T58" fmla="*/ 397 w 426"/>
                    <a:gd name="T59" fmla="*/ 320 h 426"/>
                    <a:gd name="T60" fmla="*/ 419 w 426"/>
                    <a:gd name="T61" fmla="*/ 269 h 426"/>
                    <a:gd name="T62" fmla="*/ 426 w 426"/>
                    <a:gd name="T63" fmla="*/ 212 h 426"/>
                    <a:gd name="T64" fmla="*/ 419 w 426"/>
                    <a:gd name="T65" fmla="*/ 156 h 426"/>
                    <a:gd name="T66" fmla="*/ 397 w 426"/>
                    <a:gd name="T67" fmla="*/ 104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6" h="426">
                      <a:moveTo>
                        <a:pt x="173" y="298"/>
                      </a:moveTo>
                      <a:lnTo>
                        <a:pt x="173" y="298"/>
                      </a:lnTo>
                      <a:lnTo>
                        <a:pt x="97" y="222"/>
                      </a:lnTo>
                      <a:lnTo>
                        <a:pt x="116" y="203"/>
                      </a:lnTo>
                      <a:lnTo>
                        <a:pt x="173" y="260"/>
                      </a:lnTo>
                      <a:lnTo>
                        <a:pt x="310" y="123"/>
                      </a:lnTo>
                      <a:lnTo>
                        <a:pt x="329" y="142"/>
                      </a:lnTo>
                      <a:lnTo>
                        <a:pt x="173" y="298"/>
                      </a:lnTo>
                      <a:close/>
                      <a:moveTo>
                        <a:pt x="397" y="104"/>
                      </a:moveTo>
                      <a:lnTo>
                        <a:pt x="397" y="104"/>
                      </a:lnTo>
                      <a:cubicBezTo>
                        <a:pt x="388" y="89"/>
                        <a:pt x="377" y="74"/>
                        <a:pt x="364" y="61"/>
                      </a:cubicBezTo>
                      <a:cubicBezTo>
                        <a:pt x="351" y="48"/>
                        <a:pt x="336" y="37"/>
                        <a:pt x="321" y="28"/>
                      </a:cubicBezTo>
                      <a:cubicBezTo>
                        <a:pt x="305" y="19"/>
                        <a:pt x="288" y="12"/>
                        <a:pt x="269" y="6"/>
                      </a:cubicBezTo>
                      <a:cubicBezTo>
                        <a:pt x="251" y="2"/>
                        <a:pt x="232" y="0"/>
                        <a:pt x="213" y="0"/>
                      </a:cubicBezTo>
                      <a:cubicBezTo>
                        <a:pt x="193" y="0"/>
                        <a:pt x="174" y="2"/>
                        <a:pt x="156" y="6"/>
                      </a:cubicBezTo>
                      <a:cubicBezTo>
                        <a:pt x="138" y="12"/>
                        <a:pt x="121" y="19"/>
                        <a:pt x="105" y="28"/>
                      </a:cubicBezTo>
                      <a:cubicBezTo>
                        <a:pt x="89" y="37"/>
                        <a:pt x="75" y="48"/>
                        <a:pt x="62" y="61"/>
                      </a:cubicBezTo>
                      <a:cubicBezTo>
                        <a:pt x="49" y="74"/>
                        <a:pt x="38" y="89"/>
                        <a:pt x="29" y="104"/>
                      </a:cubicBezTo>
                      <a:cubicBezTo>
                        <a:pt x="19" y="120"/>
                        <a:pt x="12" y="137"/>
                        <a:pt x="7" y="156"/>
                      </a:cubicBezTo>
                      <a:cubicBezTo>
                        <a:pt x="2" y="174"/>
                        <a:pt x="0" y="193"/>
                        <a:pt x="0" y="212"/>
                      </a:cubicBezTo>
                      <a:cubicBezTo>
                        <a:pt x="0" y="232"/>
                        <a:pt x="2" y="251"/>
                        <a:pt x="7" y="269"/>
                      </a:cubicBezTo>
                      <a:cubicBezTo>
                        <a:pt x="12" y="287"/>
                        <a:pt x="19" y="304"/>
                        <a:pt x="29" y="320"/>
                      </a:cubicBezTo>
                      <a:cubicBezTo>
                        <a:pt x="38" y="336"/>
                        <a:pt x="49" y="350"/>
                        <a:pt x="62" y="363"/>
                      </a:cubicBezTo>
                      <a:cubicBezTo>
                        <a:pt x="75" y="376"/>
                        <a:pt x="89" y="387"/>
                        <a:pt x="105" y="396"/>
                      </a:cubicBezTo>
                      <a:cubicBezTo>
                        <a:pt x="121" y="406"/>
                        <a:pt x="138" y="413"/>
                        <a:pt x="156" y="418"/>
                      </a:cubicBezTo>
                      <a:cubicBezTo>
                        <a:pt x="174" y="423"/>
                        <a:pt x="193" y="426"/>
                        <a:pt x="213" y="426"/>
                      </a:cubicBezTo>
                      <a:cubicBezTo>
                        <a:pt x="232" y="426"/>
                        <a:pt x="251" y="423"/>
                        <a:pt x="269" y="418"/>
                      </a:cubicBezTo>
                      <a:cubicBezTo>
                        <a:pt x="288" y="413"/>
                        <a:pt x="305" y="406"/>
                        <a:pt x="321" y="396"/>
                      </a:cubicBezTo>
                      <a:cubicBezTo>
                        <a:pt x="336" y="387"/>
                        <a:pt x="351" y="376"/>
                        <a:pt x="364" y="363"/>
                      </a:cubicBezTo>
                      <a:cubicBezTo>
                        <a:pt x="377" y="350"/>
                        <a:pt x="388" y="336"/>
                        <a:pt x="397" y="320"/>
                      </a:cubicBezTo>
                      <a:cubicBezTo>
                        <a:pt x="406" y="304"/>
                        <a:pt x="413" y="287"/>
                        <a:pt x="419" y="269"/>
                      </a:cubicBezTo>
                      <a:cubicBezTo>
                        <a:pt x="424" y="251"/>
                        <a:pt x="426" y="232"/>
                        <a:pt x="426" y="212"/>
                      </a:cubicBezTo>
                      <a:cubicBezTo>
                        <a:pt x="426" y="193"/>
                        <a:pt x="424" y="174"/>
                        <a:pt x="419" y="156"/>
                      </a:cubicBezTo>
                      <a:cubicBezTo>
                        <a:pt x="413" y="137"/>
                        <a:pt x="406" y="120"/>
                        <a:pt x="397" y="104"/>
                      </a:cubicBezTo>
                      <a:close/>
                    </a:path>
                  </a:pathLst>
                </a:custGeom>
                <a:solidFill>
                  <a:schemeClr val="accent1"/>
                </a:solidFill>
                <a:ln w="0">
                  <a:noFill/>
                  <a:prstDash val="solid"/>
                  <a:round/>
                  <a:headEnd/>
                  <a:tailEnd/>
                </a:ln>
              </p:spPr>
              <p:txBody>
                <a:bodyPr vert="horz" wrap="square" lIns="76200" tIns="38100" rIns="76200" bIns="38100" numCol="1" anchor="t" anchorCtr="0" compatLnSpc="1">
                  <a:prstTxWarp prst="textNoShape">
                    <a:avLst/>
                  </a:prstTxWarp>
                </a:bodyPr>
                <a:lstStyle/>
                <a:p>
                  <a:pPr defTabSz="761970">
                    <a:defRPr/>
                  </a:pPr>
                  <a:endParaRPr lang="en-US" sz="1500">
                    <a:solidFill>
                      <a:srgbClr val="282828"/>
                    </a:solidFill>
                    <a:latin typeface="Segoe UI"/>
                  </a:endParaRPr>
                </a:p>
              </p:txBody>
            </p:sp>
            <p:sp>
              <p:nvSpPr>
                <p:cNvPr id="50" name="Freeform 11">
                  <a:extLst>
                    <a:ext uri="{FF2B5EF4-FFF2-40B4-BE49-F238E27FC236}">
                      <a16:creationId xmlns:a16="http://schemas.microsoft.com/office/drawing/2014/main" id="{1F63D5FF-BE3A-4880-93FE-A573E13C1418}"/>
                    </a:ext>
                  </a:extLst>
                </p:cNvPr>
                <p:cNvSpPr>
                  <a:spLocks/>
                </p:cNvSpPr>
                <p:nvPr/>
              </p:nvSpPr>
              <p:spPr bwMode="auto">
                <a:xfrm>
                  <a:off x="6013016" y="3269543"/>
                  <a:ext cx="97419" cy="73741"/>
                </a:xfrm>
                <a:custGeom>
                  <a:avLst/>
                  <a:gdLst>
                    <a:gd name="T0" fmla="*/ 76 w 232"/>
                    <a:gd name="T1" fmla="*/ 137 h 175"/>
                    <a:gd name="T2" fmla="*/ 76 w 232"/>
                    <a:gd name="T3" fmla="*/ 137 h 175"/>
                    <a:gd name="T4" fmla="*/ 19 w 232"/>
                    <a:gd name="T5" fmla="*/ 80 h 175"/>
                    <a:gd name="T6" fmla="*/ 0 w 232"/>
                    <a:gd name="T7" fmla="*/ 99 h 175"/>
                    <a:gd name="T8" fmla="*/ 76 w 232"/>
                    <a:gd name="T9" fmla="*/ 175 h 175"/>
                    <a:gd name="T10" fmla="*/ 232 w 232"/>
                    <a:gd name="T11" fmla="*/ 19 h 175"/>
                    <a:gd name="T12" fmla="*/ 213 w 232"/>
                    <a:gd name="T13" fmla="*/ 0 h 175"/>
                    <a:gd name="T14" fmla="*/ 76 w 232"/>
                    <a:gd name="T15" fmla="*/ 137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2" h="175">
                      <a:moveTo>
                        <a:pt x="76" y="137"/>
                      </a:moveTo>
                      <a:lnTo>
                        <a:pt x="76" y="137"/>
                      </a:lnTo>
                      <a:lnTo>
                        <a:pt x="19" y="80"/>
                      </a:lnTo>
                      <a:lnTo>
                        <a:pt x="0" y="99"/>
                      </a:lnTo>
                      <a:lnTo>
                        <a:pt x="76" y="175"/>
                      </a:lnTo>
                      <a:lnTo>
                        <a:pt x="232" y="19"/>
                      </a:lnTo>
                      <a:lnTo>
                        <a:pt x="213" y="0"/>
                      </a:lnTo>
                      <a:lnTo>
                        <a:pt x="76" y="137"/>
                      </a:lnTo>
                      <a:close/>
                    </a:path>
                  </a:pathLst>
                </a:custGeom>
                <a:solidFill>
                  <a:schemeClr val="bg1"/>
                </a:solidFill>
                <a:ln w="0">
                  <a:noFill/>
                  <a:prstDash val="solid"/>
                  <a:round/>
                  <a:headEnd/>
                  <a:tailEnd/>
                </a:ln>
              </p:spPr>
              <p:txBody>
                <a:bodyPr vert="horz" wrap="square" lIns="76200" tIns="38100" rIns="76200" bIns="38100" numCol="1" anchor="t" anchorCtr="0" compatLnSpc="1">
                  <a:prstTxWarp prst="textNoShape">
                    <a:avLst/>
                  </a:prstTxWarp>
                </a:bodyPr>
                <a:lstStyle/>
                <a:p>
                  <a:pPr defTabSz="761970">
                    <a:defRPr/>
                  </a:pPr>
                  <a:endParaRPr lang="en-US" sz="1500">
                    <a:solidFill>
                      <a:srgbClr val="282828"/>
                    </a:solidFill>
                    <a:latin typeface="Segoe UI"/>
                  </a:endParaRPr>
                </a:p>
              </p:txBody>
            </p:sp>
          </p:grpSp>
        </p:grpSp>
      </p:grpSp>
      <p:grpSp>
        <p:nvGrpSpPr>
          <p:cNvPr id="3" name="Group 2">
            <a:extLst>
              <a:ext uri="{FF2B5EF4-FFF2-40B4-BE49-F238E27FC236}">
                <a16:creationId xmlns:a16="http://schemas.microsoft.com/office/drawing/2014/main" id="{A3CFF456-BB4C-498E-A24C-9E9937FE0F34}"/>
              </a:ext>
              <a:ext uri="{C183D7F6-B498-43B3-948B-1728B52AA6E4}">
                <adec:decorative xmlns:adec="http://schemas.microsoft.com/office/drawing/2017/decorative" val="1"/>
              </a:ext>
            </a:extLst>
          </p:cNvPr>
          <p:cNvGrpSpPr/>
          <p:nvPr/>
        </p:nvGrpSpPr>
        <p:grpSpPr>
          <a:xfrm>
            <a:off x="7724162" y="3289666"/>
            <a:ext cx="497863" cy="431843"/>
            <a:chOff x="7724162" y="2887280"/>
            <a:chExt cx="497863" cy="431843"/>
          </a:xfrm>
        </p:grpSpPr>
        <p:grpSp>
          <p:nvGrpSpPr>
            <p:cNvPr id="51" name="Group 50">
              <a:extLst>
                <a:ext uri="{FF2B5EF4-FFF2-40B4-BE49-F238E27FC236}">
                  <a16:creationId xmlns:a16="http://schemas.microsoft.com/office/drawing/2014/main" id="{84303C60-7CB9-48C5-89DE-F7F96290E400}"/>
                </a:ext>
              </a:extLst>
            </p:cNvPr>
            <p:cNvGrpSpPr/>
            <p:nvPr/>
          </p:nvGrpSpPr>
          <p:grpSpPr>
            <a:xfrm>
              <a:off x="7724162" y="2887280"/>
              <a:ext cx="497863" cy="431843"/>
              <a:chOff x="9029335" y="3180987"/>
              <a:chExt cx="497863" cy="431843"/>
            </a:xfrm>
          </p:grpSpPr>
          <p:sp>
            <p:nvSpPr>
              <p:cNvPr id="52" name="Freeform 5">
                <a:extLst>
                  <a:ext uri="{FF2B5EF4-FFF2-40B4-BE49-F238E27FC236}">
                    <a16:creationId xmlns:a16="http://schemas.microsoft.com/office/drawing/2014/main" id="{B24EE1B5-0605-4A6D-AAAB-478920C4AB11}"/>
                  </a:ext>
                  <a:ext uri="{C183D7F6-B498-43B3-948B-1728B52AA6E4}">
                    <adec:decorative xmlns:adec="http://schemas.microsoft.com/office/drawing/2017/decorative" val="1"/>
                  </a:ext>
                </a:extLst>
              </p:cNvPr>
              <p:cNvSpPr>
                <a:spLocks noEditPoints="1"/>
              </p:cNvSpPr>
              <p:nvPr/>
            </p:nvSpPr>
            <p:spPr bwMode="auto">
              <a:xfrm>
                <a:off x="9029335" y="3349569"/>
                <a:ext cx="365125" cy="263261"/>
              </a:xfrm>
              <a:custGeom>
                <a:avLst/>
                <a:gdLst>
                  <a:gd name="T0" fmla="*/ 158 w 370"/>
                  <a:gd name="T1" fmla="*/ 214 h 267"/>
                  <a:gd name="T2" fmla="*/ 158 w 370"/>
                  <a:gd name="T3" fmla="*/ 214 h 267"/>
                  <a:gd name="T4" fmla="*/ 211 w 370"/>
                  <a:gd name="T5" fmla="*/ 214 h 267"/>
                  <a:gd name="T6" fmla="*/ 211 w 370"/>
                  <a:gd name="T7" fmla="*/ 241 h 267"/>
                  <a:gd name="T8" fmla="*/ 158 w 370"/>
                  <a:gd name="T9" fmla="*/ 241 h 267"/>
                  <a:gd name="T10" fmla="*/ 158 w 370"/>
                  <a:gd name="T11" fmla="*/ 214 h 267"/>
                  <a:gd name="T12" fmla="*/ 0 w 370"/>
                  <a:gd name="T13" fmla="*/ 12 h 267"/>
                  <a:gd name="T14" fmla="*/ 0 w 370"/>
                  <a:gd name="T15" fmla="*/ 12 h 267"/>
                  <a:gd name="T16" fmla="*/ 0 w 370"/>
                  <a:gd name="T17" fmla="*/ 254 h 267"/>
                  <a:gd name="T18" fmla="*/ 12 w 370"/>
                  <a:gd name="T19" fmla="*/ 267 h 267"/>
                  <a:gd name="T20" fmla="*/ 357 w 370"/>
                  <a:gd name="T21" fmla="*/ 267 h 267"/>
                  <a:gd name="T22" fmla="*/ 370 w 370"/>
                  <a:gd name="T23" fmla="*/ 254 h 267"/>
                  <a:gd name="T24" fmla="*/ 370 w 370"/>
                  <a:gd name="T25" fmla="*/ 12 h 267"/>
                  <a:gd name="T26" fmla="*/ 357 w 370"/>
                  <a:gd name="T27" fmla="*/ 0 h 267"/>
                  <a:gd name="T28" fmla="*/ 12 w 370"/>
                  <a:gd name="T29" fmla="*/ 0 h 267"/>
                  <a:gd name="T30" fmla="*/ 0 w 370"/>
                  <a:gd name="T31" fmla="*/ 1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0" h="267">
                    <a:moveTo>
                      <a:pt x="158" y="214"/>
                    </a:moveTo>
                    <a:lnTo>
                      <a:pt x="158" y="214"/>
                    </a:lnTo>
                    <a:lnTo>
                      <a:pt x="211" y="214"/>
                    </a:lnTo>
                    <a:lnTo>
                      <a:pt x="211" y="241"/>
                    </a:lnTo>
                    <a:lnTo>
                      <a:pt x="158" y="241"/>
                    </a:lnTo>
                    <a:lnTo>
                      <a:pt x="158" y="214"/>
                    </a:lnTo>
                    <a:close/>
                    <a:moveTo>
                      <a:pt x="0" y="12"/>
                    </a:moveTo>
                    <a:lnTo>
                      <a:pt x="0" y="12"/>
                    </a:lnTo>
                    <a:lnTo>
                      <a:pt x="0" y="254"/>
                    </a:lnTo>
                    <a:cubicBezTo>
                      <a:pt x="0" y="261"/>
                      <a:pt x="6" y="267"/>
                      <a:pt x="12" y="267"/>
                    </a:cubicBezTo>
                    <a:lnTo>
                      <a:pt x="357" y="267"/>
                    </a:lnTo>
                    <a:cubicBezTo>
                      <a:pt x="364" y="267"/>
                      <a:pt x="370" y="261"/>
                      <a:pt x="370" y="254"/>
                    </a:cubicBezTo>
                    <a:lnTo>
                      <a:pt x="370" y="12"/>
                    </a:lnTo>
                    <a:cubicBezTo>
                      <a:pt x="370" y="5"/>
                      <a:pt x="364" y="0"/>
                      <a:pt x="357" y="0"/>
                    </a:cubicBezTo>
                    <a:lnTo>
                      <a:pt x="12" y="0"/>
                    </a:lnTo>
                    <a:cubicBezTo>
                      <a:pt x="6" y="0"/>
                      <a:pt x="0" y="5"/>
                      <a:pt x="0" y="12"/>
                    </a:cubicBezTo>
                    <a:close/>
                  </a:path>
                </a:pathLst>
              </a:custGeom>
              <a:solidFill>
                <a:srgbClr val="C1C1C1"/>
              </a:solidFill>
              <a:ln w="0">
                <a:noFill/>
                <a:prstDash val="solid"/>
                <a:round/>
                <a:headEnd/>
                <a:tailEnd/>
              </a:ln>
            </p:spPr>
            <p:txBody>
              <a:bodyPr vert="horz" wrap="square" lIns="76200" tIns="38100" rIns="76200" bIns="38100" numCol="1" anchor="t" anchorCtr="0" compatLnSpc="1">
                <a:prstTxWarp prst="textNoShape">
                  <a:avLst/>
                </a:prstTxWarp>
              </a:bodyPr>
              <a:lstStyle/>
              <a:p>
                <a:endParaRPr lang="en-US" sz="1471"/>
              </a:p>
            </p:txBody>
          </p:sp>
          <p:sp>
            <p:nvSpPr>
              <p:cNvPr id="53" name="Oval 52">
                <a:extLst>
                  <a:ext uri="{FF2B5EF4-FFF2-40B4-BE49-F238E27FC236}">
                    <a16:creationId xmlns:a16="http://schemas.microsoft.com/office/drawing/2014/main" id="{545435D8-F836-4D0B-A18D-37C0B5FF0D96}"/>
                  </a:ext>
                </a:extLst>
              </p:cNvPr>
              <p:cNvSpPr/>
              <p:nvPr/>
            </p:nvSpPr>
            <p:spPr bwMode="auto">
              <a:xfrm>
                <a:off x="9279185" y="3180987"/>
                <a:ext cx="248013" cy="248013"/>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2400" tIns="121920" rIns="152400" bIns="121920" numCol="1" spcCol="0" rtlCol="0" fromWordArt="0" anchor="t" anchorCtr="0" forceAA="0" compatLnSpc="1">
                <a:prstTxWarp prst="textNoShape">
                  <a:avLst/>
                </a:prstTxWarp>
                <a:noAutofit/>
              </a:bodyPr>
              <a:lstStyle/>
              <a:p>
                <a:pPr defTabSz="777029" fontAlgn="base">
                  <a:spcBef>
                    <a:spcPct val="0"/>
                  </a:spcBef>
                  <a:spcAft>
                    <a:spcPct val="0"/>
                  </a:spcAft>
                  <a:defRPr/>
                </a:pPr>
                <a:endParaRPr lang="en-US" sz="1667">
                  <a:gradFill>
                    <a:gsLst>
                      <a:gs pos="0">
                        <a:srgbClr val="FFFFFF"/>
                      </a:gs>
                      <a:gs pos="100000">
                        <a:srgbClr val="FFFFFF"/>
                      </a:gs>
                    </a:gsLst>
                    <a:lin ang="5400000" scaled="0"/>
                  </a:gradFill>
                  <a:latin typeface="Segoe UI"/>
                  <a:ea typeface="Segoe UI" pitchFamily="34" charset="0"/>
                  <a:cs typeface="Segoe UI" pitchFamily="34" charset="0"/>
                </a:endParaRPr>
              </a:p>
            </p:txBody>
          </p:sp>
        </p:grpSp>
        <p:sp>
          <p:nvSpPr>
            <p:cNvPr id="54" name="Freeform 10">
              <a:extLst>
                <a:ext uri="{FF2B5EF4-FFF2-40B4-BE49-F238E27FC236}">
                  <a16:creationId xmlns:a16="http://schemas.microsoft.com/office/drawing/2014/main" id="{660162D4-4E0C-487C-9F00-A3B6DC325C83}"/>
                </a:ext>
              </a:extLst>
            </p:cNvPr>
            <p:cNvSpPr>
              <a:spLocks noEditPoints="1"/>
            </p:cNvSpPr>
            <p:nvPr/>
          </p:nvSpPr>
          <p:spPr bwMode="auto">
            <a:xfrm>
              <a:off x="8008717" y="2929079"/>
              <a:ext cx="178602" cy="178602"/>
            </a:xfrm>
            <a:custGeom>
              <a:avLst/>
              <a:gdLst>
                <a:gd name="T0" fmla="*/ 173 w 426"/>
                <a:gd name="T1" fmla="*/ 298 h 426"/>
                <a:gd name="T2" fmla="*/ 173 w 426"/>
                <a:gd name="T3" fmla="*/ 298 h 426"/>
                <a:gd name="T4" fmla="*/ 97 w 426"/>
                <a:gd name="T5" fmla="*/ 222 h 426"/>
                <a:gd name="T6" fmla="*/ 116 w 426"/>
                <a:gd name="T7" fmla="*/ 203 h 426"/>
                <a:gd name="T8" fmla="*/ 173 w 426"/>
                <a:gd name="T9" fmla="*/ 260 h 426"/>
                <a:gd name="T10" fmla="*/ 310 w 426"/>
                <a:gd name="T11" fmla="*/ 123 h 426"/>
                <a:gd name="T12" fmla="*/ 329 w 426"/>
                <a:gd name="T13" fmla="*/ 142 h 426"/>
                <a:gd name="T14" fmla="*/ 173 w 426"/>
                <a:gd name="T15" fmla="*/ 298 h 426"/>
                <a:gd name="T16" fmla="*/ 397 w 426"/>
                <a:gd name="T17" fmla="*/ 104 h 426"/>
                <a:gd name="T18" fmla="*/ 397 w 426"/>
                <a:gd name="T19" fmla="*/ 104 h 426"/>
                <a:gd name="T20" fmla="*/ 364 w 426"/>
                <a:gd name="T21" fmla="*/ 61 h 426"/>
                <a:gd name="T22" fmla="*/ 321 w 426"/>
                <a:gd name="T23" fmla="*/ 28 h 426"/>
                <a:gd name="T24" fmla="*/ 269 w 426"/>
                <a:gd name="T25" fmla="*/ 6 h 426"/>
                <a:gd name="T26" fmla="*/ 213 w 426"/>
                <a:gd name="T27" fmla="*/ 0 h 426"/>
                <a:gd name="T28" fmla="*/ 156 w 426"/>
                <a:gd name="T29" fmla="*/ 6 h 426"/>
                <a:gd name="T30" fmla="*/ 105 w 426"/>
                <a:gd name="T31" fmla="*/ 28 h 426"/>
                <a:gd name="T32" fmla="*/ 62 w 426"/>
                <a:gd name="T33" fmla="*/ 61 h 426"/>
                <a:gd name="T34" fmla="*/ 29 w 426"/>
                <a:gd name="T35" fmla="*/ 104 h 426"/>
                <a:gd name="T36" fmla="*/ 7 w 426"/>
                <a:gd name="T37" fmla="*/ 156 h 426"/>
                <a:gd name="T38" fmla="*/ 0 w 426"/>
                <a:gd name="T39" fmla="*/ 212 h 426"/>
                <a:gd name="T40" fmla="*/ 7 w 426"/>
                <a:gd name="T41" fmla="*/ 269 h 426"/>
                <a:gd name="T42" fmla="*/ 29 w 426"/>
                <a:gd name="T43" fmla="*/ 320 h 426"/>
                <a:gd name="T44" fmla="*/ 62 w 426"/>
                <a:gd name="T45" fmla="*/ 363 h 426"/>
                <a:gd name="T46" fmla="*/ 105 w 426"/>
                <a:gd name="T47" fmla="*/ 396 h 426"/>
                <a:gd name="T48" fmla="*/ 156 w 426"/>
                <a:gd name="T49" fmla="*/ 418 h 426"/>
                <a:gd name="T50" fmla="*/ 213 w 426"/>
                <a:gd name="T51" fmla="*/ 426 h 426"/>
                <a:gd name="T52" fmla="*/ 269 w 426"/>
                <a:gd name="T53" fmla="*/ 418 h 426"/>
                <a:gd name="T54" fmla="*/ 321 w 426"/>
                <a:gd name="T55" fmla="*/ 396 h 426"/>
                <a:gd name="T56" fmla="*/ 364 w 426"/>
                <a:gd name="T57" fmla="*/ 363 h 426"/>
                <a:gd name="T58" fmla="*/ 397 w 426"/>
                <a:gd name="T59" fmla="*/ 320 h 426"/>
                <a:gd name="T60" fmla="*/ 419 w 426"/>
                <a:gd name="T61" fmla="*/ 269 h 426"/>
                <a:gd name="T62" fmla="*/ 426 w 426"/>
                <a:gd name="T63" fmla="*/ 212 h 426"/>
                <a:gd name="T64" fmla="*/ 419 w 426"/>
                <a:gd name="T65" fmla="*/ 156 h 426"/>
                <a:gd name="T66" fmla="*/ 397 w 426"/>
                <a:gd name="T67" fmla="*/ 104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6" h="426">
                  <a:moveTo>
                    <a:pt x="173" y="298"/>
                  </a:moveTo>
                  <a:lnTo>
                    <a:pt x="173" y="298"/>
                  </a:lnTo>
                  <a:lnTo>
                    <a:pt x="97" y="222"/>
                  </a:lnTo>
                  <a:lnTo>
                    <a:pt x="116" y="203"/>
                  </a:lnTo>
                  <a:lnTo>
                    <a:pt x="173" y="260"/>
                  </a:lnTo>
                  <a:lnTo>
                    <a:pt x="310" y="123"/>
                  </a:lnTo>
                  <a:lnTo>
                    <a:pt x="329" y="142"/>
                  </a:lnTo>
                  <a:lnTo>
                    <a:pt x="173" y="298"/>
                  </a:lnTo>
                  <a:close/>
                  <a:moveTo>
                    <a:pt x="397" y="104"/>
                  </a:moveTo>
                  <a:lnTo>
                    <a:pt x="397" y="104"/>
                  </a:lnTo>
                  <a:cubicBezTo>
                    <a:pt x="388" y="89"/>
                    <a:pt x="377" y="74"/>
                    <a:pt x="364" y="61"/>
                  </a:cubicBezTo>
                  <a:cubicBezTo>
                    <a:pt x="351" y="48"/>
                    <a:pt x="336" y="37"/>
                    <a:pt x="321" y="28"/>
                  </a:cubicBezTo>
                  <a:cubicBezTo>
                    <a:pt x="305" y="19"/>
                    <a:pt x="288" y="12"/>
                    <a:pt x="269" y="6"/>
                  </a:cubicBezTo>
                  <a:cubicBezTo>
                    <a:pt x="251" y="2"/>
                    <a:pt x="232" y="0"/>
                    <a:pt x="213" y="0"/>
                  </a:cubicBezTo>
                  <a:cubicBezTo>
                    <a:pt x="193" y="0"/>
                    <a:pt x="174" y="2"/>
                    <a:pt x="156" y="6"/>
                  </a:cubicBezTo>
                  <a:cubicBezTo>
                    <a:pt x="138" y="12"/>
                    <a:pt x="121" y="19"/>
                    <a:pt x="105" y="28"/>
                  </a:cubicBezTo>
                  <a:cubicBezTo>
                    <a:pt x="89" y="37"/>
                    <a:pt x="75" y="48"/>
                    <a:pt x="62" y="61"/>
                  </a:cubicBezTo>
                  <a:cubicBezTo>
                    <a:pt x="49" y="74"/>
                    <a:pt x="38" y="89"/>
                    <a:pt x="29" y="104"/>
                  </a:cubicBezTo>
                  <a:cubicBezTo>
                    <a:pt x="19" y="120"/>
                    <a:pt x="12" y="137"/>
                    <a:pt x="7" y="156"/>
                  </a:cubicBezTo>
                  <a:cubicBezTo>
                    <a:pt x="2" y="174"/>
                    <a:pt x="0" y="193"/>
                    <a:pt x="0" y="212"/>
                  </a:cubicBezTo>
                  <a:cubicBezTo>
                    <a:pt x="0" y="232"/>
                    <a:pt x="2" y="251"/>
                    <a:pt x="7" y="269"/>
                  </a:cubicBezTo>
                  <a:cubicBezTo>
                    <a:pt x="12" y="287"/>
                    <a:pt x="19" y="304"/>
                    <a:pt x="29" y="320"/>
                  </a:cubicBezTo>
                  <a:cubicBezTo>
                    <a:pt x="38" y="336"/>
                    <a:pt x="49" y="350"/>
                    <a:pt x="62" y="363"/>
                  </a:cubicBezTo>
                  <a:cubicBezTo>
                    <a:pt x="75" y="376"/>
                    <a:pt x="89" y="387"/>
                    <a:pt x="105" y="396"/>
                  </a:cubicBezTo>
                  <a:cubicBezTo>
                    <a:pt x="121" y="406"/>
                    <a:pt x="138" y="413"/>
                    <a:pt x="156" y="418"/>
                  </a:cubicBezTo>
                  <a:cubicBezTo>
                    <a:pt x="174" y="423"/>
                    <a:pt x="193" y="426"/>
                    <a:pt x="213" y="426"/>
                  </a:cubicBezTo>
                  <a:cubicBezTo>
                    <a:pt x="232" y="426"/>
                    <a:pt x="251" y="423"/>
                    <a:pt x="269" y="418"/>
                  </a:cubicBezTo>
                  <a:cubicBezTo>
                    <a:pt x="288" y="413"/>
                    <a:pt x="305" y="406"/>
                    <a:pt x="321" y="396"/>
                  </a:cubicBezTo>
                  <a:cubicBezTo>
                    <a:pt x="336" y="387"/>
                    <a:pt x="351" y="376"/>
                    <a:pt x="364" y="363"/>
                  </a:cubicBezTo>
                  <a:cubicBezTo>
                    <a:pt x="377" y="350"/>
                    <a:pt x="388" y="336"/>
                    <a:pt x="397" y="320"/>
                  </a:cubicBezTo>
                  <a:cubicBezTo>
                    <a:pt x="406" y="304"/>
                    <a:pt x="413" y="287"/>
                    <a:pt x="419" y="269"/>
                  </a:cubicBezTo>
                  <a:cubicBezTo>
                    <a:pt x="424" y="251"/>
                    <a:pt x="426" y="232"/>
                    <a:pt x="426" y="212"/>
                  </a:cubicBezTo>
                  <a:cubicBezTo>
                    <a:pt x="426" y="193"/>
                    <a:pt x="424" y="174"/>
                    <a:pt x="419" y="156"/>
                  </a:cubicBezTo>
                  <a:cubicBezTo>
                    <a:pt x="413" y="137"/>
                    <a:pt x="406" y="120"/>
                    <a:pt x="397" y="104"/>
                  </a:cubicBezTo>
                  <a:close/>
                </a:path>
              </a:pathLst>
            </a:custGeom>
            <a:solidFill>
              <a:schemeClr val="accent1"/>
            </a:solidFill>
            <a:ln w="0">
              <a:noFill/>
              <a:prstDash val="solid"/>
              <a:round/>
              <a:headEnd/>
              <a:tailEnd/>
            </a:ln>
          </p:spPr>
          <p:txBody>
            <a:bodyPr vert="horz" wrap="square" lIns="76200" tIns="38100" rIns="76200" bIns="38100" numCol="1" anchor="t" anchorCtr="0" compatLnSpc="1">
              <a:prstTxWarp prst="textNoShape">
                <a:avLst/>
              </a:prstTxWarp>
            </a:bodyPr>
            <a:lstStyle/>
            <a:p>
              <a:pPr defTabSz="761970">
                <a:defRPr/>
              </a:pPr>
              <a:endParaRPr lang="en-US" sz="1500">
                <a:solidFill>
                  <a:srgbClr val="282828"/>
                </a:solidFill>
                <a:latin typeface="Segoe UI"/>
              </a:endParaRPr>
            </a:p>
          </p:txBody>
        </p:sp>
      </p:grpSp>
      <p:sp>
        <p:nvSpPr>
          <p:cNvPr id="2" name="Espace réservé du numéro de diapositive 1">
            <a:extLst>
              <a:ext uri="{FF2B5EF4-FFF2-40B4-BE49-F238E27FC236}">
                <a16:creationId xmlns:a16="http://schemas.microsoft.com/office/drawing/2014/main" id="{FE03BDC6-967D-3514-6FDE-981FD4F48F8F}"/>
              </a:ext>
            </a:extLst>
          </p:cNvPr>
          <p:cNvSpPr>
            <a:spLocks noGrp="1"/>
          </p:cNvSpPr>
          <p:nvPr>
            <p:ph type="sldNum" sz="quarter" idx="12"/>
          </p:nvPr>
        </p:nvSpPr>
        <p:spPr/>
        <p:txBody>
          <a:bodyPr/>
          <a:lstStyle/>
          <a:p>
            <a:fld id="{44E82C1C-64BF-4B72-8C70-A85602E03021}" type="slidenum">
              <a:rPr lang="en-IN" smtClean="0"/>
              <a:t>10</a:t>
            </a:fld>
            <a:endParaRPr lang="en-IN"/>
          </a:p>
        </p:txBody>
      </p:sp>
    </p:spTree>
    <p:extLst>
      <p:ext uri="{BB962C8B-B14F-4D97-AF65-F5344CB8AC3E}">
        <p14:creationId xmlns:p14="http://schemas.microsoft.com/office/powerpoint/2010/main" val="60470054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Rectangle 124">
            <a:extLst>
              <a:ext uri="{FF2B5EF4-FFF2-40B4-BE49-F238E27FC236}">
                <a16:creationId xmlns:a16="http://schemas.microsoft.com/office/drawing/2014/main" id="{831FD729-3C8F-461D-B25D-8BC89B6F4499}"/>
              </a:ext>
              <a:ext uri="{C183D7F6-B498-43B3-948B-1728B52AA6E4}">
                <adec:decorative xmlns:adec="http://schemas.microsoft.com/office/drawing/2017/decorative" val="1"/>
              </a:ext>
            </a:extLst>
          </p:cNvPr>
          <p:cNvSpPr/>
          <p:nvPr/>
        </p:nvSpPr>
        <p:spPr bwMode="auto">
          <a:xfrm>
            <a:off x="4715430" y="0"/>
            <a:ext cx="7487415" cy="6858000"/>
          </a:xfrm>
          <a:prstGeom prst="rect">
            <a:avLst/>
          </a:prstGeom>
          <a:solidFill>
            <a:schemeClr val="bg1">
              <a:lumMod val="95000"/>
            </a:schemeClr>
          </a:solidFill>
          <a:ln>
            <a:noFill/>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sp>
        <p:nvSpPr>
          <p:cNvPr id="25" name="TextBox 24">
            <a:extLst>
              <a:ext uri="{FF2B5EF4-FFF2-40B4-BE49-F238E27FC236}">
                <a16:creationId xmlns:a16="http://schemas.microsoft.com/office/drawing/2014/main" id="{E4843D9B-8ED4-4F52-B5B5-B798410816F7}"/>
              </a:ext>
            </a:extLst>
          </p:cNvPr>
          <p:cNvSpPr txBox="1"/>
          <p:nvPr/>
        </p:nvSpPr>
        <p:spPr>
          <a:xfrm>
            <a:off x="576023" y="2838456"/>
            <a:ext cx="3616362" cy="2893100"/>
          </a:xfrm>
          <a:prstGeom prst="rect">
            <a:avLst/>
          </a:prstGeom>
          <a:noFill/>
        </p:spPr>
        <p:txBody>
          <a:bodyPr wrap="square" lIns="0" tIns="0" rIns="0" bIns="0" anchor="t">
            <a:spAutoFit/>
          </a:bodyPr>
          <a:lstStyle/>
          <a:p>
            <a:pPr marL="0" marR="0" lvl="0" indent="0" algn="l" defTabSz="914400" rtl="0" eaLnBrk="1" fontAlgn="auto" latinLnBrk="0" hangingPunct="1">
              <a:spcBef>
                <a:spcPts val="0"/>
              </a:spcBef>
              <a:spcAft>
                <a:spcPts val="1200"/>
              </a:spcAft>
              <a:buClr>
                <a:srgbClr val="0078D4"/>
              </a:buClr>
              <a:buSzTx/>
              <a:buFontTx/>
              <a:buNone/>
              <a:tabLst/>
              <a:defRPr/>
            </a:pPr>
            <a:r>
              <a:rPr lang="fr-FR" sz="1400">
                <a:latin typeface="+mj-lt"/>
              </a:rPr>
              <a:t>Ensemble d'outils et de ressources pour aider à gérer les complexités du suivi et de l'application des mises à jour aux appareils clients</a:t>
            </a:r>
          </a:p>
          <a:p>
            <a:pPr marL="0" marR="0" lvl="0" indent="0" algn="l" defTabSz="914400" rtl="0" eaLnBrk="1" fontAlgn="auto" latinLnBrk="0" hangingPunct="1">
              <a:spcBef>
                <a:spcPts val="0"/>
              </a:spcBef>
              <a:spcAft>
                <a:spcPts val="1200"/>
              </a:spcAft>
              <a:buClr>
                <a:srgbClr val="0078D4"/>
              </a:buClr>
              <a:buSzTx/>
              <a:buFontTx/>
              <a:buNone/>
              <a:tabLst/>
              <a:defRPr/>
            </a:pPr>
            <a:r>
              <a:rPr lang="fr-FR" sz="1400">
                <a:latin typeface="+mj-lt"/>
              </a:rPr>
              <a:t>Capacité à gérer facilement le processus de mise à jour logicielle avec des scénarios de déploiement manuel, automatique et par phases</a:t>
            </a:r>
          </a:p>
          <a:p>
            <a:pPr marL="0" marR="0" lvl="0" indent="0" algn="l" defTabSz="914400" rtl="0" eaLnBrk="1" fontAlgn="auto" latinLnBrk="0" hangingPunct="1">
              <a:spcBef>
                <a:spcPts val="0"/>
              </a:spcBef>
              <a:spcAft>
                <a:spcPts val="1200"/>
              </a:spcAft>
              <a:buClr>
                <a:srgbClr val="0078D4"/>
              </a:buClr>
              <a:buSzTx/>
              <a:buFontTx/>
              <a:buNone/>
              <a:tabLst/>
              <a:defRPr/>
            </a:pPr>
            <a:r>
              <a:rPr lang="fr-FR" sz="1400">
                <a:latin typeface="+mj-lt"/>
              </a:rPr>
              <a:t>Tableau de bord des mises à jour logicielles pour afficher l'état de conformité et analyser rapidement les données pour déterminer quels appareils sont à risque</a:t>
            </a:r>
            <a:endParaRPr lang="en-US" sz="1400">
              <a:latin typeface="+mj-lt"/>
            </a:endParaRPr>
          </a:p>
        </p:txBody>
      </p:sp>
      <p:sp>
        <p:nvSpPr>
          <p:cNvPr id="43" name="TextBox 42" descr="Date 2">
            <a:extLst>
              <a:ext uri="{FF2B5EF4-FFF2-40B4-BE49-F238E27FC236}">
                <a16:creationId xmlns:a16="http://schemas.microsoft.com/office/drawing/2014/main" id="{09F2E8E2-92CC-4869-911A-2979865AE9F4}"/>
              </a:ext>
            </a:extLst>
          </p:cNvPr>
          <p:cNvSpPr txBox="1"/>
          <p:nvPr/>
        </p:nvSpPr>
        <p:spPr>
          <a:xfrm>
            <a:off x="6557034" y="4296497"/>
            <a:ext cx="856070" cy="369332"/>
          </a:xfrm>
          <a:prstGeom prst="rect">
            <a:avLst/>
          </a:prstGeom>
          <a:noFill/>
        </p:spPr>
        <p:txBody>
          <a:bodyPr wrap="square" lIns="0" tIns="0" rIns="0" bIns="0" rtlCol="0">
            <a:spAutoFit/>
          </a:bodyPr>
          <a:lstStyle/>
          <a:p>
            <a:pPr lvl="0" algn="ctr">
              <a:defRPr/>
            </a:pPr>
            <a:r>
              <a:rPr lang="en-US" sz="1200" err="1">
                <a:latin typeface="+mj-lt"/>
              </a:rPr>
              <a:t>Conformité</a:t>
            </a:r>
            <a:endParaRPr lang="en-US" sz="1200">
              <a:latin typeface="+mj-lt"/>
            </a:endParaRPr>
          </a:p>
          <a:p>
            <a:pPr marL="0" marR="0" lvl="0" indent="0" algn="ctr" defTabSz="914367"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effectLst/>
              <a:uLnTx/>
              <a:uFillTx/>
              <a:latin typeface="+mj-lt"/>
              <a:ea typeface="+mn-ea"/>
              <a:cs typeface="+mn-cs"/>
            </a:endParaRPr>
          </a:p>
        </p:txBody>
      </p:sp>
      <p:sp>
        <p:nvSpPr>
          <p:cNvPr id="45" name="TextBox 44" descr="Date 3">
            <a:extLst>
              <a:ext uri="{FF2B5EF4-FFF2-40B4-BE49-F238E27FC236}">
                <a16:creationId xmlns:a16="http://schemas.microsoft.com/office/drawing/2014/main" id="{4204093D-D042-4A09-A2E4-14D71A08332F}"/>
              </a:ext>
            </a:extLst>
          </p:cNvPr>
          <p:cNvSpPr txBox="1"/>
          <p:nvPr/>
        </p:nvSpPr>
        <p:spPr>
          <a:xfrm>
            <a:off x="8010900" y="4296497"/>
            <a:ext cx="953364" cy="184666"/>
          </a:xfrm>
          <a:prstGeom prst="rect">
            <a:avLst/>
          </a:prstGeom>
          <a:noFill/>
        </p:spPr>
        <p:txBody>
          <a:bodyPr wrap="square" lIns="0" tIns="0" rIns="0" bIns="0" rtlCol="0">
            <a:spAutoFit/>
          </a:bodyPr>
          <a:lstStyle/>
          <a:p>
            <a:pPr lvl="0" algn="ctr">
              <a:defRPr/>
            </a:pPr>
            <a:r>
              <a:rPr lang="en-US" sz="1200" err="1">
                <a:latin typeface="+mj-lt"/>
              </a:rPr>
              <a:t>Conformité</a:t>
            </a:r>
            <a:endParaRPr lang="en-US" sz="1200">
              <a:latin typeface="+mj-lt"/>
            </a:endParaRPr>
          </a:p>
        </p:txBody>
      </p:sp>
      <p:sp>
        <p:nvSpPr>
          <p:cNvPr id="47" name="TextBox 46" descr="Date 6">
            <a:extLst>
              <a:ext uri="{FF2B5EF4-FFF2-40B4-BE49-F238E27FC236}">
                <a16:creationId xmlns:a16="http://schemas.microsoft.com/office/drawing/2014/main" id="{B26C0B35-3EB6-4E0F-A222-2D65F23200A4}"/>
              </a:ext>
            </a:extLst>
          </p:cNvPr>
          <p:cNvSpPr txBox="1"/>
          <p:nvPr/>
        </p:nvSpPr>
        <p:spPr>
          <a:xfrm>
            <a:off x="9362728" y="4296497"/>
            <a:ext cx="953364" cy="184666"/>
          </a:xfrm>
          <a:prstGeom prst="rect">
            <a:avLst/>
          </a:prstGeom>
          <a:noFill/>
        </p:spPr>
        <p:txBody>
          <a:bodyPr wrap="square" lIns="0" tIns="0" rIns="0" bIns="0" rtlCol="0">
            <a:spAutoFit/>
          </a:bodyPr>
          <a:lstStyle/>
          <a:p>
            <a:pPr lvl="0" algn="ctr">
              <a:defRPr/>
            </a:pPr>
            <a:r>
              <a:rPr lang="en-US" sz="1200" err="1">
                <a:latin typeface="+mj-lt"/>
              </a:rPr>
              <a:t>Risques</a:t>
            </a:r>
            <a:endParaRPr lang="en-US" sz="1200">
              <a:latin typeface="+mj-lt"/>
            </a:endParaRPr>
          </a:p>
        </p:txBody>
      </p:sp>
      <p:sp>
        <p:nvSpPr>
          <p:cNvPr id="98" name="Rectangle 97">
            <a:extLst>
              <a:ext uri="{FF2B5EF4-FFF2-40B4-BE49-F238E27FC236}">
                <a16:creationId xmlns:a16="http://schemas.microsoft.com/office/drawing/2014/main" id="{49CC9587-985D-4876-86D0-DECA9ABC4704}"/>
              </a:ext>
              <a:ext uri="{C183D7F6-B498-43B3-948B-1728B52AA6E4}">
                <adec:decorative xmlns:adec="http://schemas.microsoft.com/office/drawing/2017/decorative" val="1"/>
              </a:ext>
            </a:extLst>
          </p:cNvPr>
          <p:cNvSpPr/>
          <p:nvPr/>
        </p:nvSpPr>
        <p:spPr bwMode="auto">
          <a:xfrm>
            <a:off x="5633345" y="2252697"/>
            <a:ext cx="5708474" cy="1743700"/>
          </a:xfrm>
          <a:prstGeom prst="rect">
            <a:avLst/>
          </a:prstGeom>
          <a:noFill/>
          <a:ln w="19050">
            <a:solidFill>
              <a:schemeClr val="bg1">
                <a:lumMod val="75000"/>
              </a:schemeClr>
            </a:solidFill>
            <a:prstDash val="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ctr" anchorCtr="0" forceAA="0" compatLnSpc="1">
            <a:prstTxWarp prst="textNoShape">
              <a:avLst/>
            </a:prstTxWarp>
            <a:noAutofit/>
          </a:bodyPr>
          <a:lstStyle/>
          <a:p>
            <a:pPr marL="0" marR="0" lvl="0" indent="0" algn="ctr" defTabSz="932384" rtl="0" eaLnBrk="1" fontAlgn="auto" latinLnBrk="0" hangingPunct="1">
              <a:lnSpc>
                <a:spcPct val="90000"/>
              </a:lnSpc>
              <a:spcBef>
                <a:spcPts val="0"/>
              </a:spcBef>
              <a:spcAft>
                <a:spcPts val="588"/>
              </a:spcAft>
              <a:buClrTx/>
              <a:buSzPct val="90000"/>
              <a:buFontTx/>
              <a:buNone/>
              <a:tabLst/>
              <a:defRPr/>
            </a:pPr>
            <a:endParaRPr kumimoji="0" lang="en-US" sz="1600" b="1" i="0" u="none" strike="noStrike" kern="1200" cap="none" spc="0" normalizeH="0" baseline="0" noProof="0">
              <a:ln>
                <a:noFill/>
              </a:ln>
              <a:solidFill>
                <a:schemeClr val="accent1"/>
              </a:solidFill>
              <a:effectLst/>
              <a:uLnTx/>
              <a:uFillTx/>
              <a:latin typeface="Segoe UI Semibold" charset="0"/>
              <a:ea typeface="+mn-ea"/>
              <a:cs typeface="Segoe UI Semibold" charset="0"/>
            </a:endParaRPr>
          </a:p>
        </p:txBody>
      </p:sp>
      <p:sp>
        <p:nvSpPr>
          <p:cNvPr id="95" name="TextBox 94">
            <a:extLst>
              <a:ext uri="{FF2B5EF4-FFF2-40B4-BE49-F238E27FC236}">
                <a16:creationId xmlns:a16="http://schemas.microsoft.com/office/drawing/2014/main" id="{0F06C4DA-DD03-44E6-A4B1-E8931CDA8A94}"/>
              </a:ext>
            </a:extLst>
          </p:cNvPr>
          <p:cNvSpPr txBox="1"/>
          <p:nvPr/>
        </p:nvSpPr>
        <p:spPr>
          <a:xfrm>
            <a:off x="6004953" y="2898636"/>
            <a:ext cx="1517862" cy="283018"/>
          </a:xfrm>
          <a:prstGeom prst="roundRect">
            <a:avLst>
              <a:gd name="adj" fmla="val 50000"/>
            </a:avLst>
          </a:prstGeom>
          <a:solidFill>
            <a:schemeClr val="bg1"/>
          </a:solidFill>
          <a:ln w="10795" cap="flat" cmpd="sng" algn="ctr">
            <a:noFill/>
            <a:prstDash val="solid"/>
          </a:ln>
          <a:effectLst>
            <a:outerShdw blurRad="127000" sx="101000" sy="101000" algn="tl" rotWithShape="0">
              <a:prstClr val="black">
                <a:alpha val="3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146284" rIns="0" bIns="146284" numCol="1" spcCol="0" rtlCol="0" fromWordArt="0" anchor="ctr" anchorCtr="0" forceAA="0" compatLnSpc="1">
            <a:prstTxWarp prst="textNoShape">
              <a:avLst/>
            </a:prstTxWarp>
            <a:noAutofit/>
          </a:bodyPr>
          <a:lstStyle>
            <a:defPPr>
              <a:defRPr lang="en-US"/>
            </a:defPPr>
            <a:lvl1pPr marR="0" lvl="0" indent="0" algn="ctr" defTabSz="932293" fontAlgn="base">
              <a:lnSpc>
                <a:spcPct val="90000"/>
              </a:lnSpc>
              <a:spcBef>
                <a:spcPct val="0"/>
              </a:spcBef>
              <a:spcAft>
                <a:spcPct val="0"/>
              </a:spcAft>
              <a:buClrTx/>
              <a:buSzTx/>
              <a:buFontTx/>
              <a:buNone/>
              <a:tabLst/>
              <a:defRPr kumimoji="0" sz="1200" b="0" i="0" u="none" strike="noStrike" cap="none" spc="0" normalizeH="0" baseline="0">
                <a:ln>
                  <a:noFill/>
                </a:ln>
                <a:solidFill>
                  <a:schemeClr val="accent1"/>
                </a:solidFill>
                <a:effectLst/>
                <a:uLnTx/>
                <a:uFillTx/>
                <a:latin typeface="Segoe UI Semibold"/>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a:t>Manuel</a:t>
            </a:r>
          </a:p>
        </p:txBody>
      </p:sp>
      <p:sp>
        <p:nvSpPr>
          <p:cNvPr id="96" name="TextBox 95">
            <a:extLst>
              <a:ext uri="{FF2B5EF4-FFF2-40B4-BE49-F238E27FC236}">
                <a16:creationId xmlns:a16="http://schemas.microsoft.com/office/drawing/2014/main" id="{35F112C3-8BE6-45D1-8B6B-0FBBDE388963}"/>
              </a:ext>
            </a:extLst>
          </p:cNvPr>
          <p:cNvSpPr txBox="1"/>
          <p:nvPr/>
        </p:nvSpPr>
        <p:spPr>
          <a:xfrm>
            <a:off x="7728651" y="2911478"/>
            <a:ext cx="1517862" cy="257334"/>
          </a:xfrm>
          <a:prstGeom prst="roundRect">
            <a:avLst>
              <a:gd name="adj" fmla="val 50000"/>
            </a:avLst>
          </a:prstGeom>
          <a:solidFill>
            <a:schemeClr val="bg1"/>
          </a:solidFill>
          <a:ln w="10795" cap="flat" cmpd="sng" algn="ctr">
            <a:noFill/>
            <a:prstDash val="solid"/>
          </a:ln>
          <a:effectLst>
            <a:outerShdw blurRad="127000" sx="101000" sy="101000" algn="tl" rotWithShape="0">
              <a:prstClr val="black">
                <a:alpha val="3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146284" rIns="0" bIns="146284" numCol="1" spcCol="0" rtlCol="0" fromWordArt="0" anchor="ctr" anchorCtr="0" forceAA="0" compatLnSpc="1">
            <a:prstTxWarp prst="textNoShape">
              <a:avLst/>
            </a:prstTxWarp>
            <a:noAutofit/>
          </a:bodyPr>
          <a:lstStyle>
            <a:defPPr>
              <a:defRPr lang="en-US"/>
            </a:defPPr>
            <a:lvl1pPr marR="0" lvl="0" indent="0" algn="ctr" defTabSz="932293" fontAlgn="base">
              <a:lnSpc>
                <a:spcPct val="90000"/>
              </a:lnSpc>
              <a:spcBef>
                <a:spcPct val="0"/>
              </a:spcBef>
              <a:spcAft>
                <a:spcPct val="0"/>
              </a:spcAft>
              <a:buClrTx/>
              <a:buSzTx/>
              <a:buFontTx/>
              <a:buNone/>
              <a:tabLst/>
              <a:defRPr kumimoji="0" sz="1200" b="0" i="0" u="none" strike="noStrike" cap="none" spc="0" normalizeH="0" baseline="0">
                <a:ln>
                  <a:noFill/>
                </a:ln>
                <a:solidFill>
                  <a:schemeClr val="accent1"/>
                </a:solidFill>
                <a:effectLst/>
                <a:uLnTx/>
                <a:uFillTx/>
                <a:latin typeface="Segoe UI Semibold"/>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err="1"/>
              <a:t>Automatique</a:t>
            </a:r>
            <a:endParaRPr lang="en-US"/>
          </a:p>
        </p:txBody>
      </p:sp>
      <p:sp>
        <p:nvSpPr>
          <p:cNvPr id="97" name="TextBox 96">
            <a:extLst>
              <a:ext uri="{FF2B5EF4-FFF2-40B4-BE49-F238E27FC236}">
                <a16:creationId xmlns:a16="http://schemas.microsoft.com/office/drawing/2014/main" id="{69ABAA06-19B1-4974-B018-DE81605D4B06}"/>
              </a:ext>
            </a:extLst>
          </p:cNvPr>
          <p:cNvSpPr txBox="1"/>
          <p:nvPr/>
        </p:nvSpPr>
        <p:spPr>
          <a:xfrm>
            <a:off x="9452349" y="2911478"/>
            <a:ext cx="1648784" cy="257334"/>
          </a:xfrm>
          <a:prstGeom prst="roundRect">
            <a:avLst>
              <a:gd name="adj" fmla="val 50000"/>
            </a:avLst>
          </a:prstGeom>
          <a:solidFill>
            <a:schemeClr val="bg1"/>
          </a:solidFill>
          <a:ln w="10795" cap="flat" cmpd="sng" algn="ctr">
            <a:noFill/>
            <a:prstDash val="solid"/>
          </a:ln>
          <a:effectLst>
            <a:outerShdw blurRad="127000" sx="101000" sy="101000" algn="tl" rotWithShape="0">
              <a:prstClr val="black">
                <a:alpha val="3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146284" rIns="0" bIns="146284" numCol="1" spcCol="0" rtlCol="0" fromWordArt="0" anchor="ctr" anchorCtr="0" forceAA="0" compatLnSpc="1">
            <a:prstTxWarp prst="textNoShape">
              <a:avLst/>
            </a:prstTxWarp>
            <a:noAutofit/>
          </a:bodyPr>
          <a:lstStyle>
            <a:defPPr>
              <a:defRPr lang="en-US"/>
            </a:defPPr>
            <a:lvl1pPr marR="0" lvl="0" indent="0" algn="ctr" defTabSz="932293" fontAlgn="base">
              <a:lnSpc>
                <a:spcPct val="90000"/>
              </a:lnSpc>
              <a:spcBef>
                <a:spcPct val="0"/>
              </a:spcBef>
              <a:spcAft>
                <a:spcPct val="0"/>
              </a:spcAft>
              <a:buClrTx/>
              <a:buSzTx/>
              <a:buFontTx/>
              <a:buNone/>
              <a:tabLst/>
              <a:defRPr kumimoji="0" sz="1200" b="0" i="0" u="none" strike="noStrike" cap="none" spc="0" normalizeH="0" baseline="0">
                <a:ln>
                  <a:noFill/>
                </a:ln>
                <a:solidFill>
                  <a:schemeClr val="accent1"/>
                </a:solidFill>
                <a:effectLst/>
                <a:uLnTx/>
                <a:uFillTx/>
                <a:latin typeface="Segoe UI Semibold"/>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a:t>Par phase</a:t>
            </a:r>
          </a:p>
        </p:txBody>
      </p:sp>
      <p:grpSp>
        <p:nvGrpSpPr>
          <p:cNvPr id="8" name="Group 7">
            <a:extLst>
              <a:ext uri="{FF2B5EF4-FFF2-40B4-BE49-F238E27FC236}">
                <a16:creationId xmlns:a16="http://schemas.microsoft.com/office/drawing/2014/main" id="{8613CCC9-93AE-4654-88E0-6DF914FE9638}"/>
              </a:ext>
            </a:extLst>
          </p:cNvPr>
          <p:cNvGrpSpPr/>
          <p:nvPr/>
        </p:nvGrpSpPr>
        <p:grpSpPr>
          <a:xfrm>
            <a:off x="6688458" y="3555977"/>
            <a:ext cx="620834" cy="620831"/>
            <a:chOff x="6117791" y="2990675"/>
            <a:chExt cx="873521" cy="873517"/>
          </a:xfrm>
        </p:grpSpPr>
        <p:sp>
          <p:nvSpPr>
            <p:cNvPr id="94" name="Oval 93">
              <a:extLst>
                <a:ext uri="{FF2B5EF4-FFF2-40B4-BE49-F238E27FC236}">
                  <a16:creationId xmlns:a16="http://schemas.microsoft.com/office/drawing/2014/main" id="{2A59BAF5-C2B2-4D95-A324-B8B4DBBCB4C9}"/>
                </a:ext>
                <a:ext uri="{C183D7F6-B498-43B3-948B-1728B52AA6E4}">
                  <adec:decorative xmlns:adec="http://schemas.microsoft.com/office/drawing/2017/decorative" val="1"/>
                </a:ext>
              </a:extLst>
            </p:cNvPr>
            <p:cNvSpPr>
              <a:spLocks noChangeAspect="1"/>
            </p:cNvSpPr>
            <p:nvPr/>
          </p:nvSpPr>
          <p:spPr bwMode="auto">
            <a:xfrm>
              <a:off x="6117791" y="2990675"/>
              <a:ext cx="873521" cy="873517"/>
            </a:xfrm>
            <a:prstGeom prst="ellipse">
              <a:avLst/>
            </a:prstGeom>
            <a:solidFill>
              <a:schemeClr val="bg1"/>
            </a:solidFill>
            <a:ln w="92075">
              <a:noFill/>
              <a:headEnd type="none" w="med" len="med"/>
              <a:tailEnd type="none" w="med" len="med"/>
            </a:ln>
            <a:effectLst>
              <a:outerShdw blurRad="139700" algn="t" rotWithShape="0">
                <a:prstClr val="black">
                  <a:alpha val="3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mj-lt"/>
                <a:ea typeface="Segoe UI" pitchFamily="34" charset="0"/>
                <a:cs typeface="Segoe UI" pitchFamily="34" charset="0"/>
              </a:endParaRPr>
            </a:p>
          </p:txBody>
        </p:sp>
        <p:sp>
          <p:nvSpPr>
            <p:cNvPr id="41" name="Freeform 11">
              <a:extLst>
                <a:ext uri="{FF2B5EF4-FFF2-40B4-BE49-F238E27FC236}">
                  <a16:creationId xmlns:a16="http://schemas.microsoft.com/office/drawing/2014/main" id="{0230174E-E8BB-4233-B649-13637BBCA0E0}"/>
                </a:ext>
                <a:ext uri="{C183D7F6-B498-43B3-948B-1728B52AA6E4}">
                  <adec:decorative xmlns:adec="http://schemas.microsoft.com/office/drawing/2017/decorative" val="1"/>
                </a:ext>
              </a:extLst>
            </p:cNvPr>
            <p:cNvSpPr>
              <a:spLocks/>
            </p:cNvSpPr>
            <p:nvPr/>
          </p:nvSpPr>
          <p:spPr bwMode="auto">
            <a:xfrm>
              <a:off x="6325444" y="3293788"/>
              <a:ext cx="419365" cy="328083"/>
            </a:xfrm>
            <a:custGeom>
              <a:avLst/>
              <a:gdLst>
                <a:gd name="T0" fmla="*/ 0 w 426"/>
                <a:gd name="T1" fmla="*/ 12 h 333"/>
                <a:gd name="T2" fmla="*/ 0 w 426"/>
                <a:gd name="T3" fmla="*/ 12 h 333"/>
                <a:gd name="T4" fmla="*/ 0 w 426"/>
                <a:gd name="T5" fmla="*/ 255 h 333"/>
                <a:gd name="T6" fmla="*/ 12 w 426"/>
                <a:gd name="T7" fmla="*/ 268 h 333"/>
                <a:gd name="T8" fmla="*/ 195 w 426"/>
                <a:gd name="T9" fmla="*/ 268 h 333"/>
                <a:gd name="T10" fmla="*/ 195 w 426"/>
                <a:gd name="T11" fmla="*/ 306 h 333"/>
                <a:gd name="T12" fmla="*/ 130 w 426"/>
                <a:gd name="T13" fmla="*/ 306 h 333"/>
                <a:gd name="T14" fmla="*/ 130 w 426"/>
                <a:gd name="T15" fmla="*/ 333 h 333"/>
                <a:gd name="T16" fmla="*/ 293 w 426"/>
                <a:gd name="T17" fmla="*/ 333 h 333"/>
                <a:gd name="T18" fmla="*/ 293 w 426"/>
                <a:gd name="T19" fmla="*/ 306 h 333"/>
                <a:gd name="T20" fmla="*/ 228 w 426"/>
                <a:gd name="T21" fmla="*/ 306 h 333"/>
                <a:gd name="T22" fmla="*/ 228 w 426"/>
                <a:gd name="T23" fmla="*/ 268 h 333"/>
                <a:gd name="T24" fmla="*/ 413 w 426"/>
                <a:gd name="T25" fmla="*/ 268 h 333"/>
                <a:gd name="T26" fmla="*/ 426 w 426"/>
                <a:gd name="T27" fmla="*/ 255 h 333"/>
                <a:gd name="T28" fmla="*/ 426 w 426"/>
                <a:gd name="T29" fmla="*/ 12 h 333"/>
                <a:gd name="T30" fmla="*/ 413 w 426"/>
                <a:gd name="T31" fmla="*/ 0 h 333"/>
                <a:gd name="T32" fmla="*/ 12 w 426"/>
                <a:gd name="T33" fmla="*/ 0 h 333"/>
                <a:gd name="T34" fmla="*/ 0 w 426"/>
                <a:gd name="T35" fmla="*/ 12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6" h="333">
                  <a:moveTo>
                    <a:pt x="0" y="12"/>
                  </a:moveTo>
                  <a:lnTo>
                    <a:pt x="0" y="12"/>
                  </a:lnTo>
                  <a:lnTo>
                    <a:pt x="0" y="255"/>
                  </a:lnTo>
                  <a:cubicBezTo>
                    <a:pt x="0" y="262"/>
                    <a:pt x="5" y="268"/>
                    <a:pt x="12" y="268"/>
                  </a:cubicBezTo>
                  <a:lnTo>
                    <a:pt x="195" y="268"/>
                  </a:lnTo>
                  <a:lnTo>
                    <a:pt x="195" y="306"/>
                  </a:lnTo>
                  <a:lnTo>
                    <a:pt x="130" y="306"/>
                  </a:lnTo>
                  <a:lnTo>
                    <a:pt x="130" y="333"/>
                  </a:lnTo>
                  <a:lnTo>
                    <a:pt x="293" y="333"/>
                  </a:lnTo>
                  <a:lnTo>
                    <a:pt x="293" y="306"/>
                  </a:lnTo>
                  <a:lnTo>
                    <a:pt x="228" y="306"/>
                  </a:lnTo>
                  <a:lnTo>
                    <a:pt x="228" y="268"/>
                  </a:lnTo>
                  <a:lnTo>
                    <a:pt x="413" y="268"/>
                  </a:lnTo>
                  <a:cubicBezTo>
                    <a:pt x="420" y="268"/>
                    <a:pt x="426" y="262"/>
                    <a:pt x="426" y="255"/>
                  </a:cubicBezTo>
                  <a:lnTo>
                    <a:pt x="426" y="12"/>
                  </a:lnTo>
                  <a:cubicBezTo>
                    <a:pt x="426" y="5"/>
                    <a:pt x="420" y="0"/>
                    <a:pt x="413" y="0"/>
                  </a:cubicBezTo>
                  <a:lnTo>
                    <a:pt x="12" y="0"/>
                  </a:lnTo>
                  <a:cubicBezTo>
                    <a:pt x="5" y="0"/>
                    <a:pt x="0" y="5"/>
                    <a:pt x="0" y="12"/>
                  </a:cubicBezTo>
                  <a:close/>
                </a:path>
              </a:pathLst>
            </a:custGeom>
            <a:solidFill>
              <a:srgbClr val="C1C1C1"/>
            </a:solidFill>
            <a:ln w="0">
              <a:noFill/>
              <a:prstDash val="solid"/>
              <a:round/>
              <a:headEnd/>
              <a:tailEnd/>
            </a:ln>
          </p:spPr>
          <p:txBody>
            <a:bodyPr vert="horz" wrap="square" lIns="76200" tIns="38100" rIns="76200" bIns="38100" numCol="1" anchor="t" anchorCtr="0" compatLnSpc="1">
              <a:prstTxWarp prst="textNoShape">
                <a:avLst/>
              </a:prstTxWarp>
            </a:bodyPr>
            <a:lstStyle/>
            <a:p>
              <a:endParaRPr lang="en-US" sz="1471"/>
            </a:p>
          </p:txBody>
        </p:sp>
        <p:grpSp>
          <p:nvGrpSpPr>
            <p:cNvPr id="6" name="Group 5">
              <a:extLst>
                <a:ext uri="{FF2B5EF4-FFF2-40B4-BE49-F238E27FC236}">
                  <a16:creationId xmlns:a16="http://schemas.microsoft.com/office/drawing/2014/main" id="{F5B2E28B-4B64-4ED4-ABCD-25E536E7EF45}"/>
                </a:ext>
              </a:extLst>
            </p:cNvPr>
            <p:cNvGrpSpPr/>
            <p:nvPr/>
          </p:nvGrpSpPr>
          <p:grpSpPr>
            <a:xfrm>
              <a:off x="6617325" y="3209817"/>
              <a:ext cx="248013" cy="248013"/>
              <a:chOff x="5516615" y="3180987"/>
              <a:chExt cx="248013" cy="248013"/>
            </a:xfrm>
          </p:grpSpPr>
          <p:sp>
            <p:nvSpPr>
              <p:cNvPr id="69" name="Oval 68">
                <a:extLst>
                  <a:ext uri="{FF2B5EF4-FFF2-40B4-BE49-F238E27FC236}">
                    <a16:creationId xmlns:a16="http://schemas.microsoft.com/office/drawing/2014/main" id="{3C1C04E5-4185-4BA2-98C2-29A1C7AEC1FE}"/>
                  </a:ext>
                </a:extLst>
              </p:cNvPr>
              <p:cNvSpPr/>
              <p:nvPr/>
            </p:nvSpPr>
            <p:spPr bwMode="auto">
              <a:xfrm>
                <a:off x="5516615" y="3180987"/>
                <a:ext cx="248013" cy="248013"/>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2400" tIns="121920" rIns="152400" bIns="121920" numCol="1" spcCol="0" rtlCol="0" fromWordArt="0" anchor="t" anchorCtr="0" forceAA="0" compatLnSpc="1">
                <a:prstTxWarp prst="textNoShape">
                  <a:avLst/>
                </a:prstTxWarp>
                <a:noAutofit/>
              </a:bodyPr>
              <a:lstStyle/>
              <a:p>
                <a:pPr defTabSz="777029" fontAlgn="base">
                  <a:spcBef>
                    <a:spcPct val="0"/>
                  </a:spcBef>
                  <a:spcAft>
                    <a:spcPct val="0"/>
                  </a:spcAft>
                  <a:defRPr/>
                </a:pPr>
                <a:endParaRPr lang="en-US" sz="1667">
                  <a:gradFill>
                    <a:gsLst>
                      <a:gs pos="0">
                        <a:srgbClr val="FFFFFF"/>
                      </a:gs>
                      <a:gs pos="100000">
                        <a:srgbClr val="FFFFFF"/>
                      </a:gs>
                    </a:gsLst>
                    <a:lin ang="5400000" scaled="0"/>
                  </a:gradFill>
                  <a:latin typeface="Segoe UI"/>
                  <a:ea typeface="Segoe UI" pitchFamily="34" charset="0"/>
                  <a:cs typeface="Segoe UI" pitchFamily="34" charset="0"/>
                </a:endParaRPr>
              </a:p>
            </p:txBody>
          </p:sp>
          <p:grpSp>
            <p:nvGrpSpPr>
              <p:cNvPr id="2" name="Group 1">
                <a:extLst>
                  <a:ext uri="{FF2B5EF4-FFF2-40B4-BE49-F238E27FC236}">
                    <a16:creationId xmlns:a16="http://schemas.microsoft.com/office/drawing/2014/main" id="{5410F6D7-F227-4747-849E-CAF8848DA07C}"/>
                  </a:ext>
                </a:extLst>
              </p:cNvPr>
              <p:cNvGrpSpPr/>
              <p:nvPr/>
            </p:nvGrpSpPr>
            <p:grpSpPr>
              <a:xfrm>
                <a:off x="5551320" y="3213935"/>
                <a:ext cx="178602" cy="178602"/>
                <a:chOff x="5972425" y="3218127"/>
                <a:chExt cx="178602" cy="178602"/>
              </a:xfrm>
            </p:grpSpPr>
            <p:sp>
              <p:nvSpPr>
                <p:cNvPr id="57" name="Freeform 10">
                  <a:extLst>
                    <a:ext uri="{FF2B5EF4-FFF2-40B4-BE49-F238E27FC236}">
                      <a16:creationId xmlns:a16="http://schemas.microsoft.com/office/drawing/2014/main" id="{E0402F3A-B3D5-4EE6-AB70-CE713B3C66DB}"/>
                    </a:ext>
                  </a:extLst>
                </p:cNvPr>
                <p:cNvSpPr>
                  <a:spLocks noEditPoints="1"/>
                </p:cNvSpPr>
                <p:nvPr/>
              </p:nvSpPr>
              <p:spPr bwMode="auto">
                <a:xfrm>
                  <a:off x="5972425" y="3218127"/>
                  <a:ext cx="178602" cy="178602"/>
                </a:xfrm>
                <a:custGeom>
                  <a:avLst/>
                  <a:gdLst>
                    <a:gd name="T0" fmla="*/ 173 w 426"/>
                    <a:gd name="T1" fmla="*/ 298 h 426"/>
                    <a:gd name="T2" fmla="*/ 173 w 426"/>
                    <a:gd name="T3" fmla="*/ 298 h 426"/>
                    <a:gd name="T4" fmla="*/ 97 w 426"/>
                    <a:gd name="T5" fmla="*/ 222 h 426"/>
                    <a:gd name="T6" fmla="*/ 116 w 426"/>
                    <a:gd name="T7" fmla="*/ 203 h 426"/>
                    <a:gd name="T8" fmla="*/ 173 w 426"/>
                    <a:gd name="T9" fmla="*/ 260 h 426"/>
                    <a:gd name="T10" fmla="*/ 310 w 426"/>
                    <a:gd name="T11" fmla="*/ 123 h 426"/>
                    <a:gd name="T12" fmla="*/ 329 w 426"/>
                    <a:gd name="T13" fmla="*/ 142 h 426"/>
                    <a:gd name="T14" fmla="*/ 173 w 426"/>
                    <a:gd name="T15" fmla="*/ 298 h 426"/>
                    <a:gd name="T16" fmla="*/ 397 w 426"/>
                    <a:gd name="T17" fmla="*/ 104 h 426"/>
                    <a:gd name="T18" fmla="*/ 397 w 426"/>
                    <a:gd name="T19" fmla="*/ 104 h 426"/>
                    <a:gd name="T20" fmla="*/ 364 w 426"/>
                    <a:gd name="T21" fmla="*/ 61 h 426"/>
                    <a:gd name="T22" fmla="*/ 321 w 426"/>
                    <a:gd name="T23" fmla="*/ 28 h 426"/>
                    <a:gd name="T24" fmla="*/ 269 w 426"/>
                    <a:gd name="T25" fmla="*/ 6 h 426"/>
                    <a:gd name="T26" fmla="*/ 213 w 426"/>
                    <a:gd name="T27" fmla="*/ 0 h 426"/>
                    <a:gd name="T28" fmla="*/ 156 w 426"/>
                    <a:gd name="T29" fmla="*/ 6 h 426"/>
                    <a:gd name="T30" fmla="*/ 105 w 426"/>
                    <a:gd name="T31" fmla="*/ 28 h 426"/>
                    <a:gd name="T32" fmla="*/ 62 w 426"/>
                    <a:gd name="T33" fmla="*/ 61 h 426"/>
                    <a:gd name="T34" fmla="*/ 29 w 426"/>
                    <a:gd name="T35" fmla="*/ 104 h 426"/>
                    <a:gd name="T36" fmla="*/ 7 w 426"/>
                    <a:gd name="T37" fmla="*/ 156 h 426"/>
                    <a:gd name="T38" fmla="*/ 0 w 426"/>
                    <a:gd name="T39" fmla="*/ 212 h 426"/>
                    <a:gd name="T40" fmla="*/ 7 w 426"/>
                    <a:gd name="T41" fmla="*/ 269 h 426"/>
                    <a:gd name="T42" fmla="*/ 29 w 426"/>
                    <a:gd name="T43" fmla="*/ 320 h 426"/>
                    <a:gd name="T44" fmla="*/ 62 w 426"/>
                    <a:gd name="T45" fmla="*/ 363 h 426"/>
                    <a:gd name="T46" fmla="*/ 105 w 426"/>
                    <a:gd name="T47" fmla="*/ 396 h 426"/>
                    <a:gd name="T48" fmla="*/ 156 w 426"/>
                    <a:gd name="T49" fmla="*/ 418 h 426"/>
                    <a:gd name="T50" fmla="*/ 213 w 426"/>
                    <a:gd name="T51" fmla="*/ 426 h 426"/>
                    <a:gd name="T52" fmla="*/ 269 w 426"/>
                    <a:gd name="T53" fmla="*/ 418 h 426"/>
                    <a:gd name="T54" fmla="*/ 321 w 426"/>
                    <a:gd name="T55" fmla="*/ 396 h 426"/>
                    <a:gd name="T56" fmla="*/ 364 w 426"/>
                    <a:gd name="T57" fmla="*/ 363 h 426"/>
                    <a:gd name="T58" fmla="*/ 397 w 426"/>
                    <a:gd name="T59" fmla="*/ 320 h 426"/>
                    <a:gd name="T60" fmla="*/ 419 w 426"/>
                    <a:gd name="T61" fmla="*/ 269 h 426"/>
                    <a:gd name="T62" fmla="*/ 426 w 426"/>
                    <a:gd name="T63" fmla="*/ 212 h 426"/>
                    <a:gd name="T64" fmla="*/ 419 w 426"/>
                    <a:gd name="T65" fmla="*/ 156 h 426"/>
                    <a:gd name="T66" fmla="*/ 397 w 426"/>
                    <a:gd name="T67" fmla="*/ 104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6" h="426">
                      <a:moveTo>
                        <a:pt x="173" y="298"/>
                      </a:moveTo>
                      <a:lnTo>
                        <a:pt x="173" y="298"/>
                      </a:lnTo>
                      <a:lnTo>
                        <a:pt x="97" y="222"/>
                      </a:lnTo>
                      <a:lnTo>
                        <a:pt x="116" y="203"/>
                      </a:lnTo>
                      <a:lnTo>
                        <a:pt x="173" y="260"/>
                      </a:lnTo>
                      <a:lnTo>
                        <a:pt x="310" y="123"/>
                      </a:lnTo>
                      <a:lnTo>
                        <a:pt x="329" y="142"/>
                      </a:lnTo>
                      <a:lnTo>
                        <a:pt x="173" y="298"/>
                      </a:lnTo>
                      <a:close/>
                      <a:moveTo>
                        <a:pt x="397" y="104"/>
                      </a:moveTo>
                      <a:lnTo>
                        <a:pt x="397" y="104"/>
                      </a:lnTo>
                      <a:cubicBezTo>
                        <a:pt x="388" y="89"/>
                        <a:pt x="377" y="74"/>
                        <a:pt x="364" y="61"/>
                      </a:cubicBezTo>
                      <a:cubicBezTo>
                        <a:pt x="351" y="48"/>
                        <a:pt x="336" y="37"/>
                        <a:pt x="321" y="28"/>
                      </a:cubicBezTo>
                      <a:cubicBezTo>
                        <a:pt x="305" y="19"/>
                        <a:pt x="288" y="12"/>
                        <a:pt x="269" y="6"/>
                      </a:cubicBezTo>
                      <a:cubicBezTo>
                        <a:pt x="251" y="2"/>
                        <a:pt x="232" y="0"/>
                        <a:pt x="213" y="0"/>
                      </a:cubicBezTo>
                      <a:cubicBezTo>
                        <a:pt x="193" y="0"/>
                        <a:pt x="174" y="2"/>
                        <a:pt x="156" y="6"/>
                      </a:cubicBezTo>
                      <a:cubicBezTo>
                        <a:pt x="138" y="12"/>
                        <a:pt x="121" y="19"/>
                        <a:pt x="105" y="28"/>
                      </a:cubicBezTo>
                      <a:cubicBezTo>
                        <a:pt x="89" y="37"/>
                        <a:pt x="75" y="48"/>
                        <a:pt x="62" y="61"/>
                      </a:cubicBezTo>
                      <a:cubicBezTo>
                        <a:pt x="49" y="74"/>
                        <a:pt x="38" y="89"/>
                        <a:pt x="29" y="104"/>
                      </a:cubicBezTo>
                      <a:cubicBezTo>
                        <a:pt x="19" y="120"/>
                        <a:pt x="12" y="137"/>
                        <a:pt x="7" y="156"/>
                      </a:cubicBezTo>
                      <a:cubicBezTo>
                        <a:pt x="2" y="174"/>
                        <a:pt x="0" y="193"/>
                        <a:pt x="0" y="212"/>
                      </a:cubicBezTo>
                      <a:cubicBezTo>
                        <a:pt x="0" y="232"/>
                        <a:pt x="2" y="251"/>
                        <a:pt x="7" y="269"/>
                      </a:cubicBezTo>
                      <a:cubicBezTo>
                        <a:pt x="12" y="287"/>
                        <a:pt x="19" y="304"/>
                        <a:pt x="29" y="320"/>
                      </a:cubicBezTo>
                      <a:cubicBezTo>
                        <a:pt x="38" y="336"/>
                        <a:pt x="49" y="350"/>
                        <a:pt x="62" y="363"/>
                      </a:cubicBezTo>
                      <a:cubicBezTo>
                        <a:pt x="75" y="376"/>
                        <a:pt x="89" y="387"/>
                        <a:pt x="105" y="396"/>
                      </a:cubicBezTo>
                      <a:cubicBezTo>
                        <a:pt x="121" y="406"/>
                        <a:pt x="138" y="413"/>
                        <a:pt x="156" y="418"/>
                      </a:cubicBezTo>
                      <a:cubicBezTo>
                        <a:pt x="174" y="423"/>
                        <a:pt x="193" y="426"/>
                        <a:pt x="213" y="426"/>
                      </a:cubicBezTo>
                      <a:cubicBezTo>
                        <a:pt x="232" y="426"/>
                        <a:pt x="251" y="423"/>
                        <a:pt x="269" y="418"/>
                      </a:cubicBezTo>
                      <a:cubicBezTo>
                        <a:pt x="288" y="413"/>
                        <a:pt x="305" y="406"/>
                        <a:pt x="321" y="396"/>
                      </a:cubicBezTo>
                      <a:cubicBezTo>
                        <a:pt x="336" y="387"/>
                        <a:pt x="351" y="376"/>
                        <a:pt x="364" y="363"/>
                      </a:cubicBezTo>
                      <a:cubicBezTo>
                        <a:pt x="377" y="350"/>
                        <a:pt x="388" y="336"/>
                        <a:pt x="397" y="320"/>
                      </a:cubicBezTo>
                      <a:cubicBezTo>
                        <a:pt x="406" y="304"/>
                        <a:pt x="413" y="287"/>
                        <a:pt x="419" y="269"/>
                      </a:cubicBezTo>
                      <a:cubicBezTo>
                        <a:pt x="424" y="251"/>
                        <a:pt x="426" y="232"/>
                        <a:pt x="426" y="212"/>
                      </a:cubicBezTo>
                      <a:cubicBezTo>
                        <a:pt x="426" y="193"/>
                        <a:pt x="424" y="174"/>
                        <a:pt x="419" y="156"/>
                      </a:cubicBezTo>
                      <a:cubicBezTo>
                        <a:pt x="413" y="137"/>
                        <a:pt x="406" y="120"/>
                        <a:pt x="397" y="104"/>
                      </a:cubicBezTo>
                      <a:close/>
                    </a:path>
                  </a:pathLst>
                </a:custGeom>
                <a:solidFill>
                  <a:schemeClr val="accent1"/>
                </a:solidFill>
                <a:ln w="0">
                  <a:noFill/>
                  <a:prstDash val="solid"/>
                  <a:round/>
                  <a:headEnd/>
                  <a:tailEnd/>
                </a:ln>
              </p:spPr>
              <p:txBody>
                <a:bodyPr vert="horz" wrap="square" lIns="76200" tIns="38100" rIns="76200" bIns="38100" numCol="1" anchor="t" anchorCtr="0" compatLnSpc="1">
                  <a:prstTxWarp prst="textNoShape">
                    <a:avLst/>
                  </a:prstTxWarp>
                </a:bodyPr>
                <a:lstStyle/>
                <a:p>
                  <a:pPr defTabSz="761970">
                    <a:defRPr/>
                  </a:pPr>
                  <a:endParaRPr lang="en-US" sz="1500">
                    <a:solidFill>
                      <a:srgbClr val="282828"/>
                    </a:solidFill>
                    <a:latin typeface="Segoe UI"/>
                  </a:endParaRPr>
                </a:p>
              </p:txBody>
            </p:sp>
            <p:sp>
              <p:nvSpPr>
                <p:cNvPr id="67" name="Freeform 11">
                  <a:extLst>
                    <a:ext uri="{FF2B5EF4-FFF2-40B4-BE49-F238E27FC236}">
                      <a16:creationId xmlns:a16="http://schemas.microsoft.com/office/drawing/2014/main" id="{11919463-BF1B-4F1B-999B-8CC00DCC59E7}"/>
                    </a:ext>
                  </a:extLst>
                </p:cNvPr>
                <p:cNvSpPr>
                  <a:spLocks/>
                </p:cNvSpPr>
                <p:nvPr/>
              </p:nvSpPr>
              <p:spPr bwMode="auto">
                <a:xfrm>
                  <a:off x="6013016" y="3269543"/>
                  <a:ext cx="97419" cy="73741"/>
                </a:xfrm>
                <a:custGeom>
                  <a:avLst/>
                  <a:gdLst>
                    <a:gd name="T0" fmla="*/ 76 w 232"/>
                    <a:gd name="T1" fmla="*/ 137 h 175"/>
                    <a:gd name="T2" fmla="*/ 76 w 232"/>
                    <a:gd name="T3" fmla="*/ 137 h 175"/>
                    <a:gd name="T4" fmla="*/ 19 w 232"/>
                    <a:gd name="T5" fmla="*/ 80 h 175"/>
                    <a:gd name="T6" fmla="*/ 0 w 232"/>
                    <a:gd name="T7" fmla="*/ 99 h 175"/>
                    <a:gd name="T8" fmla="*/ 76 w 232"/>
                    <a:gd name="T9" fmla="*/ 175 h 175"/>
                    <a:gd name="T10" fmla="*/ 232 w 232"/>
                    <a:gd name="T11" fmla="*/ 19 h 175"/>
                    <a:gd name="T12" fmla="*/ 213 w 232"/>
                    <a:gd name="T13" fmla="*/ 0 h 175"/>
                    <a:gd name="T14" fmla="*/ 76 w 232"/>
                    <a:gd name="T15" fmla="*/ 137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2" h="175">
                      <a:moveTo>
                        <a:pt x="76" y="137"/>
                      </a:moveTo>
                      <a:lnTo>
                        <a:pt x="76" y="137"/>
                      </a:lnTo>
                      <a:lnTo>
                        <a:pt x="19" y="80"/>
                      </a:lnTo>
                      <a:lnTo>
                        <a:pt x="0" y="99"/>
                      </a:lnTo>
                      <a:lnTo>
                        <a:pt x="76" y="175"/>
                      </a:lnTo>
                      <a:lnTo>
                        <a:pt x="232" y="19"/>
                      </a:lnTo>
                      <a:lnTo>
                        <a:pt x="213" y="0"/>
                      </a:lnTo>
                      <a:lnTo>
                        <a:pt x="76" y="137"/>
                      </a:lnTo>
                      <a:close/>
                    </a:path>
                  </a:pathLst>
                </a:custGeom>
                <a:solidFill>
                  <a:schemeClr val="bg1"/>
                </a:solidFill>
                <a:ln w="0">
                  <a:noFill/>
                  <a:prstDash val="solid"/>
                  <a:round/>
                  <a:headEnd/>
                  <a:tailEnd/>
                </a:ln>
              </p:spPr>
              <p:txBody>
                <a:bodyPr vert="horz" wrap="square" lIns="76200" tIns="38100" rIns="76200" bIns="38100" numCol="1" anchor="t" anchorCtr="0" compatLnSpc="1">
                  <a:prstTxWarp prst="textNoShape">
                    <a:avLst/>
                  </a:prstTxWarp>
                </a:bodyPr>
                <a:lstStyle/>
                <a:p>
                  <a:pPr defTabSz="761970">
                    <a:defRPr/>
                  </a:pPr>
                  <a:endParaRPr lang="en-US" sz="1500">
                    <a:solidFill>
                      <a:srgbClr val="282828"/>
                    </a:solidFill>
                    <a:latin typeface="Segoe UI"/>
                  </a:endParaRPr>
                </a:p>
              </p:txBody>
            </p:sp>
          </p:grpSp>
        </p:grpSp>
      </p:grpSp>
      <p:grpSp>
        <p:nvGrpSpPr>
          <p:cNvPr id="4" name="Group 3">
            <a:extLst>
              <a:ext uri="{FF2B5EF4-FFF2-40B4-BE49-F238E27FC236}">
                <a16:creationId xmlns:a16="http://schemas.microsoft.com/office/drawing/2014/main" id="{A81E0A48-F3FC-46BC-B9E2-86B47F99896C}"/>
              </a:ext>
            </a:extLst>
          </p:cNvPr>
          <p:cNvGrpSpPr/>
          <p:nvPr/>
        </p:nvGrpSpPr>
        <p:grpSpPr>
          <a:xfrm>
            <a:off x="7669786" y="2561503"/>
            <a:ext cx="1102020" cy="1639750"/>
            <a:chOff x="8050819" y="4607323"/>
            <a:chExt cx="1102020" cy="1639750"/>
          </a:xfrm>
        </p:grpSpPr>
        <p:sp>
          <p:nvSpPr>
            <p:cNvPr id="93" name="Oval 92">
              <a:extLst>
                <a:ext uri="{FF2B5EF4-FFF2-40B4-BE49-F238E27FC236}">
                  <a16:creationId xmlns:a16="http://schemas.microsoft.com/office/drawing/2014/main" id="{C6036ADF-91F4-4C4B-9A8E-518A59F88E51}"/>
                </a:ext>
                <a:ext uri="{C183D7F6-B498-43B3-948B-1728B52AA6E4}">
                  <adec:decorative xmlns:adec="http://schemas.microsoft.com/office/drawing/2017/decorative" val="1"/>
                </a:ext>
              </a:extLst>
            </p:cNvPr>
            <p:cNvSpPr>
              <a:spLocks noChangeAspect="1"/>
            </p:cNvSpPr>
            <p:nvPr/>
          </p:nvSpPr>
          <p:spPr bwMode="auto">
            <a:xfrm>
              <a:off x="8532005" y="5626242"/>
              <a:ext cx="620834" cy="620831"/>
            </a:xfrm>
            <a:prstGeom prst="ellipse">
              <a:avLst/>
            </a:prstGeom>
            <a:solidFill>
              <a:schemeClr val="bg1"/>
            </a:solidFill>
            <a:ln w="92075">
              <a:noFill/>
              <a:headEnd type="none" w="med" len="med"/>
              <a:tailEnd type="none" w="med" len="med"/>
            </a:ln>
            <a:effectLst>
              <a:outerShdw blurRad="139700" algn="t" rotWithShape="0">
                <a:prstClr val="black">
                  <a:alpha val="3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mj-lt"/>
                <a:ea typeface="Segoe UI" pitchFamily="34" charset="0"/>
                <a:cs typeface="Segoe UI" pitchFamily="34" charset="0"/>
              </a:endParaRPr>
            </a:p>
          </p:txBody>
        </p:sp>
        <p:grpSp>
          <p:nvGrpSpPr>
            <p:cNvPr id="7" name="Group 6">
              <a:extLst>
                <a:ext uri="{FF2B5EF4-FFF2-40B4-BE49-F238E27FC236}">
                  <a16:creationId xmlns:a16="http://schemas.microsoft.com/office/drawing/2014/main" id="{2BB5D1BB-CBB3-4DD4-86C4-37393A10B060}"/>
                </a:ext>
              </a:extLst>
            </p:cNvPr>
            <p:cNvGrpSpPr/>
            <p:nvPr/>
          </p:nvGrpSpPr>
          <p:grpSpPr>
            <a:xfrm>
              <a:off x="8050819" y="4607323"/>
              <a:ext cx="965621" cy="1456593"/>
              <a:chOff x="7870171" y="3265351"/>
              <a:chExt cx="1358640" cy="2049445"/>
            </a:xfrm>
          </p:grpSpPr>
          <p:sp>
            <p:nvSpPr>
              <p:cNvPr id="77" name="Freeform 5">
                <a:extLst>
                  <a:ext uri="{FF2B5EF4-FFF2-40B4-BE49-F238E27FC236}">
                    <a16:creationId xmlns:a16="http://schemas.microsoft.com/office/drawing/2014/main" id="{2F697E29-0265-46BE-AA38-F7F35810A69D}"/>
                  </a:ext>
                  <a:ext uri="{C183D7F6-B498-43B3-948B-1728B52AA6E4}">
                    <adec:decorative xmlns:adec="http://schemas.microsoft.com/office/drawing/2017/decorative" val="1"/>
                  </a:ext>
                </a:extLst>
              </p:cNvPr>
              <p:cNvSpPr>
                <a:spLocks noEditPoints="1"/>
              </p:cNvSpPr>
              <p:nvPr/>
            </p:nvSpPr>
            <p:spPr bwMode="auto">
              <a:xfrm>
                <a:off x="8891464" y="5002422"/>
                <a:ext cx="178660" cy="312374"/>
              </a:xfrm>
              <a:custGeom>
                <a:avLst/>
                <a:gdLst>
                  <a:gd name="T0" fmla="*/ 80 w 213"/>
                  <a:gd name="T1" fmla="*/ 320 h 373"/>
                  <a:gd name="T2" fmla="*/ 80 w 213"/>
                  <a:gd name="T3" fmla="*/ 320 h 373"/>
                  <a:gd name="T4" fmla="*/ 133 w 213"/>
                  <a:gd name="T5" fmla="*/ 320 h 373"/>
                  <a:gd name="T6" fmla="*/ 133 w 213"/>
                  <a:gd name="T7" fmla="*/ 346 h 373"/>
                  <a:gd name="T8" fmla="*/ 80 w 213"/>
                  <a:gd name="T9" fmla="*/ 346 h 373"/>
                  <a:gd name="T10" fmla="*/ 80 w 213"/>
                  <a:gd name="T11" fmla="*/ 320 h 373"/>
                  <a:gd name="T12" fmla="*/ 200 w 213"/>
                  <a:gd name="T13" fmla="*/ 373 h 373"/>
                  <a:gd name="T14" fmla="*/ 200 w 213"/>
                  <a:gd name="T15" fmla="*/ 373 h 373"/>
                  <a:gd name="T16" fmla="*/ 213 w 213"/>
                  <a:gd name="T17" fmla="*/ 360 h 373"/>
                  <a:gd name="T18" fmla="*/ 213 w 213"/>
                  <a:gd name="T19" fmla="*/ 13 h 373"/>
                  <a:gd name="T20" fmla="*/ 200 w 213"/>
                  <a:gd name="T21" fmla="*/ 0 h 373"/>
                  <a:gd name="T22" fmla="*/ 13 w 213"/>
                  <a:gd name="T23" fmla="*/ 0 h 373"/>
                  <a:gd name="T24" fmla="*/ 0 w 213"/>
                  <a:gd name="T25" fmla="*/ 13 h 373"/>
                  <a:gd name="T26" fmla="*/ 0 w 213"/>
                  <a:gd name="T27" fmla="*/ 360 h 373"/>
                  <a:gd name="T28" fmla="*/ 13 w 213"/>
                  <a:gd name="T29" fmla="*/ 373 h 373"/>
                  <a:gd name="T30" fmla="*/ 200 w 213"/>
                  <a:gd name="T31" fmla="*/ 373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3" h="373">
                    <a:moveTo>
                      <a:pt x="80" y="320"/>
                    </a:moveTo>
                    <a:lnTo>
                      <a:pt x="80" y="320"/>
                    </a:lnTo>
                    <a:lnTo>
                      <a:pt x="133" y="320"/>
                    </a:lnTo>
                    <a:lnTo>
                      <a:pt x="133" y="346"/>
                    </a:lnTo>
                    <a:lnTo>
                      <a:pt x="80" y="346"/>
                    </a:lnTo>
                    <a:lnTo>
                      <a:pt x="80" y="320"/>
                    </a:lnTo>
                    <a:close/>
                    <a:moveTo>
                      <a:pt x="200" y="373"/>
                    </a:moveTo>
                    <a:lnTo>
                      <a:pt x="200" y="373"/>
                    </a:lnTo>
                    <a:cubicBezTo>
                      <a:pt x="208" y="373"/>
                      <a:pt x="213" y="367"/>
                      <a:pt x="213" y="360"/>
                    </a:cubicBezTo>
                    <a:lnTo>
                      <a:pt x="213" y="13"/>
                    </a:lnTo>
                    <a:cubicBezTo>
                      <a:pt x="213" y="5"/>
                      <a:pt x="208" y="0"/>
                      <a:pt x="200" y="0"/>
                    </a:cubicBezTo>
                    <a:lnTo>
                      <a:pt x="13" y="0"/>
                    </a:lnTo>
                    <a:cubicBezTo>
                      <a:pt x="6" y="0"/>
                      <a:pt x="0" y="5"/>
                      <a:pt x="0" y="13"/>
                    </a:cubicBezTo>
                    <a:lnTo>
                      <a:pt x="0" y="360"/>
                    </a:lnTo>
                    <a:cubicBezTo>
                      <a:pt x="0" y="367"/>
                      <a:pt x="6" y="373"/>
                      <a:pt x="13" y="373"/>
                    </a:cubicBezTo>
                    <a:lnTo>
                      <a:pt x="200" y="373"/>
                    </a:lnTo>
                    <a:close/>
                  </a:path>
                </a:pathLst>
              </a:custGeom>
              <a:solidFill>
                <a:srgbClr val="C1C1C1"/>
              </a:solidFill>
              <a:ln w="0">
                <a:noFill/>
                <a:prstDash val="solid"/>
                <a:round/>
                <a:headEnd/>
                <a:tailEnd/>
              </a:ln>
            </p:spPr>
            <p:txBody>
              <a:bodyPr vert="horz" wrap="square" lIns="76200" tIns="38100" rIns="76200" bIns="38100" numCol="1" anchor="t" anchorCtr="0" compatLnSpc="1">
                <a:prstTxWarp prst="textNoShape">
                  <a:avLst/>
                </a:prstTxWarp>
              </a:bodyPr>
              <a:lstStyle/>
              <a:p>
                <a:endParaRPr lang="en-US" sz="1471"/>
              </a:p>
            </p:txBody>
          </p:sp>
          <p:grpSp>
            <p:nvGrpSpPr>
              <p:cNvPr id="81" name="Group 80">
                <a:extLst>
                  <a:ext uri="{FF2B5EF4-FFF2-40B4-BE49-F238E27FC236}">
                    <a16:creationId xmlns:a16="http://schemas.microsoft.com/office/drawing/2014/main" id="{F2FFF7B2-A7BB-4E09-8BC0-554264C397FF}"/>
                  </a:ext>
                </a:extLst>
              </p:cNvPr>
              <p:cNvGrpSpPr/>
              <p:nvPr/>
            </p:nvGrpSpPr>
            <p:grpSpPr>
              <a:xfrm>
                <a:off x="7870171" y="3265351"/>
                <a:ext cx="1358640" cy="1843590"/>
                <a:chOff x="5591911" y="3265351"/>
                <a:chExt cx="1358640" cy="1843590"/>
              </a:xfrm>
            </p:grpSpPr>
            <p:sp>
              <p:nvSpPr>
                <p:cNvPr id="82" name="Oval 81">
                  <a:extLst>
                    <a:ext uri="{FF2B5EF4-FFF2-40B4-BE49-F238E27FC236}">
                      <a16:creationId xmlns:a16="http://schemas.microsoft.com/office/drawing/2014/main" id="{D72BF5B1-507F-4C4E-91F4-DD28B9868056}"/>
                    </a:ext>
                  </a:extLst>
                </p:cNvPr>
                <p:cNvSpPr/>
                <p:nvPr/>
              </p:nvSpPr>
              <p:spPr bwMode="auto">
                <a:xfrm>
                  <a:off x="6702538" y="4860928"/>
                  <a:ext cx="248013" cy="248013"/>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2400" tIns="121920" rIns="152400" bIns="121920" numCol="1" spcCol="0" rtlCol="0" fromWordArt="0" anchor="t" anchorCtr="0" forceAA="0" compatLnSpc="1">
                  <a:prstTxWarp prst="textNoShape">
                    <a:avLst/>
                  </a:prstTxWarp>
                  <a:noAutofit/>
                </a:bodyPr>
                <a:lstStyle/>
                <a:p>
                  <a:pPr defTabSz="777029" fontAlgn="base">
                    <a:spcBef>
                      <a:spcPct val="0"/>
                    </a:spcBef>
                    <a:spcAft>
                      <a:spcPct val="0"/>
                    </a:spcAft>
                    <a:defRPr/>
                  </a:pPr>
                  <a:endParaRPr lang="en-US" sz="1667">
                    <a:gradFill>
                      <a:gsLst>
                        <a:gs pos="0">
                          <a:srgbClr val="FFFFFF"/>
                        </a:gs>
                        <a:gs pos="100000">
                          <a:srgbClr val="FFFFFF"/>
                        </a:gs>
                      </a:gsLst>
                      <a:lin ang="5400000" scaled="0"/>
                    </a:gradFill>
                    <a:latin typeface="Segoe UI"/>
                    <a:ea typeface="Segoe UI" pitchFamily="34" charset="0"/>
                    <a:cs typeface="Segoe UI" pitchFamily="34" charset="0"/>
                  </a:endParaRPr>
                </a:p>
              </p:txBody>
            </p:sp>
            <p:grpSp>
              <p:nvGrpSpPr>
                <p:cNvPr id="83" name="Group 82">
                  <a:extLst>
                    <a:ext uri="{FF2B5EF4-FFF2-40B4-BE49-F238E27FC236}">
                      <a16:creationId xmlns:a16="http://schemas.microsoft.com/office/drawing/2014/main" id="{E8CB91B8-EC7F-43FF-9346-337C64E942C6}"/>
                    </a:ext>
                  </a:extLst>
                </p:cNvPr>
                <p:cNvGrpSpPr/>
                <p:nvPr/>
              </p:nvGrpSpPr>
              <p:grpSpPr>
                <a:xfrm>
                  <a:off x="5591911" y="3265351"/>
                  <a:ext cx="1323933" cy="1808883"/>
                  <a:chOff x="6013016" y="3269543"/>
                  <a:chExt cx="1323933" cy="1808883"/>
                </a:xfrm>
              </p:grpSpPr>
              <p:sp>
                <p:nvSpPr>
                  <p:cNvPr id="84" name="Freeform 10">
                    <a:extLst>
                      <a:ext uri="{FF2B5EF4-FFF2-40B4-BE49-F238E27FC236}">
                        <a16:creationId xmlns:a16="http://schemas.microsoft.com/office/drawing/2014/main" id="{76E46759-44AD-4B78-8659-DD86E4AE6CED}"/>
                      </a:ext>
                    </a:extLst>
                  </p:cNvPr>
                  <p:cNvSpPr>
                    <a:spLocks noEditPoints="1"/>
                  </p:cNvSpPr>
                  <p:nvPr/>
                </p:nvSpPr>
                <p:spPr bwMode="auto">
                  <a:xfrm>
                    <a:off x="7158347" y="4899824"/>
                    <a:ext cx="178602" cy="178602"/>
                  </a:xfrm>
                  <a:custGeom>
                    <a:avLst/>
                    <a:gdLst>
                      <a:gd name="T0" fmla="*/ 173 w 426"/>
                      <a:gd name="T1" fmla="*/ 298 h 426"/>
                      <a:gd name="T2" fmla="*/ 173 w 426"/>
                      <a:gd name="T3" fmla="*/ 298 h 426"/>
                      <a:gd name="T4" fmla="*/ 97 w 426"/>
                      <a:gd name="T5" fmla="*/ 222 h 426"/>
                      <a:gd name="T6" fmla="*/ 116 w 426"/>
                      <a:gd name="T7" fmla="*/ 203 h 426"/>
                      <a:gd name="T8" fmla="*/ 173 w 426"/>
                      <a:gd name="T9" fmla="*/ 260 h 426"/>
                      <a:gd name="T10" fmla="*/ 310 w 426"/>
                      <a:gd name="T11" fmla="*/ 123 h 426"/>
                      <a:gd name="T12" fmla="*/ 329 w 426"/>
                      <a:gd name="T13" fmla="*/ 142 h 426"/>
                      <a:gd name="T14" fmla="*/ 173 w 426"/>
                      <a:gd name="T15" fmla="*/ 298 h 426"/>
                      <a:gd name="T16" fmla="*/ 397 w 426"/>
                      <a:gd name="T17" fmla="*/ 104 h 426"/>
                      <a:gd name="T18" fmla="*/ 397 w 426"/>
                      <a:gd name="T19" fmla="*/ 104 h 426"/>
                      <a:gd name="T20" fmla="*/ 364 w 426"/>
                      <a:gd name="T21" fmla="*/ 61 h 426"/>
                      <a:gd name="T22" fmla="*/ 321 w 426"/>
                      <a:gd name="T23" fmla="*/ 28 h 426"/>
                      <a:gd name="T24" fmla="*/ 269 w 426"/>
                      <a:gd name="T25" fmla="*/ 6 h 426"/>
                      <a:gd name="T26" fmla="*/ 213 w 426"/>
                      <a:gd name="T27" fmla="*/ 0 h 426"/>
                      <a:gd name="T28" fmla="*/ 156 w 426"/>
                      <a:gd name="T29" fmla="*/ 6 h 426"/>
                      <a:gd name="T30" fmla="*/ 105 w 426"/>
                      <a:gd name="T31" fmla="*/ 28 h 426"/>
                      <a:gd name="T32" fmla="*/ 62 w 426"/>
                      <a:gd name="T33" fmla="*/ 61 h 426"/>
                      <a:gd name="T34" fmla="*/ 29 w 426"/>
                      <a:gd name="T35" fmla="*/ 104 h 426"/>
                      <a:gd name="T36" fmla="*/ 7 w 426"/>
                      <a:gd name="T37" fmla="*/ 156 h 426"/>
                      <a:gd name="T38" fmla="*/ 0 w 426"/>
                      <a:gd name="T39" fmla="*/ 212 h 426"/>
                      <a:gd name="T40" fmla="*/ 7 w 426"/>
                      <a:gd name="T41" fmla="*/ 269 h 426"/>
                      <a:gd name="T42" fmla="*/ 29 w 426"/>
                      <a:gd name="T43" fmla="*/ 320 h 426"/>
                      <a:gd name="T44" fmla="*/ 62 w 426"/>
                      <a:gd name="T45" fmla="*/ 363 h 426"/>
                      <a:gd name="T46" fmla="*/ 105 w 426"/>
                      <a:gd name="T47" fmla="*/ 396 h 426"/>
                      <a:gd name="T48" fmla="*/ 156 w 426"/>
                      <a:gd name="T49" fmla="*/ 418 h 426"/>
                      <a:gd name="T50" fmla="*/ 213 w 426"/>
                      <a:gd name="T51" fmla="*/ 426 h 426"/>
                      <a:gd name="T52" fmla="*/ 269 w 426"/>
                      <a:gd name="T53" fmla="*/ 418 h 426"/>
                      <a:gd name="T54" fmla="*/ 321 w 426"/>
                      <a:gd name="T55" fmla="*/ 396 h 426"/>
                      <a:gd name="T56" fmla="*/ 364 w 426"/>
                      <a:gd name="T57" fmla="*/ 363 h 426"/>
                      <a:gd name="T58" fmla="*/ 397 w 426"/>
                      <a:gd name="T59" fmla="*/ 320 h 426"/>
                      <a:gd name="T60" fmla="*/ 419 w 426"/>
                      <a:gd name="T61" fmla="*/ 269 h 426"/>
                      <a:gd name="T62" fmla="*/ 426 w 426"/>
                      <a:gd name="T63" fmla="*/ 212 h 426"/>
                      <a:gd name="T64" fmla="*/ 419 w 426"/>
                      <a:gd name="T65" fmla="*/ 156 h 426"/>
                      <a:gd name="T66" fmla="*/ 397 w 426"/>
                      <a:gd name="T67" fmla="*/ 104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6" h="426">
                        <a:moveTo>
                          <a:pt x="173" y="298"/>
                        </a:moveTo>
                        <a:lnTo>
                          <a:pt x="173" y="298"/>
                        </a:lnTo>
                        <a:lnTo>
                          <a:pt x="97" y="222"/>
                        </a:lnTo>
                        <a:lnTo>
                          <a:pt x="116" y="203"/>
                        </a:lnTo>
                        <a:lnTo>
                          <a:pt x="173" y="260"/>
                        </a:lnTo>
                        <a:lnTo>
                          <a:pt x="310" y="123"/>
                        </a:lnTo>
                        <a:lnTo>
                          <a:pt x="329" y="142"/>
                        </a:lnTo>
                        <a:lnTo>
                          <a:pt x="173" y="298"/>
                        </a:lnTo>
                        <a:close/>
                        <a:moveTo>
                          <a:pt x="397" y="104"/>
                        </a:moveTo>
                        <a:lnTo>
                          <a:pt x="397" y="104"/>
                        </a:lnTo>
                        <a:cubicBezTo>
                          <a:pt x="388" y="89"/>
                          <a:pt x="377" y="74"/>
                          <a:pt x="364" y="61"/>
                        </a:cubicBezTo>
                        <a:cubicBezTo>
                          <a:pt x="351" y="48"/>
                          <a:pt x="336" y="37"/>
                          <a:pt x="321" y="28"/>
                        </a:cubicBezTo>
                        <a:cubicBezTo>
                          <a:pt x="305" y="19"/>
                          <a:pt x="288" y="12"/>
                          <a:pt x="269" y="6"/>
                        </a:cubicBezTo>
                        <a:cubicBezTo>
                          <a:pt x="251" y="2"/>
                          <a:pt x="232" y="0"/>
                          <a:pt x="213" y="0"/>
                        </a:cubicBezTo>
                        <a:cubicBezTo>
                          <a:pt x="193" y="0"/>
                          <a:pt x="174" y="2"/>
                          <a:pt x="156" y="6"/>
                        </a:cubicBezTo>
                        <a:cubicBezTo>
                          <a:pt x="138" y="12"/>
                          <a:pt x="121" y="19"/>
                          <a:pt x="105" y="28"/>
                        </a:cubicBezTo>
                        <a:cubicBezTo>
                          <a:pt x="89" y="37"/>
                          <a:pt x="75" y="48"/>
                          <a:pt x="62" y="61"/>
                        </a:cubicBezTo>
                        <a:cubicBezTo>
                          <a:pt x="49" y="74"/>
                          <a:pt x="38" y="89"/>
                          <a:pt x="29" y="104"/>
                        </a:cubicBezTo>
                        <a:cubicBezTo>
                          <a:pt x="19" y="120"/>
                          <a:pt x="12" y="137"/>
                          <a:pt x="7" y="156"/>
                        </a:cubicBezTo>
                        <a:cubicBezTo>
                          <a:pt x="2" y="174"/>
                          <a:pt x="0" y="193"/>
                          <a:pt x="0" y="212"/>
                        </a:cubicBezTo>
                        <a:cubicBezTo>
                          <a:pt x="0" y="232"/>
                          <a:pt x="2" y="251"/>
                          <a:pt x="7" y="269"/>
                        </a:cubicBezTo>
                        <a:cubicBezTo>
                          <a:pt x="12" y="287"/>
                          <a:pt x="19" y="304"/>
                          <a:pt x="29" y="320"/>
                        </a:cubicBezTo>
                        <a:cubicBezTo>
                          <a:pt x="38" y="336"/>
                          <a:pt x="49" y="350"/>
                          <a:pt x="62" y="363"/>
                        </a:cubicBezTo>
                        <a:cubicBezTo>
                          <a:pt x="75" y="376"/>
                          <a:pt x="89" y="387"/>
                          <a:pt x="105" y="396"/>
                        </a:cubicBezTo>
                        <a:cubicBezTo>
                          <a:pt x="121" y="406"/>
                          <a:pt x="138" y="413"/>
                          <a:pt x="156" y="418"/>
                        </a:cubicBezTo>
                        <a:cubicBezTo>
                          <a:pt x="174" y="423"/>
                          <a:pt x="193" y="426"/>
                          <a:pt x="213" y="426"/>
                        </a:cubicBezTo>
                        <a:cubicBezTo>
                          <a:pt x="232" y="426"/>
                          <a:pt x="251" y="423"/>
                          <a:pt x="269" y="418"/>
                        </a:cubicBezTo>
                        <a:cubicBezTo>
                          <a:pt x="288" y="413"/>
                          <a:pt x="305" y="406"/>
                          <a:pt x="321" y="396"/>
                        </a:cubicBezTo>
                        <a:cubicBezTo>
                          <a:pt x="336" y="387"/>
                          <a:pt x="351" y="376"/>
                          <a:pt x="364" y="363"/>
                        </a:cubicBezTo>
                        <a:cubicBezTo>
                          <a:pt x="377" y="350"/>
                          <a:pt x="388" y="336"/>
                          <a:pt x="397" y="320"/>
                        </a:cubicBezTo>
                        <a:cubicBezTo>
                          <a:pt x="406" y="304"/>
                          <a:pt x="413" y="287"/>
                          <a:pt x="419" y="269"/>
                        </a:cubicBezTo>
                        <a:cubicBezTo>
                          <a:pt x="424" y="251"/>
                          <a:pt x="426" y="232"/>
                          <a:pt x="426" y="212"/>
                        </a:cubicBezTo>
                        <a:cubicBezTo>
                          <a:pt x="426" y="193"/>
                          <a:pt x="424" y="174"/>
                          <a:pt x="419" y="156"/>
                        </a:cubicBezTo>
                        <a:cubicBezTo>
                          <a:pt x="413" y="137"/>
                          <a:pt x="406" y="120"/>
                          <a:pt x="397" y="104"/>
                        </a:cubicBezTo>
                        <a:close/>
                      </a:path>
                    </a:pathLst>
                  </a:custGeom>
                  <a:solidFill>
                    <a:schemeClr val="accent1"/>
                  </a:solidFill>
                  <a:ln w="0">
                    <a:noFill/>
                    <a:prstDash val="solid"/>
                    <a:round/>
                    <a:headEnd/>
                    <a:tailEnd/>
                  </a:ln>
                </p:spPr>
                <p:txBody>
                  <a:bodyPr vert="horz" wrap="square" lIns="76200" tIns="38100" rIns="76200" bIns="38100" numCol="1" anchor="t" anchorCtr="0" compatLnSpc="1">
                    <a:prstTxWarp prst="textNoShape">
                      <a:avLst/>
                    </a:prstTxWarp>
                  </a:bodyPr>
                  <a:lstStyle/>
                  <a:p>
                    <a:pPr defTabSz="761970">
                      <a:defRPr/>
                    </a:pPr>
                    <a:endParaRPr lang="en-US" sz="1500">
                      <a:solidFill>
                        <a:srgbClr val="282828"/>
                      </a:solidFill>
                      <a:latin typeface="Segoe UI"/>
                    </a:endParaRPr>
                  </a:p>
                </p:txBody>
              </p:sp>
              <p:sp>
                <p:nvSpPr>
                  <p:cNvPr id="85" name="Freeform 11">
                    <a:extLst>
                      <a:ext uri="{FF2B5EF4-FFF2-40B4-BE49-F238E27FC236}">
                        <a16:creationId xmlns:a16="http://schemas.microsoft.com/office/drawing/2014/main" id="{8D2FCF2C-CFAB-4A56-A5B5-D98128E602C6}"/>
                      </a:ext>
                    </a:extLst>
                  </p:cNvPr>
                  <p:cNvSpPr>
                    <a:spLocks/>
                  </p:cNvSpPr>
                  <p:nvPr/>
                </p:nvSpPr>
                <p:spPr bwMode="auto">
                  <a:xfrm>
                    <a:off x="6013016" y="3269543"/>
                    <a:ext cx="97419" cy="73741"/>
                  </a:xfrm>
                  <a:custGeom>
                    <a:avLst/>
                    <a:gdLst>
                      <a:gd name="T0" fmla="*/ 76 w 232"/>
                      <a:gd name="T1" fmla="*/ 137 h 175"/>
                      <a:gd name="T2" fmla="*/ 76 w 232"/>
                      <a:gd name="T3" fmla="*/ 137 h 175"/>
                      <a:gd name="T4" fmla="*/ 19 w 232"/>
                      <a:gd name="T5" fmla="*/ 80 h 175"/>
                      <a:gd name="T6" fmla="*/ 0 w 232"/>
                      <a:gd name="T7" fmla="*/ 99 h 175"/>
                      <a:gd name="T8" fmla="*/ 76 w 232"/>
                      <a:gd name="T9" fmla="*/ 175 h 175"/>
                      <a:gd name="T10" fmla="*/ 232 w 232"/>
                      <a:gd name="T11" fmla="*/ 19 h 175"/>
                      <a:gd name="T12" fmla="*/ 213 w 232"/>
                      <a:gd name="T13" fmla="*/ 0 h 175"/>
                      <a:gd name="T14" fmla="*/ 76 w 232"/>
                      <a:gd name="T15" fmla="*/ 137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2" h="175">
                        <a:moveTo>
                          <a:pt x="76" y="137"/>
                        </a:moveTo>
                        <a:lnTo>
                          <a:pt x="76" y="137"/>
                        </a:lnTo>
                        <a:lnTo>
                          <a:pt x="19" y="80"/>
                        </a:lnTo>
                        <a:lnTo>
                          <a:pt x="0" y="99"/>
                        </a:lnTo>
                        <a:lnTo>
                          <a:pt x="76" y="175"/>
                        </a:lnTo>
                        <a:lnTo>
                          <a:pt x="232" y="19"/>
                        </a:lnTo>
                        <a:lnTo>
                          <a:pt x="213" y="0"/>
                        </a:lnTo>
                        <a:lnTo>
                          <a:pt x="76" y="137"/>
                        </a:lnTo>
                        <a:close/>
                      </a:path>
                    </a:pathLst>
                  </a:custGeom>
                  <a:solidFill>
                    <a:schemeClr val="bg1"/>
                  </a:solidFill>
                  <a:ln w="0">
                    <a:noFill/>
                    <a:prstDash val="solid"/>
                    <a:round/>
                    <a:headEnd/>
                    <a:tailEnd/>
                  </a:ln>
                </p:spPr>
                <p:txBody>
                  <a:bodyPr vert="horz" wrap="square" lIns="76200" tIns="38100" rIns="76200" bIns="38100" numCol="1" anchor="t" anchorCtr="0" compatLnSpc="1">
                    <a:prstTxWarp prst="textNoShape">
                      <a:avLst/>
                    </a:prstTxWarp>
                  </a:bodyPr>
                  <a:lstStyle/>
                  <a:p>
                    <a:pPr defTabSz="761970">
                      <a:defRPr/>
                    </a:pPr>
                    <a:endParaRPr lang="en-US" sz="1500">
                      <a:solidFill>
                        <a:srgbClr val="282828"/>
                      </a:solidFill>
                      <a:latin typeface="Segoe UI"/>
                    </a:endParaRPr>
                  </a:p>
                </p:txBody>
              </p:sp>
            </p:grpSp>
          </p:grpSp>
        </p:grpSp>
      </p:grpSp>
      <p:sp>
        <p:nvSpPr>
          <p:cNvPr id="99" name="TextBox 98">
            <a:extLst>
              <a:ext uri="{FF2B5EF4-FFF2-40B4-BE49-F238E27FC236}">
                <a16:creationId xmlns:a16="http://schemas.microsoft.com/office/drawing/2014/main" id="{3BA95D9D-E8FB-42B4-BBED-1FFE5F629149}"/>
              </a:ext>
            </a:extLst>
          </p:cNvPr>
          <p:cNvSpPr txBox="1"/>
          <p:nvPr/>
        </p:nvSpPr>
        <p:spPr>
          <a:xfrm>
            <a:off x="6836042" y="2132640"/>
            <a:ext cx="3426895" cy="257334"/>
          </a:xfrm>
          <a:prstGeom prst="roundRect">
            <a:avLst>
              <a:gd name="adj" fmla="val 0"/>
            </a:avLst>
          </a:prstGeom>
          <a:solidFill>
            <a:schemeClr val="bg1"/>
          </a:solidFill>
          <a:ln w="10795" cap="flat" cmpd="sng" algn="ctr">
            <a:noFill/>
            <a:prstDash val="solid"/>
          </a:ln>
          <a:effectLst>
            <a:outerShdw blurRad="127000" sx="101000" sy="101000" algn="tl" rotWithShape="0">
              <a:prstClr val="black">
                <a:alpha val="3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146284" rIns="0" bIns="146284" numCol="1" spcCol="0" rtlCol="0" fromWordArt="0" anchor="ctr" anchorCtr="0" forceAA="0" compatLnSpc="1">
            <a:prstTxWarp prst="textNoShape">
              <a:avLst/>
            </a:prstTxWarp>
            <a:noAutofit/>
          </a:bodyPr>
          <a:lstStyle>
            <a:defPPr>
              <a:defRPr lang="en-US"/>
            </a:defPPr>
            <a:lvl1pPr marR="0" lvl="0" indent="0" algn="ctr" defTabSz="932293" fontAlgn="base">
              <a:lnSpc>
                <a:spcPct val="90000"/>
              </a:lnSpc>
              <a:spcBef>
                <a:spcPct val="0"/>
              </a:spcBef>
              <a:spcAft>
                <a:spcPct val="0"/>
              </a:spcAft>
              <a:buClrTx/>
              <a:buSzTx/>
              <a:buFontTx/>
              <a:buNone/>
              <a:tabLst/>
              <a:defRPr kumimoji="0" sz="1200" b="0" i="0" u="none" strike="noStrike" cap="none" spc="0" normalizeH="0" baseline="0">
                <a:ln>
                  <a:noFill/>
                </a:ln>
                <a:solidFill>
                  <a:schemeClr val="accent1"/>
                </a:solidFill>
                <a:effectLst/>
                <a:uLnTx/>
                <a:uFillTx/>
                <a:latin typeface="Segoe UI Semibold"/>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32384" rtl="0" eaLnBrk="1" fontAlgn="auto" latinLnBrk="0" hangingPunct="1">
              <a:lnSpc>
                <a:spcPct val="90000"/>
              </a:lnSpc>
              <a:spcBef>
                <a:spcPts val="0"/>
              </a:spcBef>
              <a:spcAft>
                <a:spcPts val="588"/>
              </a:spcAft>
              <a:buClrTx/>
              <a:buSzPct val="90000"/>
              <a:buFontTx/>
              <a:buNone/>
              <a:tabLst/>
              <a:defRPr/>
            </a:pPr>
            <a:r>
              <a:rPr kumimoji="0" lang="fr-FR" b="1" i="0" u="none" strike="noStrike" kern="1200" cap="none" spc="0" normalizeH="0" baseline="0" noProof="0">
                <a:ln>
                  <a:noFill/>
                </a:ln>
                <a:solidFill>
                  <a:srgbClr val="0078D4"/>
                </a:solidFill>
                <a:effectLst/>
                <a:uLnTx/>
                <a:uFillTx/>
                <a:latin typeface="Segoe UI Semibold" charset="0"/>
                <a:ea typeface="+mn-ea"/>
                <a:cs typeface="Segoe UI Semibold" charset="0"/>
              </a:rPr>
              <a:t>Tableau de bord des mises à jour logicielles</a:t>
            </a:r>
            <a:endParaRPr kumimoji="0" lang="en-US" b="1" i="0" u="none" strike="noStrike" kern="1200" cap="none" spc="0" normalizeH="0" baseline="0" noProof="0">
              <a:ln>
                <a:noFill/>
              </a:ln>
              <a:solidFill>
                <a:srgbClr val="0078D4"/>
              </a:solidFill>
              <a:effectLst/>
              <a:uLnTx/>
              <a:uFillTx/>
              <a:latin typeface="Segoe UI Semibold" charset="0"/>
              <a:ea typeface="+mn-ea"/>
              <a:cs typeface="Segoe UI Semibold" charset="0"/>
            </a:endParaRPr>
          </a:p>
        </p:txBody>
      </p:sp>
      <p:grpSp>
        <p:nvGrpSpPr>
          <p:cNvPr id="22" name="Group 21">
            <a:extLst>
              <a:ext uri="{FF2B5EF4-FFF2-40B4-BE49-F238E27FC236}">
                <a16:creationId xmlns:a16="http://schemas.microsoft.com/office/drawing/2014/main" id="{A38289D7-A916-4622-9CE7-C9C5C19347DD}"/>
              </a:ext>
            </a:extLst>
          </p:cNvPr>
          <p:cNvGrpSpPr/>
          <p:nvPr/>
        </p:nvGrpSpPr>
        <p:grpSpPr>
          <a:xfrm>
            <a:off x="9538277" y="3560949"/>
            <a:ext cx="620834" cy="620831"/>
            <a:chOff x="7566963" y="4744566"/>
            <a:chExt cx="873521" cy="873517"/>
          </a:xfrm>
        </p:grpSpPr>
        <p:grpSp>
          <p:nvGrpSpPr>
            <p:cNvPr id="10" name="Group 9">
              <a:extLst>
                <a:ext uri="{FF2B5EF4-FFF2-40B4-BE49-F238E27FC236}">
                  <a16:creationId xmlns:a16="http://schemas.microsoft.com/office/drawing/2014/main" id="{8CBB260F-34D2-4ABD-8742-1047DE7FE2BC}"/>
                </a:ext>
              </a:extLst>
            </p:cNvPr>
            <p:cNvGrpSpPr/>
            <p:nvPr/>
          </p:nvGrpSpPr>
          <p:grpSpPr>
            <a:xfrm>
              <a:off x="7566963" y="4744566"/>
              <a:ext cx="873521" cy="873517"/>
              <a:chOff x="8796404" y="2999378"/>
              <a:chExt cx="873521" cy="873517"/>
            </a:xfrm>
          </p:grpSpPr>
          <p:sp>
            <p:nvSpPr>
              <p:cNvPr id="92" name="Oval 91">
                <a:extLst>
                  <a:ext uri="{FF2B5EF4-FFF2-40B4-BE49-F238E27FC236}">
                    <a16:creationId xmlns:a16="http://schemas.microsoft.com/office/drawing/2014/main" id="{6FB6A35F-0D63-4727-8B23-A8162CBD85FD}"/>
                  </a:ext>
                  <a:ext uri="{C183D7F6-B498-43B3-948B-1728B52AA6E4}">
                    <adec:decorative xmlns:adec="http://schemas.microsoft.com/office/drawing/2017/decorative" val="1"/>
                  </a:ext>
                </a:extLst>
              </p:cNvPr>
              <p:cNvSpPr>
                <a:spLocks noChangeAspect="1"/>
              </p:cNvSpPr>
              <p:nvPr/>
            </p:nvSpPr>
            <p:spPr bwMode="auto">
              <a:xfrm>
                <a:off x="8796404" y="2999378"/>
                <a:ext cx="873521" cy="873517"/>
              </a:xfrm>
              <a:prstGeom prst="ellipse">
                <a:avLst/>
              </a:prstGeom>
              <a:solidFill>
                <a:schemeClr val="bg1"/>
              </a:solidFill>
              <a:ln w="92075">
                <a:noFill/>
                <a:headEnd type="none" w="med" len="med"/>
                <a:tailEnd type="none" w="med" len="med"/>
              </a:ln>
              <a:effectLst>
                <a:outerShdw blurRad="139700" algn="t" rotWithShape="0">
                  <a:prstClr val="black">
                    <a:alpha val="3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mj-lt"/>
                  <a:ea typeface="Segoe UI" pitchFamily="34" charset="0"/>
                  <a:cs typeface="Segoe UI" pitchFamily="34" charset="0"/>
                </a:endParaRPr>
              </a:p>
            </p:txBody>
          </p:sp>
          <p:sp>
            <p:nvSpPr>
              <p:cNvPr id="86" name="Freeform 5">
                <a:extLst>
                  <a:ext uri="{FF2B5EF4-FFF2-40B4-BE49-F238E27FC236}">
                    <a16:creationId xmlns:a16="http://schemas.microsoft.com/office/drawing/2014/main" id="{0ADBC46A-8179-419D-AAD7-B944DEA17EA1}"/>
                  </a:ext>
                  <a:ext uri="{C183D7F6-B498-43B3-948B-1728B52AA6E4}">
                    <adec:decorative xmlns:adec="http://schemas.microsoft.com/office/drawing/2017/decorative" val="1"/>
                  </a:ext>
                </a:extLst>
              </p:cNvPr>
              <p:cNvSpPr>
                <a:spLocks noEditPoints="1"/>
              </p:cNvSpPr>
              <p:nvPr/>
            </p:nvSpPr>
            <p:spPr bwMode="auto">
              <a:xfrm>
                <a:off x="9029335" y="3349569"/>
                <a:ext cx="365125" cy="263261"/>
              </a:xfrm>
              <a:custGeom>
                <a:avLst/>
                <a:gdLst>
                  <a:gd name="T0" fmla="*/ 158 w 370"/>
                  <a:gd name="T1" fmla="*/ 214 h 267"/>
                  <a:gd name="T2" fmla="*/ 158 w 370"/>
                  <a:gd name="T3" fmla="*/ 214 h 267"/>
                  <a:gd name="T4" fmla="*/ 211 w 370"/>
                  <a:gd name="T5" fmla="*/ 214 h 267"/>
                  <a:gd name="T6" fmla="*/ 211 w 370"/>
                  <a:gd name="T7" fmla="*/ 241 h 267"/>
                  <a:gd name="T8" fmla="*/ 158 w 370"/>
                  <a:gd name="T9" fmla="*/ 241 h 267"/>
                  <a:gd name="T10" fmla="*/ 158 w 370"/>
                  <a:gd name="T11" fmla="*/ 214 h 267"/>
                  <a:gd name="T12" fmla="*/ 0 w 370"/>
                  <a:gd name="T13" fmla="*/ 12 h 267"/>
                  <a:gd name="T14" fmla="*/ 0 w 370"/>
                  <a:gd name="T15" fmla="*/ 12 h 267"/>
                  <a:gd name="T16" fmla="*/ 0 w 370"/>
                  <a:gd name="T17" fmla="*/ 254 h 267"/>
                  <a:gd name="T18" fmla="*/ 12 w 370"/>
                  <a:gd name="T19" fmla="*/ 267 h 267"/>
                  <a:gd name="T20" fmla="*/ 357 w 370"/>
                  <a:gd name="T21" fmla="*/ 267 h 267"/>
                  <a:gd name="T22" fmla="*/ 370 w 370"/>
                  <a:gd name="T23" fmla="*/ 254 h 267"/>
                  <a:gd name="T24" fmla="*/ 370 w 370"/>
                  <a:gd name="T25" fmla="*/ 12 h 267"/>
                  <a:gd name="T26" fmla="*/ 357 w 370"/>
                  <a:gd name="T27" fmla="*/ 0 h 267"/>
                  <a:gd name="T28" fmla="*/ 12 w 370"/>
                  <a:gd name="T29" fmla="*/ 0 h 267"/>
                  <a:gd name="T30" fmla="*/ 0 w 370"/>
                  <a:gd name="T31" fmla="*/ 1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0" h="267">
                    <a:moveTo>
                      <a:pt x="158" y="214"/>
                    </a:moveTo>
                    <a:lnTo>
                      <a:pt x="158" y="214"/>
                    </a:lnTo>
                    <a:lnTo>
                      <a:pt x="211" y="214"/>
                    </a:lnTo>
                    <a:lnTo>
                      <a:pt x="211" y="241"/>
                    </a:lnTo>
                    <a:lnTo>
                      <a:pt x="158" y="241"/>
                    </a:lnTo>
                    <a:lnTo>
                      <a:pt x="158" y="214"/>
                    </a:lnTo>
                    <a:close/>
                    <a:moveTo>
                      <a:pt x="0" y="12"/>
                    </a:moveTo>
                    <a:lnTo>
                      <a:pt x="0" y="12"/>
                    </a:lnTo>
                    <a:lnTo>
                      <a:pt x="0" y="254"/>
                    </a:lnTo>
                    <a:cubicBezTo>
                      <a:pt x="0" y="261"/>
                      <a:pt x="6" y="267"/>
                      <a:pt x="12" y="267"/>
                    </a:cubicBezTo>
                    <a:lnTo>
                      <a:pt x="357" y="267"/>
                    </a:lnTo>
                    <a:cubicBezTo>
                      <a:pt x="364" y="267"/>
                      <a:pt x="370" y="261"/>
                      <a:pt x="370" y="254"/>
                    </a:cubicBezTo>
                    <a:lnTo>
                      <a:pt x="370" y="12"/>
                    </a:lnTo>
                    <a:cubicBezTo>
                      <a:pt x="370" y="5"/>
                      <a:pt x="364" y="0"/>
                      <a:pt x="357" y="0"/>
                    </a:cubicBezTo>
                    <a:lnTo>
                      <a:pt x="12" y="0"/>
                    </a:lnTo>
                    <a:cubicBezTo>
                      <a:pt x="6" y="0"/>
                      <a:pt x="0" y="5"/>
                      <a:pt x="0" y="12"/>
                    </a:cubicBezTo>
                    <a:close/>
                  </a:path>
                </a:pathLst>
              </a:custGeom>
              <a:solidFill>
                <a:srgbClr val="C1C1C1"/>
              </a:solidFill>
              <a:ln w="0">
                <a:noFill/>
                <a:prstDash val="solid"/>
                <a:round/>
                <a:headEnd/>
                <a:tailEnd/>
              </a:ln>
            </p:spPr>
            <p:txBody>
              <a:bodyPr vert="horz" wrap="square" lIns="76200" tIns="38100" rIns="76200" bIns="38100" numCol="1" anchor="t" anchorCtr="0" compatLnSpc="1">
                <a:prstTxWarp prst="textNoShape">
                  <a:avLst/>
                </a:prstTxWarp>
              </a:bodyPr>
              <a:lstStyle/>
              <a:p>
                <a:endParaRPr lang="en-US" sz="1471"/>
              </a:p>
            </p:txBody>
          </p:sp>
          <p:sp>
            <p:nvSpPr>
              <p:cNvPr id="88" name="Oval 87">
                <a:extLst>
                  <a:ext uri="{FF2B5EF4-FFF2-40B4-BE49-F238E27FC236}">
                    <a16:creationId xmlns:a16="http://schemas.microsoft.com/office/drawing/2014/main" id="{3E1843AA-B319-4FD7-AC5E-659EED1E1803}"/>
                  </a:ext>
                </a:extLst>
              </p:cNvPr>
              <p:cNvSpPr/>
              <p:nvPr/>
            </p:nvSpPr>
            <p:spPr bwMode="auto">
              <a:xfrm>
                <a:off x="9279185" y="3180987"/>
                <a:ext cx="248013" cy="248013"/>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2400" tIns="121920" rIns="152400" bIns="121920" numCol="1" spcCol="0" rtlCol="0" fromWordArt="0" anchor="t" anchorCtr="0" forceAA="0" compatLnSpc="1">
                <a:prstTxWarp prst="textNoShape">
                  <a:avLst/>
                </a:prstTxWarp>
                <a:noAutofit/>
              </a:bodyPr>
              <a:lstStyle/>
              <a:p>
                <a:pPr defTabSz="777029" fontAlgn="base">
                  <a:spcBef>
                    <a:spcPct val="0"/>
                  </a:spcBef>
                  <a:spcAft>
                    <a:spcPct val="0"/>
                  </a:spcAft>
                  <a:defRPr/>
                </a:pPr>
                <a:endParaRPr lang="en-US" sz="1667">
                  <a:gradFill>
                    <a:gsLst>
                      <a:gs pos="0">
                        <a:srgbClr val="FFFFFF"/>
                      </a:gs>
                      <a:gs pos="100000">
                        <a:srgbClr val="FFFFFF"/>
                      </a:gs>
                    </a:gsLst>
                    <a:lin ang="5400000" scaled="0"/>
                  </a:gradFill>
                  <a:latin typeface="Segoe UI"/>
                  <a:ea typeface="Segoe UI" pitchFamily="34" charset="0"/>
                  <a:cs typeface="Segoe UI" pitchFamily="34" charset="0"/>
                </a:endParaRPr>
              </a:p>
            </p:txBody>
          </p:sp>
        </p:grpSp>
        <p:sp>
          <p:nvSpPr>
            <p:cNvPr id="11" name="Oval 10">
              <a:extLst>
                <a:ext uri="{FF2B5EF4-FFF2-40B4-BE49-F238E27FC236}">
                  <a16:creationId xmlns:a16="http://schemas.microsoft.com/office/drawing/2014/main" id="{C3F66B7E-84A2-4EBA-A0E6-FBE8203FF778}"/>
                </a:ext>
              </a:extLst>
            </p:cNvPr>
            <p:cNvSpPr/>
            <p:nvPr/>
          </p:nvSpPr>
          <p:spPr bwMode="auto">
            <a:xfrm>
              <a:off x="8095572" y="4981907"/>
              <a:ext cx="152271" cy="152271"/>
            </a:xfrm>
            <a:prstGeom prst="ellipse">
              <a:avLst/>
            </a:prstGeom>
            <a:solidFill>
              <a:srgbClr val="FF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000" err="1">
                <a:solidFill>
                  <a:srgbClr val="FFFFFF"/>
                </a:solidFill>
                <a:ea typeface="Segoe UI" pitchFamily="34" charset="0"/>
                <a:cs typeface="Segoe UI" pitchFamily="34" charset="0"/>
              </a:endParaRPr>
            </a:p>
          </p:txBody>
        </p:sp>
        <p:grpSp>
          <p:nvGrpSpPr>
            <p:cNvPr id="21" name="Group 20">
              <a:extLst>
                <a:ext uri="{FF2B5EF4-FFF2-40B4-BE49-F238E27FC236}">
                  <a16:creationId xmlns:a16="http://schemas.microsoft.com/office/drawing/2014/main" id="{2888DED5-8220-49CF-9ED4-903ABEA03B71}"/>
                </a:ext>
              </a:extLst>
            </p:cNvPr>
            <p:cNvGrpSpPr/>
            <p:nvPr/>
          </p:nvGrpSpPr>
          <p:grpSpPr>
            <a:xfrm>
              <a:off x="8132556" y="5019872"/>
              <a:ext cx="57230" cy="76492"/>
              <a:chOff x="10238514" y="4524583"/>
              <a:chExt cx="61526" cy="97587"/>
            </a:xfrm>
          </p:grpSpPr>
          <p:cxnSp>
            <p:nvCxnSpPr>
              <p:cNvPr id="13" name="Straight Connector 12">
                <a:extLst>
                  <a:ext uri="{FF2B5EF4-FFF2-40B4-BE49-F238E27FC236}">
                    <a16:creationId xmlns:a16="http://schemas.microsoft.com/office/drawing/2014/main" id="{2A69D075-2330-451A-9E30-CDBBAB50AF4B}"/>
                  </a:ext>
                </a:extLst>
              </p:cNvPr>
              <p:cNvCxnSpPr>
                <a:cxnSpLocks/>
              </p:cNvCxnSpPr>
              <p:nvPr/>
            </p:nvCxnSpPr>
            <p:spPr>
              <a:xfrm flipH="1">
                <a:off x="10239828" y="4524832"/>
                <a:ext cx="60212" cy="97338"/>
              </a:xfrm>
              <a:prstGeom prst="line">
                <a:avLst/>
              </a:prstGeom>
              <a:ln w="12700">
                <a:solidFill>
                  <a:schemeClr val="bg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7AE4C5C5-3C50-40FC-A1DD-2FAE2E727655}"/>
                  </a:ext>
                </a:extLst>
              </p:cNvPr>
              <p:cNvCxnSpPr>
                <a:cxnSpLocks/>
              </p:cNvCxnSpPr>
              <p:nvPr/>
            </p:nvCxnSpPr>
            <p:spPr>
              <a:xfrm>
                <a:off x="10238514" y="4524583"/>
                <a:ext cx="60212" cy="97338"/>
              </a:xfrm>
              <a:prstGeom prst="line">
                <a:avLst/>
              </a:prstGeom>
              <a:ln w="12700">
                <a:solidFill>
                  <a:schemeClr val="bg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sp>
        <p:nvSpPr>
          <p:cNvPr id="104" name="Title 5">
            <a:extLst>
              <a:ext uri="{FF2B5EF4-FFF2-40B4-BE49-F238E27FC236}">
                <a16:creationId xmlns:a16="http://schemas.microsoft.com/office/drawing/2014/main" id="{63985236-450B-4663-9541-17606CFF7F50}"/>
              </a:ext>
            </a:extLst>
          </p:cNvPr>
          <p:cNvSpPr txBox="1">
            <a:spLocks/>
          </p:cNvSpPr>
          <p:nvPr/>
        </p:nvSpPr>
        <p:spPr>
          <a:xfrm>
            <a:off x="591474" y="1036431"/>
            <a:ext cx="3780195" cy="418012"/>
          </a:xfrm>
          <a:prstGeom prst="rect">
            <a:avLst/>
          </a:prstGeom>
        </p:spPr>
        <p:txBody>
          <a:bodyPr vert="horz" wrap="square" lIns="0" tIns="0" rIns="0" bIns="0" rtlCol="0" anchor="t">
            <a:noAutofit/>
          </a:bodyPr>
          <a:lstStyle>
            <a:lvl1pPr algn="l" defTabSz="932742" rtl="0" eaLnBrk="1" latinLnBrk="0" hangingPunct="1">
              <a:lnSpc>
                <a:spcPct val="100000"/>
              </a:lnSpc>
              <a:spcBef>
                <a:spcPct val="0"/>
              </a:spcBef>
              <a:buNone/>
              <a:defRPr lang="en-US" sz="2800" b="0" kern="1200" cap="none" spc="-50" baseline="0" dirty="0" smtClean="0">
                <a:ln w="3175">
                  <a:noFill/>
                </a:ln>
                <a:solidFill>
                  <a:srgbClr val="000000"/>
                </a:solidFill>
                <a:effectLst/>
                <a:latin typeface="+mj-lt"/>
                <a:ea typeface="+mn-ea"/>
                <a:cs typeface="Segoe UI" pitchFamily="34" charset="0"/>
              </a:defRPr>
            </a:lvl1pPr>
          </a:lstStyle>
          <a:p>
            <a:pPr marL="0" marR="0" lvl="0" indent="0" algn="l" defTabSz="932742" rtl="0" eaLnBrk="1" fontAlgn="auto" latinLnBrk="0" hangingPunct="1">
              <a:lnSpc>
                <a:spcPts val="3000"/>
              </a:lnSpc>
              <a:spcBef>
                <a:spcPct val="0"/>
              </a:spcBef>
              <a:spcAft>
                <a:spcPts val="0"/>
              </a:spcAft>
              <a:buClrTx/>
              <a:buSzTx/>
              <a:buFontTx/>
              <a:buNone/>
              <a:tabLst/>
              <a:defRPr/>
            </a:pPr>
            <a:r>
              <a:rPr kumimoji="0" lang="en-US" sz="1800" b="0" i="0" u="none" strike="noStrike" kern="1200" cap="none" spc="0" normalizeH="0" baseline="0" noProof="0" err="1">
                <a:ln>
                  <a:noFill/>
                </a:ln>
                <a:effectLst/>
                <a:uLnTx/>
                <a:uFillTx/>
                <a:latin typeface="Segoe UI Semibold"/>
                <a:ea typeface="+mn-ea"/>
                <a:cs typeface="Segoe UI" panose="020B0502040204020203" pitchFamily="34" charset="0"/>
              </a:rPr>
              <a:t>Evolutivité</a:t>
            </a:r>
            <a:r>
              <a:rPr kumimoji="0" lang="en-US" sz="1800" b="0" i="0" u="none" strike="noStrike" kern="1200" cap="none" spc="0" normalizeH="0" baseline="0" noProof="0">
                <a:ln>
                  <a:noFill/>
                </a:ln>
                <a:effectLst/>
                <a:uLnTx/>
                <a:uFillTx/>
                <a:latin typeface="Segoe UI Semibold"/>
                <a:ea typeface="+mn-ea"/>
                <a:cs typeface="Segoe UI" panose="020B0502040204020203" pitchFamily="34" charset="0"/>
              </a:rPr>
              <a:t> </a:t>
            </a:r>
          </a:p>
          <a:p>
            <a:pPr marL="0" marR="0" lvl="0" indent="0" algn="l" defTabSz="932742" rtl="0" eaLnBrk="1" fontAlgn="auto" latinLnBrk="0" hangingPunct="1">
              <a:lnSpc>
                <a:spcPts val="3000"/>
              </a:lnSpc>
              <a:spcBef>
                <a:spcPct val="0"/>
              </a:spcBef>
              <a:spcAft>
                <a:spcPts val="0"/>
              </a:spcAft>
              <a:buClrTx/>
              <a:buSzTx/>
              <a:buFontTx/>
              <a:buNone/>
              <a:tabLst/>
              <a:defRPr/>
            </a:pPr>
            <a:r>
              <a:rPr kumimoji="0" lang="en-US" sz="2800" b="0" i="0" u="none" strike="noStrike" kern="1200" cap="none" spc="0" normalizeH="0" baseline="0" noProof="0" err="1">
                <a:ln w="3175">
                  <a:noFill/>
                </a:ln>
                <a:solidFill>
                  <a:srgbClr val="0179D4"/>
                </a:solidFill>
                <a:effectLst/>
                <a:uLnTx/>
                <a:uFillTx/>
                <a:latin typeface="Segoe UI Semibold"/>
                <a:ea typeface="+mn-ea"/>
                <a:cs typeface="Segoe UI" pitchFamily="34" charset="0"/>
              </a:rPr>
              <a:t>Automatisation</a:t>
            </a:r>
            <a:r>
              <a:rPr kumimoji="0" lang="en-US" sz="2800" b="0" i="0" u="none" strike="noStrike" kern="1200" cap="none" spc="0" normalizeH="0" baseline="0" noProof="0">
                <a:ln w="3175">
                  <a:noFill/>
                </a:ln>
                <a:solidFill>
                  <a:srgbClr val="0179D4"/>
                </a:solidFill>
                <a:effectLst/>
                <a:uLnTx/>
                <a:uFillTx/>
                <a:latin typeface="Segoe UI Semibold"/>
                <a:ea typeface="+mn-ea"/>
                <a:cs typeface="Segoe UI" pitchFamily="34" charset="0"/>
              </a:rPr>
              <a:t> des mises à jour</a:t>
            </a:r>
          </a:p>
        </p:txBody>
      </p:sp>
    </p:spTree>
    <p:extLst>
      <p:ext uri="{BB962C8B-B14F-4D97-AF65-F5344CB8AC3E}">
        <p14:creationId xmlns:p14="http://schemas.microsoft.com/office/powerpoint/2010/main" val="2015667262"/>
      </p:ext>
    </p:extLst>
  </p:cSld>
  <p:clrMapOvr>
    <a:masterClrMapping/>
  </p:clrMapOvr>
  <p:transition>
    <p:fade/>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50C19DD-CBB5-45DD-939B-D29A53E4896C}"/>
              </a:ext>
            </a:extLst>
          </p:cNvPr>
          <p:cNvSpPr>
            <a:spLocks noGrp="1"/>
          </p:cNvSpPr>
          <p:nvPr>
            <p:ph type="title"/>
          </p:nvPr>
        </p:nvSpPr>
        <p:spPr>
          <a:xfrm>
            <a:off x="419711" y="1079502"/>
            <a:ext cx="4006800" cy="2752858"/>
          </a:xfrm>
        </p:spPr>
        <p:txBody>
          <a:bodyPr>
            <a:normAutofit/>
          </a:bodyPr>
          <a:lstStyle/>
          <a:p>
            <a:r>
              <a:rPr lang="fr-FR"/>
              <a:t>La configuration des appareils</a:t>
            </a:r>
            <a:endParaRPr lang="en-US"/>
          </a:p>
        </p:txBody>
      </p:sp>
      <p:sp>
        <p:nvSpPr>
          <p:cNvPr id="3" name="Text Placeholder 2">
            <a:extLst>
              <a:ext uri="{FF2B5EF4-FFF2-40B4-BE49-F238E27FC236}">
                <a16:creationId xmlns:a16="http://schemas.microsoft.com/office/drawing/2014/main" id="{58C664BA-DF45-448F-924D-BE737A126687}"/>
              </a:ext>
            </a:extLst>
          </p:cNvPr>
          <p:cNvSpPr>
            <a:spLocks noGrp="1"/>
          </p:cNvSpPr>
          <p:nvPr>
            <p:ph type="body" sz="quarter" idx="12"/>
          </p:nvPr>
        </p:nvSpPr>
        <p:spPr>
          <a:xfrm>
            <a:off x="419711" y="4220901"/>
            <a:ext cx="4237121" cy="2069851"/>
          </a:xfrm>
        </p:spPr>
        <p:txBody>
          <a:bodyPr/>
          <a:lstStyle/>
          <a:p>
            <a:r>
              <a:rPr lang="en-US" sz="1100"/>
              <a:t>Microsoft Intune </a:t>
            </a:r>
            <a:r>
              <a:rPr lang="fr-FR" sz="1100"/>
              <a:t>permet l’application de profils de configuration qui pour configurer les paramètres sur les différents appareils au sein de votre organisation.</a:t>
            </a:r>
          </a:p>
          <a:p>
            <a:r>
              <a:rPr lang="fr-FR" sz="1100"/>
              <a:t>Ces paramètres s’apparentent aux GPO traditionnelles.
</a:t>
            </a:r>
            <a:endParaRPr lang="en-US" sz="1100"/>
          </a:p>
          <a:p>
            <a:r>
              <a:rPr lang="fr-FR" sz="1100"/>
              <a:t>Les profils de configuration peuvent être appliqués à: </a:t>
            </a:r>
          </a:p>
          <a:p>
            <a:pPr marL="108000" indent="-171450">
              <a:spcAft>
                <a:spcPts val="0"/>
              </a:spcAft>
              <a:buFont typeface="Arial" panose="020B0604020202020204" pitchFamily="34" charset="0"/>
              <a:buChar char="•"/>
            </a:pPr>
            <a:r>
              <a:rPr lang="fr-FR" sz="1100"/>
              <a:t>iOS/</a:t>
            </a:r>
            <a:r>
              <a:rPr lang="fr-FR" sz="1100" err="1"/>
              <a:t>iPadOS</a:t>
            </a:r>
            <a:r>
              <a:rPr lang="fr-FR" sz="1100"/>
              <a:t>
Android
Windows
</a:t>
            </a:r>
            <a:r>
              <a:rPr lang="fr-FR" sz="1100" err="1"/>
              <a:t>MacOS</a:t>
            </a:r>
            <a:endParaRPr lang="en-US" sz="1100"/>
          </a:p>
        </p:txBody>
      </p:sp>
      <p:sp>
        <p:nvSpPr>
          <p:cNvPr id="30" name="TextBox 29">
            <a:extLst>
              <a:ext uri="{FF2B5EF4-FFF2-40B4-BE49-F238E27FC236}">
                <a16:creationId xmlns:a16="http://schemas.microsoft.com/office/drawing/2014/main" id="{80EAC14C-C1BC-479D-BE33-CA4D5BB19414}"/>
              </a:ext>
            </a:extLst>
          </p:cNvPr>
          <p:cNvSpPr txBox="1"/>
          <p:nvPr/>
        </p:nvSpPr>
        <p:spPr>
          <a:xfrm>
            <a:off x="5686927" y="3879288"/>
            <a:ext cx="2307676" cy="683226"/>
          </a:xfrm>
          <a:prstGeom prst="rect">
            <a:avLst/>
          </a:prstGeom>
          <a:noFill/>
        </p:spPr>
        <p:txBody>
          <a:bodyPr wrap="square" lIns="182857" tIns="146285" rIns="182857" bIns="146285" rtlCol="0">
            <a:sp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fr-FR" sz="1400" b="1" i="0" u="none" strike="noStrike" kern="1200" cap="none" spc="0" normalizeH="0" baseline="0" noProof="0">
                <a:ln>
                  <a:noFill/>
                </a:ln>
                <a:solidFill>
                  <a:srgbClr val="000000"/>
                </a:solidFill>
                <a:effectLst/>
                <a:uLnTx/>
                <a:uFillTx/>
                <a:latin typeface="Lato Light"/>
                <a:ea typeface="+mn-ea"/>
                <a:cs typeface="Lato Light"/>
              </a:rPr>
              <a:t>Microsoft Intune</a:t>
            </a:r>
            <a:br>
              <a:rPr kumimoji="0" lang="fr-FR" sz="1400" b="1" i="0" u="none" strike="noStrike" kern="1200" cap="none" spc="0" normalizeH="0" baseline="0" noProof="0">
                <a:ln>
                  <a:noFill/>
                </a:ln>
                <a:solidFill>
                  <a:srgbClr val="000000"/>
                </a:solidFill>
                <a:effectLst/>
                <a:uLnTx/>
                <a:uFillTx/>
                <a:latin typeface="Lato Light"/>
                <a:ea typeface="+mn-ea"/>
                <a:cs typeface="Lato Light"/>
              </a:rPr>
            </a:br>
            <a:r>
              <a:rPr kumimoji="0" lang="fr-FR" sz="1400" b="1" i="0" u="none" strike="noStrike" kern="1200" cap="none" spc="0" normalizeH="0" baseline="0" noProof="0">
                <a:ln>
                  <a:noFill/>
                </a:ln>
                <a:solidFill>
                  <a:srgbClr val="000000"/>
                </a:solidFill>
                <a:effectLst/>
                <a:uLnTx/>
                <a:uFillTx/>
                <a:latin typeface="Lato Light"/>
                <a:ea typeface="+mn-ea"/>
                <a:cs typeface="Lato Light"/>
              </a:rPr>
              <a:t>Profils de configuration</a:t>
            </a:r>
            <a:endParaRPr kumimoji="0" lang="en-US" sz="1400" b="1" i="0" u="none" strike="noStrike" kern="1200" cap="none" spc="0" normalizeH="0" baseline="0" noProof="0">
              <a:ln>
                <a:noFill/>
              </a:ln>
              <a:solidFill>
                <a:srgbClr val="000000"/>
              </a:solidFill>
              <a:effectLst/>
              <a:uLnTx/>
              <a:uFillTx/>
              <a:latin typeface="Lato Light"/>
              <a:ea typeface="+mn-ea"/>
              <a:cs typeface="Lato Light"/>
            </a:endParaRPr>
          </a:p>
        </p:txBody>
      </p:sp>
      <p:grpSp>
        <p:nvGrpSpPr>
          <p:cNvPr id="4" name="Group 3">
            <a:extLst>
              <a:ext uri="{FF2B5EF4-FFF2-40B4-BE49-F238E27FC236}">
                <a16:creationId xmlns:a16="http://schemas.microsoft.com/office/drawing/2014/main" id="{F7933CA9-D778-4D70-9BB6-25B4287B4F1F}"/>
              </a:ext>
              <a:ext uri="{C183D7F6-B498-43B3-948B-1728B52AA6E4}">
                <adec:decorative xmlns:adec="http://schemas.microsoft.com/office/drawing/2017/decorative" val="1"/>
              </a:ext>
            </a:extLst>
          </p:cNvPr>
          <p:cNvGrpSpPr/>
          <p:nvPr/>
        </p:nvGrpSpPr>
        <p:grpSpPr>
          <a:xfrm>
            <a:off x="6260976" y="845261"/>
            <a:ext cx="4749008" cy="4942764"/>
            <a:chOff x="5097146" y="989444"/>
            <a:chExt cx="4749008" cy="4942764"/>
          </a:xfrm>
        </p:grpSpPr>
        <p:cxnSp>
          <p:nvCxnSpPr>
            <p:cNvPr id="34" name="Straight Arrow Connector 33" descr="Yellow dotted line">
              <a:extLst>
                <a:ext uri="{FF2B5EF4-FFF2-40B4-BE49-F238E27FC236}">
                  <a16:creationId xmlns:a16="http://schemas.microsoft.com/office/drawing/2014/main" id="{360B69A7-EBBD-4D4D-A508-B5BC378344FB}"/>
                </a:ext>
                <a:ext uri="{C183D7F6-B498-43B3-948B-1728B52AA6E4}">
                  <adec:decorative xmlns:adec="http://schemas.microsoft.com/office/drawing/2017/decorative" val="0"/>
                </a:ext>
              </a:extLst>
            </p:cNvPr>
            <p:cNvCxnSpPr>
              <a:cxnSpLocks/>
            </p:cNvCxnSpPr>
            <p:nvPr/>
          </p:nvCxnSpPr>
          <p:spPr>
            <a:xfrm flipV="1">
              <a:off x="6243536" y="2032129"/>
              <a:ext cx="1454525" cy="1011167"/>
            </a:xfrm>
            <a:prstGeom prst="straightConnector1">
              <a:avLst/>
            </a:prstGeom>
            <a:ln w="19050">
              <a:solidFill>
                <a:schemeClr val="bg2">
                  <a:lumMod val="75000"/>
                </a:schemeClr>
              </a:solidFill>
              <a:prstDash val="solid"/>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37" name="Straight Arrow Connector 36" descr="Yellow dotted line">
              <a:extLst>
                <a:ext uri="{FF2B5EF4-FFF2-40B4-BE49-F238E27FC236}">
                  <a16:creationId xmlns:a16="http://schemas.microsoft.com/office/drawing/2014/main" id="{DA40F3A2-80A3-451C-9BC9-D2FBF2D42ABA}"/>
                </a:ext>
                <a:ext uri="{C183D7F6-B498-43B3-948B-1728B52AA6E4}">
                  <adec:decorative xmlns:adec="http://schemas.microsoft.com/office/drawing/2017/decorative" val="0"/>
                </a:ext>
              </a:extLst>
            </p:cNvPr>
            <p:cNvCxnSpPr>
              <a:cxnSpLocks/>
            </p:cNvCxnSpPr>
            <p:nvPr/>
          </p:nvCxnSpPr>
          <p:spPr>
            <a:xfrm flipV="1">
              <a:off x="6371232" y="2690355"/>
              <a:ext cx="2125826" cy="640306"/>
            </a:xfrm>
            <a:prstGeom prst="straightConnector1">
              <a:avLst/>
            </a:prstGeom>
            <a:ln w="19050">
              <a:solidFill>
                <a:schemeClr val="bg2">
                  <a:lumMod val="75000"/>
                </a:schemeClr>
              </a:solidFill>
              <a:prstDash val="solid"/>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39" name="Straight Arrow Connector 38" descr="Yellow dotted line">
              <a:extLst>
                <a:ext uri="{FF2B5EF4-FFF2-40B4-BE49-F238E27FC236}">
                  <a16:creationId xmlns:a16="http://schemas.microsoft.com/office/drawing/2014/main" id="{1734F0F6-F096-478F-B2D9-E3474F22D907}"/>
                </a:ext>
                <a:ext uri="{C183D7F6-B498-43B3-948B-1728B52AA6E4}">
                  <adec:decorative xmlns:adec="http://schemas.microsoft.com/office/drawing/2017/decorative" val="0"/>
                </a:ext>
              </a:extLst>
            </p:cNvPr>
            <p:cNvCxnSpPr>
              <a:cxnSpLocks/>
            </p:cNvCxnSpPr>
            <p:nvPr/>
          </p:nvCxnSpPr>
          <p:spPr>
            <a:xfrm>
              <a:off x="6371230" y="3604517"/>
              <a:ext cx="2057081" cy="320807"/>
            </a:xfrm>
            <a:prstGeom prst="straightConnector1">
              <a:avLst/>
            </a:prstGeom>
            <a:ln w="19050">
              <a:solidFill>
                <a:schemeClr val="bg2">
                  <a:lumMod val="75000"/>
                </a:schemeClr>
              </a:solidFill>
              <a:prstDash val="solid"/>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43" name="Straight Arrow Connector 42" descr="Yellow dotted line">
              <a:extLst>
                <a:ext uri="{FF2B5EF4-FFF2-40B4-BE49-F238E27FC236}">
                  <a16:creationId xmlns:a16="http://schemas.microsoft.com/office/drawing/2014/main" id="{7907E26C-646F-454C-94CD-C8159C910ED2}"/>
                </a:ext>
                <a:ext uri="{C183D7F6-B498-43B3-948B-1728B52AA6E4}">
                  <adec:decorative xmlns:adec="http://schemas.microsoft.com/office/drawing/2017/decorative" val="0"/>
                </a:ext>
              </a:extLst>
            </p:cNvPr>
            <p:cNvCxnSpPr>
              <a:cxnSpLocks/>
            </p:cNvCxnSpPr>
            <p:nvPr/>
          </p:nvCxnSpPr>
          <p:spPr>
            <a:xfrm>
              <a:off x="6328853" y="3879946"/>
              <a:ext cx="1512155" cy="1126952"/>
            </a:xfrm>
            <a:prstGeom prst="straightConnector1">
              <a:avLst/>
            </a:prstGeom>
            <a:ln w="19050">
              <a:solidFill>
                <a:schemeClr val="bg2">
                  <a:lumMod val="75000"/>
                </a:schemeClr>
              </a:solidFill>
              <a:prstDash val="solid"/>
              <a:headEnd type="none" w="med" len="med"/>
              <a:tailEnd type="arrow" w="med" len="med"/>
            </a:ln>
          </p:spPr>
          <p:style>
            <a:lnRef idx="1">
              <a:schemeClr val="accent1"/>
            </a:lnRef>
            <a:fillRef idx="0">
              <a:schemeClr val="accent1"/>
            </a:fillRef>
            <a:effectRef idx="0">
              <a:schemeClr val="accent1"/>
            </a:effectRef>
            <a:fontRef idx="minor">
              <a:schemeClr val="tx1"/>
            </a:fontRef>
          </p:style>
        </p:cxnSp>
        <p:grpSp>
          <p:nvGrpSpPr>
            <p:cNvPr id="14" name="Group 13"/>
            <p:cNvGrpSpPr/>
            <p:nvPr/>
          </p:nvGrpSpPr>
          <p:grpSpPr>
            <a:xfrm>
              <a:off x="5097146" y="2890831"/>
              <a:ext cx="1222215" cy="1213709"/>
              <a:chOff x="5786206" y="2918231"/>
              <a:chExt cx="1097280" cy="1097272"/>
            </a:xfrm>
          </p:grpSpPr>
          <p:sp>
            <p:nvSpPr>
              <p:cNvPr id="32" name="Manufacture circle">
                <a:extLst>
                  <a:ext uri="{FF2B5EF4-FFF2-40B4-BE49-F238E27FC236}">
                    <a16:creationId xmlns:a16="http://schemas.microsoft.com/office/drawing/2014/main" id="{F1637F20-52BF-46D2-809B-197956885B02}"/>
                  </a:ext>
                  <a:ext uri="{C183D7F6-B498-43B3-948B-1728B52AA6E4}">
                    <adec:decorative xmlns:adec="http://schemas.microsoft.com/office/drawing/2017/decorative" val="1"/>
                  </a:ext>
                </a:extLst>
              </p:cNvPr>
              <p:cNvSpPr/>
              <p:nvPr/>
            </p:nvSpPr>
            <p:spPr bwMode="auto">
              <a:xfrm>
                <a:off x="5831926" y="2963947"/>
                <a:ext cx="1005840" cy="1005840"/>
              </a:xfrm>
              <a:prstGeom prst="ellipse">
                <a:avLst/>
              </a:prstGeom>
              <a:solidFill>
                <a:schemeClr val="bg1">
                  <a:lumMod val="95000"/>
                </a:schemeClr>
              </a:solidFill>
              <a:ln w="10795" cap="flat" cmpd="sng" algn="ctr">
                <a:solidFill>
                  <a:schemeClr val="bg2">
                    <a:lumMod val="75000"/>
                  </a:schemeClr>
                </a:solidFill>
                <a:prstDash val="solid"/>
                <a:headEnd type="none" w="med" len="med"/>
                <a:tailEnd type="none" w="med" len="med"/>
              </a:ln>
              <a:effectLst/>
            </p:spPr>
            <p:txBody>
              <a:bodyPr vert="horz" wrap="square" lIns="0" tIns="46624" rIns="0" bIns="46624" numCol="1" rtlCol="0" anchor="ctr" anchorCtr="0" compatLnSpc="1">
                <a:prstTxWarp prst="textNoShape">
                  <a:avLst/>
                </a:prstTxWarp>
              </a:bodyPr>
              <a:lstStyle/>
              <a:p>
                <a:pPr marL="0" marR="0" lvl="0" indent="0" algn="ctr" defTabSz="932211"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a:ln>
                    <a:noFill/>
                  </a:ln>
                  <a:gradFill>
                    <a:gsLst>
                      <a:gs pos="0">
                        <a:srgbClr val="FFFFFF"/>
                      </a:gs>
                      <a:gs pos="100000">
                        <a:srgbClr val="FFFFFF"/>
                      </a:gs>
                    </a:gsLst>
                    <a:lin ang="5400000" scaled="0"/>
                  </a:gradFill>
                  <a:effectLst/>
                  <a:uLnTx/>
                  <a:uFillTx/>
                  <a:latin typeface="Segoe UI" panose="020B0502040204020203" pitchFamily="34" charset="0"/>
                  <a:ea typeface="+mn-ea"/>
                  <a:cs typeface="Lato Light"/>
                </a:endParaRPr>
              </a:p>
            </p:txBody>
          </p:sp>
          <p:pic>
            <p:nvPicPr>
              <p:cNvPr id="29" name="Graphic 358">
                <a:extLst>
                  <a:ext uri="{FF2B5EF4-FFF2-40B4-BE49-F238E27FC236}">
                    <a16:creationId xmlns:a16="http://schemas.microsoft.com/office/drawing/2014/main" id="{86A9D539-5311-4EDF-A57A-BF1FAF70D3E9}"/>
                  </a:ext>
                  <a:ext uri="{C183D7F6-B498-43B3-948B-1728B52AA6E4}">
                    <adec:decorative xmlns:adec="http://schemas.microsoft.com/office/drawing/2017/decorative" val="1"/>
                  </a:ext>
                </a:extLst>
              </p:cNvPr>
              <p:cNvPicPr>
                <a:picLocks noChangeAspect="1"/>
              </p:cNvPicPr>
              <p:nvPr/>
            </p:nvPicPr>
            <p:blipFill rotWithShape="1">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rcRect l="-42408" t="-42408" r="-42408" b="-42408"/>
              <a:stretch/>
            </p:blipFill>
            <p:spPr>
              <a:xfrm>
                <a:off x="5786206" y="2918231"/>
                <a:ext cx="1097280" cy="1097272"/>
              </a:xfrm>
              <a:prstGeom prst="rect">
                <a:avLst/>
              </a:prstGeom>
            </p:spPr>
          </p:pic>
        </p:grpSp>
        <p:sp>
          <p:nvSpPr>
            <p:cNvPr id="31" name="Freeform 11">
              <a:extLst>
                <a:ext uri="{FF2B5EF4-FFF2-40B4-BE49-F238E27FC236}">
                  <a16:creationId xmlns:a16="http://schemas.microsoft.com/office/drawing/2014/main" id="{84B97EE8-6031-405D-8FA3-BDDD9D8E06CF}"/>
                </a:ext>
                <a:ext uri="{C183D7F6-B498-43B3-948B-1728B52AA6E4}">
                  <adec:decorative xmlns:adec="http://schemas.microsoft.com/office/drawing/2017/decorative" val="1"/>
                </a:ext>
              </a:extLst>
            </p:cNvPr>
            <p:cNvSpPr>
              <a:spLocks/>
            </p:cNvSpPr>
            <p:nvPr/>
          </p:nvSpPr>
          <p:spPr bwMode="auto">
            <a:xfrm>
              <a:off x="8093862" y="5053263"/>
              <a:ext cx="1065650" cy="878945"/>
            </a:xfrm>
            <a:custGeom>
              <a:avLst/>
              <a:gdLst>
                <a:gd name="T0" fmla="*/ 0 w 426"/>
                <a:gd name="T1" fmla="*/ 12 h 333"/>
                <a:gd name="T2" fmla="*/ 0 w 426"/>
                <a:gd name="T3" fmla="*/ 12 h 333"/>
                <a:gd name="T4" fmla="*/ 0 w 426"/>
                <a:gd name="T5" fmla="*/ 255 h 333"/>
                <a:gd name="T6" fmla="*/ 12 w 426"/>
                <a:gd name="T7" fmla="*/ 268 h 333"/>
                <a:gd name="T8" fmla="*/ 195 w 426"/>
                <a:gd name="T9" fmla="*/ 268 h 333"/>
                <a:gd name="T10" fmla="*/ 195 w 426"/>
                <a:gd name="T11" fmla="*/ 306 h 333"/>
                <a:gd name="T12" fmla="*/ 130 w 426"/>
                <a:gd name="T13" fmla="*/ 306 h 333"/>
                <a:gd name="T14" fmla="*/ 130 w 426"/>
                <a:gd name="T15" fmla="*/ 333 h 333"/>
                <a:gd name="T16" fmla="*/ 293 w 426"/>
                <a:gd name="T17" fmla="*/ 333 h 333"/>
                <a:gd name="T18" fmla="*/ 293 w 426"/>
                <a:gd name="T19" fmla="*/ 306 h 333"/>
                <a:gd name="T20" fmla="*/ 228 w 426"/>
                <a:gd name="T21" fmla="*/ 306 h 333"/>
                <a:gd name="T22" fmla="*/ 228 w 426"/>
                <a:gd name="T23" fmla="*/ 268 h 333"/>
                <a:gd name="T24" fmla="*/ 413 w 426"/>
                <a:gd name="T25" fmla="*/ 268 h 333"/>
                <a:gd name="T26" fmla="*/ 426 w 426"/>
                <a:gd name="T27" fmla="*/ 255 h 333"/>
                <a:gd name="T28" fmla="*/ 426 w 426"/>
                <a:gd name="T29" fmla="*/ 12 h 333"/>
                <a:gd name="T30" fmla="*/ 413 w 426"/>
                <a:gd name="T31" fmla="*/ 0 h 333"/>
                <a:gd name="T32" fmla="*/ 12 w 426"/>
                <a:gd name="T33" fmla="*/ 0 h 333"/>
                <a:gd name="T34" fmla="*/ 0 w 426"/>
                <a:gd name="T35" fmla="*/ 12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6" h="333">
                  <a:moveTo>
                    <a:pt x="0" y="12"/>
                  </a:moveTo>
                  <a:lnTo>
                    <a:pt x="0" y="12"/>
                  </a:lnTo>
                  <a:lnTo>
                    <a:pt x="0" y="255"/>
                  </a:lnTo>
                  <a:cubicBezTo>
                    <a:pt x="0" y="262"/>
                    <a:pt x="5" y="268"/>
                    <a:pt x="12" y="268"/>
                  </a:cubicBezTo>
                  <a:lnTo>
                    <a:pt x="195" y="268"/>
                  </a:lnTo>
                  <a:lnTo>
                    <a:pt x="195" y="306"/>
                  </a:lnTo>
                  <a:lnTo>
                    <a:pt x="130" y="306"/>
                  </a:lnTo>
                  <a:lnTo>
                    <a:pt x="130" y="333"/>
                  </a:lnTo>
                  <a:lnTo>
                    <a:pt x="293" y="333"/>
                  </a:lnTo>
                  <a:lnTo>
                    <a:pt x="293" y="306"/>
                  </a:lnTo>
                  <a:lnTo>
                    <a:pt x="228" y="306"/>
                  </a:lnTo>
                  <a:lnTo>
                    <a:pt x="228" y="268"/>
                  </a:lnTo>
                  <a:lnTo>
                    <a:pt x="413" y="268"/>
                  </a:lnTo>
                  <a:cubicBezTo>
                    <a:pt x="420" y="268"/>
                    <a:pt x="426" y="262"/>
                    <a:pt x="426" y="255"/>
                  </a:cubicBezTo>
                  <a:lnTo>
                    <a:pt x="426" y="12"/>
                  </a:lnTo>
                  <a:cubicBezTo>
                    <a:pt x="426" y="5"/>
                    <a:pt x="420" y="0"/>
                    <a:pt x="413" y="0"/>
                  </a:cubicBezTo>
                  <a:lnTo>
                    <a:pt x="12" y="0"/>
                  </a:lnTo>
                  <a:cubicBezTo>
                    <a:pt x="5" y="0"/>
                    <a:pt x="0" y="5"/>
                    <a:pt x="0" y="12"/>
                  </a:cubicBezTo>
                  <a:close/>
                </a:path>
              </a:pathLst>
            </a:custGeom>
            <a:solidFill>
              <a:srgbClr val="C1C1C1"/>
            </a:solidFill>
            <a:ln w="0">
              <a:noFill/>
              <a:prstDash val="solid"/>
              <a:round/>
              <a:headEnd/>
              <a:tailEnd/>
            </a:ln>
          </p:spPr>
          <p:txBody>
            <a:bodyPr vert="horz" wrap="square" lIns="76200" tIns="38100" rIns="76200" bIns="3810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1" b="0" i="0" u="none" strike="noStrike" kern="1200" cap="none" spc="0" normalizeH="0" baseline="0" noProof="0">
                <a:ln>
                  <a:noFill/>
                </a:ln>
                <a:solidFill>
                  <a:prstClr val="black"/>
                </a:solidFill>
                <a:effectLst/>
                <a:uLnTx/>
                <a:uFillTx/>
                <a:latin typeface="Lato Light"/>
                <a:ea typeface="+mn-ea"/>
                <a:cs typeface="Lato Light"/>
              </a:endParaRPr>
            </a:p>
          </p:txBody>
        </p:sp>
        <p:sp>
          <p:nvSpPr>
            <p:cNvPr id="33" name="Freeform 5">
              <a:extLst>
                <a:ext uri="{FF2B5EF4-FFF2-40B4-BE49-F238E27FC236}">
                  <a16:creationId xmlns:a16="http://schemas.microsoft.com/office/drawing/2014/main" id="{CE9EBDD7-122D-4155-AAC8-D9BAD078E595}"/>
                </a:ext>
                <a:ext uri="{C183D7F6-B498-43B3-948B-1728B52AA6E4}">
                  <adec:decorative xmlns:adec="http://schemas.microsoft.com/office/drawing/2017/decorative" val="1"/>
                </a:ext>
              </a:extLst>
            </p:cNvPr>
            <p:cNvSpPr>
              <a:spLocks noEditPoints="1"/>
            </p:cNvSpPr>
            <p:nvPr/>
          </p:nvSpPr>
          <p:spPr bwMode="auto">
            <a:xfrm>
              <a:off x="7957717" y="989444"/>
              <a:ext cx="606958" cy="1118829"/>
            </a:xfrm>
            <a:custGeom>
              <a:avLst/>
              <a:gdLst>
                <a:gd name="T0" fmla="*/ 80 w 213"/>
                <a:gd name="T1" fmla="*/ 320 h 373"/>
                <a:gd name="T2" fmla="*/ 80 w 213"/>
                <a:gd name="T3" fmla="*/ 320 h 373"/>
                <a:gd name="T4" fmla="*/ 133 w 213"/>
                <a:gd name="T5" fmla="*/ 320 h 373"/>
                <a:gd name="T6" fmla="*/ 133 w 213"/>
                <a:gd name="T7" fmla="*/ 346 h 373"/>
                <a:gd name="T8" fmla="*/ 80 w 213"/>
                <a:gd name="T9" fmla="*/ 346 h 373"/>
                <a:gd name="T10" fmla="*/ 80 w 213"/>
                <a:gd name="T11" fmla="*/ 320 h 373"/>
                <a:gd name="T12" fmla="*/ 200 w 213"/>
                <a:gd name="T13" fmla="*/ 373 h 373"/>
                <a:gd name="T14" fmla="*/ 200 w 213"/>
                <a:gd name="T15" fmla="*/ 373 h 373"/>
                <a:gd name="T16" fmla="*/ 213 w 213"/>
                <a:gd name="T17" fmla="*/ 360 h 373"/>
                <a:gd name="T18" fmla="*/ 213 w 213"/>
                <a:gd name="T19" fmla="*/ 13 h 373"/>
                <a:gd name="T20" fmla="*/ 200 w 213"/>
                <a:gd name="T21" fmla="*/ 0 h 373"/>
                <a:gd name="T22" fmla="*/ 13 w 213"/>
                <a:gd name="T23" fmla="*/ 0 h 373"/>
                <a:gd name="T24" fmla="*/ 0 w 213"/>
                <a:gd name="T25" fmla="*/ 13 h 373"/>
                <a:gd name="T26" fmla="*/ 0 w 213"/>
                <a:gd name="T27" fmla="*/ 360 h 373"/>
                <a:gd name="T28" fmla="*/ 13 w 213"/>
                <a:gd name="T29" fmla="*/ 373 h 373"/>
                <a:gd name="T30" fmla="*/ 200 w 213"/>
                <a:gd name="T31" fmla="*/ 373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3" h="373">
                  <a:moveTo>
                    <a:pt x="80" y="320"/>
                  </a:moveTo>
                  <a:lnTo>
                    <a:pt x="80" y="320"/>
                  </a:lnTo>
                  <a:lnTo>
                    <a:pt x="133" y="320"/>
                  </a:lnTo>
                  <a:lnTo>
                    <a:pt x="133" y="346"/>
                  </a:lnTo>
                  <a:lnTo>
                    <a:pt x="80" y="346"/>
                  </a:lnTo>
                  <a:lnTo>
                    <a:pt x="80" y="320"/>
                  </a:lnTo>
                  <a:close/>
                  <a:moveTo>
                    <a:pt x="200" y="373"/>
                  </a:moveTo>
                  <a:lnTo>
                    <a:pt x="200" y="373"/>
                  </a:lnTo>
                  <a:cubicBezTo>
                    <a:pt x="208" y="373"/>
                    <a:pt x="213" y="367"/>
                    <a:pt x="213" y="360"/>
                  </a:cubicBezTo>
                  <a:lnTo>
                    <a:pt x="213" y="13"/>
                  </a:lnTo>
                  <a:cubicBezTo>
                    <a:pt x="213" y="5"/>
                    <a:pt x="208" y="0"/>
                    <a:pt x="200" y="0"/>
                  </a:cubicBezTo>
                  <a:lnTo>
                    <a:pt x="13" y="0"/>
                  </a:lnTo>
                  <a:cubicBezTo>
                    <a:pt x="6" y="0"/>
                    <a:pt x="0" y="5"/>
                    <a:pt x="0" y="13"/>
                  </a:cubicBezTo>
                  <a:lnTo>
                    <a:pt x="0" y="360"/>
                  </a:lnTo>
                  <a:cubicBezTo>
                    <a:pt x="0" y="367"/>
                    <a:pt x="6" y="373"/>
                    <a:pt x="13" y="373"/>
                  </a:cubicBezTo>
                  <a:lnTo>
                    <a:pt x="200" y="373"/>
                  </a:lnTo>
                  <a:close/>
                </a:path>
              </a:pathLst>
            </a:custGeom>
            <a:solidFill>
              <a:srgbClr val="C1C1C1"/>
            </a:solidFill>
            <a:ln w="0">
              <a:noFill/>
              <a:prstDash val="solid"/>
              <a:round/>
              <a:headEnd/>
              <a:tailEnd/>
            </a:ln>
          </p:spPr>
          <p:txBody>
            <a:bodyPr vert="horz" wrap="square" lIns="76200" tIns="38100" rIns="76200" bIns="3810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1" b="0" i="0" u="none" strike="noStrike" kern="1200" cap="none" spc="0" normalizeH="0" baseline="0" noProof="0">
                <a:ln>
                  <a:noFill/>
                </a:ln>
                <a:solidFill>
                  <a:prstClr val="black"/>
                </a:solidFill>
                <a:effectLst/>
                <a:uLnTx/>
                <a:uFillTx/>
                <a:latin typeface="Lato Light"/>
                <a:ea typeface="+mn-ea"/>
                <a:cs typeface="Lato Light"/>
              </a:endParaRPr>
            </a:p>
          </p:txBody>
        </p:sp>
        <p:sp>
          <p:nvSpPr>
            <p:cNvPr id="35" name="Freeform 5">
              <a:extLst>
                <a:ext uri="{FF2B5EF4-FFF2-40B4-BE49-F238E27FC236}">
                  <a16:creationId xmlns:a16="http://schemas.microsoft.com/office/drawing/2014/main" id="{CE9EBDD7-122D-4155-AAC8-D9BAD078E595}"/>
                </a:ext>
                <a:ext uri="{C183D7F6-B498-43B3-948B-1728B52AA6E4}">
                  <adec:decorative xmlns:adec="http://schemas.microsoft.com/office/drawing/2017/decorative" val="1"/>
                </a:ext>
              </a:extLst>
            </p:cNvPr>
            <p:cNvSpPr>
              <a:spLocks noEditPoints="1"/>
            </p:cNvSpPr>
            <p:nvPr/>
          </p:nvSpPr>
          <p:spPr bwMode="auto">
            <a:xfrm>
              <a:off x="9045030" y="2194800"/>
              <a:ext cx="606958" cy="1118829"/>
            </a:xfrm>
            <a:custGeom>
              <a:avLst/>
              <a:gdLst>
                <a:gd name="T0" fmla="*/ 80 w 213"/>
                <a:gd name="T1" fmla="*/ 320 h 373"/>
                <a:gd name="T2" fmla="*/ 80 w 213"/>
                <a:gd name="T3" fmla="*/ 320 h 373"/>
                <a:gd name="T4" fmla="*/ 133 w 213"/>
                <a:gd name="T5" fmla="*/ 320 h 373"/>
                <a:gd name="T6" fmla="*/ 133 w 213"/>
                <a:gd name="T7" fmla="*/ 346 h 373"/>
                <a:gd name="T8" fmla="*/ 80 w 213"/>
                <a:gd name="T9" fmla="*/ 346 h 373"/>
                <a:gd name="T10" fmla="*/ 80 w 213"/>
                <a:gd name="T11" fmla="*/ 320 h 373"/>
                <a:gd name="T12" fmla="*/ 200 w 213"/>
                <a:gd name="T13" fmla="*/ 373 h 373"/>
                <a:gd name="T14" fmla="*/ 200 w 213"/>
                <a:gd name="T15" fmla="*/ 373 h 373"/>
                <a:gd name="T16" fmla="*/ 213 w 213"/>
                <a:gd name="T17" fmla="*/ 360 h 373"/>
                <a:gd name="T18" fmla="*/ 213 w 213"/>
                <a:gd name="T19" fmla="*/ 13 h 373"/>
                <a:gd name="T20" fmla="*/ 200 w 213"/>
                <a:gd name="T21" fmla="*/ 0 h 373"/>
                <a:gd name="T22" fmla="*/ 13 w 213"/>
                <a:gd name="T23" fmla="*/ 0 h 373"/>
                <a:gd name="T24" fmla="*/ 0 w 213"/>
                <a:gd name="T25" fmla="*/ 13 h 373"/>
                <a:gd name="T26" fmla="*/ 0 w 213"/>
                <a:gd name="T27" fmla="*/ 360 h 373"/>
                <a:gd name="T28" fmla="*/ 13 w 213"/>
                <a:gd name="T29" fmla="*/ 373 h 373"/>
                <a:gd name="T30" fmla="*/ 200 w 213"/>
                <a:gd name="T31" fmla="*/ 373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3" h="373">
                  <a:moveTo>
                    <a:pt x="80" y="320"/>
                  </a:moveTo>
                  <a:lnTo>
                    <a:pt x="80" y="320"/>
                  </a:lnTo>
                  <a:lnTo>
                    <a:pt x="133" y="320"/>
                  </a:lnTo>
                  <a:lnTo>
                    <a:pt x="133" y="346"/>
                  </a:lnTo>
                  <a:lnTo>
                    <a:pt x="80" y="346"/>
                  </a:lnTo>
                  <a:lnTo>
                    <a:pt x="80" y="320"/>
                  </a:lnTo>
                  <a:close/>
                  <a:moveTo>
                    <a:pt x="200" y="373"/>
                  </a:moveTo>
                  <a:lnTo>
                    <a:pt x="200" y="373"/>
                  </a:lnTo>
                  <a:cubicBezTo>
                    <a:pt x="208" y="373"/>
                    <a:pt x="213" y="367"/>
                    <a:pt x="213" y="360"/>
                  </a:cubicBezTo>
                  <a:lnTo>
                    <a:pt x="213" y="13"/>
                  </a:lnTo>
                  <a:cubicBezTo>
                    <a:pt x="213" y="5"/>
                    <a:pt x="208" y="0"/>
                    <a:pt x="200" y="0"/>
                  </a:cubicBezTo>
                  <a:lnTo>
                    <a:pt x="13" y="0"/>
                  </a:lnTo>
                  <a:cubicBezTo>
                    <a:pt x="6" y="0"/>
                    <a:pt x="0" y="5"/>
                    <a:pt x="0" y="13"/>
                  </a:cubicBezTo>
                  <a:lnTo>
                    <a:pt x="0" y="360"/>
                  </a:lnTo>
                  <a:cubicBezTo>
                    <a:pt x="0" y="367"/>
                    <a:pt x="6" y="373"/>
                    <a:pt x="13" y="373"/>
                  </a:cubicBezTo>
                  <a:lnTo>
                    <a:pt x="200" y="373"/>
                  </a:lnTo>
                  <a:close/>
                </a:path>
              </a:pathLst>
            </a:custGeom>
            <a:solidFill>
              <a:srgbClr val="C1C1C1"/>
            </a:solidFill>
            <a:ln w="0">
              <a:noFill/>
              <a:prstDash val="solid"/>
              <a:round/>
              <a:headEnd/>
              <a:tailEnd/>
            </a:ln>
          </p:spPr>
          <p:txBody>
            <a:bodyPr vert="horz" wrap="square" lIns="76200" tIns="38100" rIns="76200" bIns="3810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1" b="0" i="0" u="none" strike="noStrike" kern="1200" cap="none" spc="0" normalizeH="0" baseline="0" noProof="0">
                <a:ln>
                  <a:noFill/>
                </a:ln>
                <a:solidFill>
                  <a:prstClr val="black"/>
                </a:solidFill>
                <a:effectLst/>
                <a:uLnTx/>
                <a:uFillTx/>
                <a:latin typeface="Lato Light"/>
                <a:ea typeface="+mn-ea"/>
                <a:cs typeface="Lato Light"/>
              </a:endParaRPr>
            </a:p>
          </p:txBody>
        </p:sp>
        <p:sp>
          <p:nvSpPr>
            <p:cNvPr id="36" name="Freeform 11">
              <a:extLst>
                <a:ext uri="{FF2B5EF4-FFF2-40B4-BE49-F238E27FC236}">
                  <a16:creationId xmlns:a16="http://schemas.microsoft.com/office/drawing/2014/main" id="{84B97EE8-6031-405D-8FA3-BDDD9D8E06CF}"/>
                </a:ext>
                <a:ext uri="{C183D7F6-B498-43B3-948B-1728B52AA6E4}">
                  <adec:decorative xmlns:adec="http://schemas.microsoft.com/office/drawing/2017/decorative" val="1"/>
                </a:ext>
              </a:extLst>
            </p:cNvPr>
            <p:cNvSpPr>
              <a:spLocks/>
            </p:cNvSpPr>
            <p:nvPr/>
          </p:nvSpPr>
          <p:spPr bwMode="auto">
            <a:xfrm>
              <a:off x="8780505" y="3709009"/>
              <a:ext cx="1065649" cy="878944"/>
            </a:xfrm>
            <a:custGeom>
              <a:avLst/>
              <a:gdLst>
                <a:gd name="T0" fmla="*/ 0 w 426"/>
                <a:gd name="T1" fmla="*/ 12 h 333"/>
                <a:gd name="T2" fmla="*/ 0 w 426"/>
                <a:gd name="T3" fmla="*/ 12 h 333"/>
                <a:gd name="T4" fmla="*/ 0 w 426"/>
                <a:gd name="T5" fmla="*/ 255 h 333"/>
                <a:gd name="T6" fmla="*/ 12 w 426"/>
                <a:gd name="T7" fmla="*/ 268 h 333"/>
                <a:gd name="T8" fmla="*/ 195 w 426"/>
                <a:gd name="T9" fmla="*/ 268 h 333"/>
                <a:gd name="T10" fmla="*/ 195 w 426"/>
                <a:gd name="T11" fmla="*/ 306 h 333"/>
                <a:gd name="T12" fmla="*/ 130 w 426"/>
                <a:gd name="T13" fmla="*/ 306 h 333"/>
                <a:gd name="T14" fmla="*/ 130 w 426"/>
                <a:gd name="T15" fmla="*/ 333 h 333"/>
                <a:gd name="T16" fmla="*/ 293 w 426"/>
                <a:gd name="T17" fmla="*/ 333 h 333"/>
                <a:gd name="T18" fmla="*/ 293 w 426"/>
                <a:gd name="T19" fmla="*/ 306 h 333"/>
                <a:gd name="T20" fmla="*/ 228 w 426"/>
                <a:gd name="T21" fmla="*/ 306 h 333"/>
                <a:gd name="T22" fmla="*/ 228 w 426"/>
                <a:gd name="T23" fmla="*/ 268 h 333"/>
                <a:gd name="T24" fmla="*/ 413 w 426"/>
                <a:gd name="T25" fmla="*/ 268 h 333"/>
                <a:gd name="T26" fmla="*/ 426 w 426"/>
                <a:gd name="T27" fmla="*/ 255 h 333"/>
                <a:gd name="T28" fmla="*/ 426 w 426"/>
                <a:gd name="T29" fmla="*/ 12 h 333"/>
                <a:gd name="T30" fmla="*/ 413 w 426"/>
                <a:gd name="T31" fmla="*/ 0 h 333"/>
                <a:gd name="T32" fmla="*/ 12 w 426"/>
                <a:gd name="T33" fmla="*/ 0 h 333"/>
                <a:gd name="T34" fmla="*/ 0 w 426"/>
                <a:gd name="T35" fmla="*/ 12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6" h="333">
                  <a:moveTo>
                    <a:pt x="0" y="12"/>
                  </a:moveTo>
                  <a:lnTo>
                    <a:pt x="0" y="12"/>
                  </a:lnTo>
                  <a:lnTo>
                    <a:pt x="0" y="255"/>
                  </a:lnTo>
                  <a:cubicBezTo>
                    <a:pt x="0" y="262"/>
                    <a:pt x="5" y="268"/>
                    <a:pt x="12" y="268"/>
                  </a:cubicBezTo>
                  <a:lnTo>
                    <a:pt x="195" y="268"/>
                  </a:lnTo>
                  <a:lnTo>
                    <a:pt x="195" y="306"/>
                  </a:lnTo>
                  <a:lnTo>
                    <a:pt x="130" y="306"/>
                  </a:lnTo>
                  <a:lnTo>
                    <a:pt x="130" y="333"/>
                  </a:lnTo>
                  <a:lnTo>
                    <a:pt x="293" y="333"/>
                  </a:lnTo>
                  <a:lnTo>
                    <a:pt x="293" y="306"/>
                  </a:lnTo>
                  <a:lnTo>
                    <a:pt x="228" y="306"/>
                  </a:lnTo>
                  <a:lnTo>
                    <a:pt x="228" y="268"/>
                  </a:lnTo>
                  <a:lnTo>
                    <a:pt x="413" y="268"/>
                  </a:lnTo>
                  <a:cubicBezTo>
                    <a:pt x="420" y="268"/>
                    <a:pt x="426" y="262"/>
                    <a:pt x="426" y="255"/>
                  </a:cubicBezTo>
                  <a:lnTo>
                    <a:pt x="426" y="12"/>
                  </a:lnTo>
                  <a:cubicBezTo>
                    <a:pt x="426" y="5"/>
                    <a:pt x="420" y="0"/>
                    <a:pt x="413" y="0"/>
                  </a:cubicBezTo>
                  <a:lnTo>
                    <a:pt x="12" y="0"/>
                  </a:lnTo>
                  <a:cubicBezTo>
                    <a:pt x="5" y="0"/>
                    <a:pt x="0" y="5"/>
                    <a:pt x="0" y="12"/>
                  </a:cubicBezTo>
                  <a:close/>
                </a:path>
              </a:pathLst>
            </a:custGeom>
            <a:solidFill>
              <a:srgbClr val="C1C1C1"/>
            </a:solidFill>
            <a:ln w="0">
              <a:noFill/>
              <a:prstDash val="solid"/>
              <a:round/>
              <a:headEnd/>
              <a:tailEnd/>
            </a:ln>
          </p:spPr>
          <p:txBody>
            <a:bodyPr vert="horz" wrap="square" lIns="76200" tIns="38100" rIns="76200" bIns="3810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1" b="0" i="0" u="none" strike="noStrike" kern="1200" cap="none" spc="0" normalizeH="0" baseline="0" noProof="0">
                <a:ln>
                  <a:noFill/>
                </a:ln>
                <a:solidFill>
                  <a:prstClr val="black"/>
                </a:solidFill>
                <a:effectLst/>
                <a:uLnTx/>
                <a:uFillTx/>
                <a:latin typeface="Lato Light"/>
                <a:ea typeface="+mn-ea"/>
                <a:cs typeface="Lato Light"/>
              </a:endParaRPr>
            </a:p>
          </p:txBody>
        </p:sp>
        <p:pic>
          <p:nvPicPr>
            <p:cNvPr id="9" name="Picture 8" descr="ลืมรหัสผ่าน Apple ID Password ทำไง? - iPhoneMod"/>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8093862" y="1244909"/>
              <a:ext cx="334669" cy="407667"/>
            </a:xfrm>
            <a:prstGeom prst="rect">
              <a:avLst/>
            </a:prstGeom>
          </p:spPr>
        </p:pic>
        <p:pic>
          <p:nvPicPr>
            <p:cNvPr id="40" name="Picture 39" descr="ลืมรหัสผ่าน Apple ID Password ทำไง? - iPhoneMod"/>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8479327" y="5195909"/>
              <a:ext cx="294719" cy="359003"/>
            </a:xfrm>
            <a:prstGeom prst="rect">
              <a:avLst/>
            </a:prstGeom>
          </p:spPr>
        </p:pic>
        <p:pic>
          <p:nvPicPr>
            <p:cNvPr id="12" name="Picture 11"/>
            <p:cNvPicPr>
              <a:picLocks noChangeAspect="1"/>
            </p:cNvPicPr>
            <p:nvPr/>
          </p:nvPicPr>
          <p:blipFill>
            <a:blip r:embed="rId6">
              <a:extLst>
                <a:ext uri="{28A0092B-C50C-407E-A947-70E740481C1C}">
                  <a14:useLocalDpi xmlns:a14="http://schemas.microsoft.com/office/drawing/2010/main" val="0"/>
                </a:ext>
              </a:extLst>
            </a:blip>
            <a:srcRect/>
            <a:stretch/>
          </p:blipFill>
          <p:spPr>
            <a:xfrm>
              <a:off x="9104899" y="3862888"/>
              <a:ext cx="421875" cy="382169"/>
            </a:xfrm>
            <a:prstGeom prst="rect">
              <a:avLst/>
            </a:prstGeom>
          </p:spPr>
        </p:pic>
        <p:pic>
          <p:nvPicPr>
            <p:cNvPr id="13" name="Picture 12" descr="Index of Android OS articles - Wikipedia"/>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9180869" y="2508560"/>
              <a:ext cx="335279" cy="390660"/>
            </a:xfrm>
            <a:prstGeom prst="rect">
              <a:avLst/>
            </a:prstGeom>
          </p:spPr>
        </p:pic>
      </p:grpSp>
    </p:spTree>
    <p:extLst>
      <p:ext uri="{BB962C8B-B14F-4D97-AF65-F5344CB8AC3E}">
        <p14:creationId xmlns:p14="http://schemas.microsoft.com/office/powerpoint/2010/main" val="227374471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42" presetClass="path" presetSubtype="0" decel="100000" fill="hold" nodeType="withEffect">
                                  <p:stCondLst>
                                    <p:cond delay="0"/>
                                  </p:stCondLst>
                                  <p:childTnLst>
                                    <p:animMotion origin="layout" path="M -3.125E-6 -4.81481E-6 L -0.02591 -4.81481E-6 " pathEditMode="relative" rAng="0" ptsTypes="AA">
                                      <p:cBhvr>
                                        <p:cTn id="9" dur="750" spd="-100000" fill="hold"/>
                                        <p:tgtEl>
                                          <p:spTgt spid="4"/>
                                        </p:tgtEl>
                                        <p:attrNameLst>
                                          <p:attrName>ppt_x</p:attrName>
                                          <p:attrName>ppt_y</p:attrName>
                                        </p:attrNameLst>
                                      </p:cBhvr>
                                      <p:rCtr x="-1302" y="0"/>
                                    </p:animMotion>
                                  </p:childTnLst>
                                </p:cTn>
                              </p:par>
                              <p:par>
                                <p:cTn id="10" presetID="10" presetClass="entr" presetSubtype="0" fill="hold" grpId="0" nodeType="withEffect">
                                  <p:stCondLst>
                                    <p:cond delay="0"/>
                                  </p:stCondLst>
                                  <p:childTnLst>
                                    <p:set>
                                      <p:cBhvr>
                                        <p:cTn id="11" dur="1" fill="hold">
                                          <p:stCondLst>
                                            <p:cond delay="0"/>
                                          </p:stCondLst>
                                        </p:cTn>
                                        <p:tgtEl>
                                          <p:spTgt spid="30"/>
                                        </p:tgtEl>
                                        <p:attrNameLst>
                                          <p:attrName>style.visibility</p:attrName>
                                        </p:attrNameLst>
                                      </p:cBhvr>
                                      <p:to>
                                        <p:strVal val="visible"/>
                                      </p:to>
                                    </p:set>
                                    <p:animEffect transition="in" filter="fade">
                                      <p:cBhvr>
                                        <p:cTn id="12" dur="500"/>
                                        <p:tgtEl>
                                          <p:spTgt spid="30"/>
                                        </p:tgtEl>
                                      </p:cBhvr>
                                    </p:animEffect>
                                  </p:childTnLst>
                                </p:cTn>
                              </p:par>
                              <p:par>
                                <p:cTn id="13" presetID="42" presetClass="path" presetSubtype="0" decel="100000" fill="hold" grpId="1" nodeType="withEffect">
                                  <p:stCondLst>
                                    <p:cond delay="0"/>
                                  </p:stCondLst>
                                  <p:childTnLst>
                                    <p:animMotion origin="layout" path="M 2.29167E-6 7.40741E-7 L -0.02591 7.40741E-7 " pathEditMode="relative" rAng="0" ptsTypes="AA">
                                      <p:cBhvr>
                                        <p:cTn id="14" dur="750" spd="-100000" fill="hold"/>
                                        <p:tgtEl>
                                          <p:spTgt spid="30"/>
                                        </p:tgtEl>
                                        <p:attrNameLst>
                                          <p:attrName>ppt_x</p:attrName>
                                          <p:attrName>ppt_y</p:attrName>
                                        </p:attrNameLst>
                                      </p:cBhvr>
                                      <p:rCtr x="-1302"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0" grpId="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texte 2">
            <a:extLst>
              <a:ext uri="{FF2B5EF4-FFF2-40B4-BE49-F238E27FC236}">
                <a16:creationId xmlns:a16="http://schemas.microsoft.com/office/drawing/2014/main" id="{9AF3B2AF-163C-8B7C-8E39-E369A74D90D8}"/>
              </a:ext>
            </a:extLst>
          </p:cNvPr>
          <p:cNvSpPr>
            <a:spLocks noGrp="1"/>
          </p:cNvSpPr>
          <p:nvPr>
            <p:ph type="body" sz="quarter" idx="11"/>
          </p:nvPr>
        </p:nvSpPr>
        <p:spPr/>
        <p:txBody>
          <a:bodyPr/>
          <a:lstStyle/>
          <a:p>
            <a:endParaRPr lang="fr-FR"/>
          </a:p>
        </p:txBody>
      </p:sp>
      <p:pic>
        <p:nvPicPr>
          <p:cNvPr id="3074" name="Picture 2" descr="Diagramme montrant organization appareils personnels et détenus dans le centre d’administration Microsoft Intune et utilisant des stratégies de conformité et l’accès conditionnel pour l’accès aux ressources.">
            <a:extLst>
              <a:ext uri="{FF2B5EF4-FFF2-40B4-BE49-F238E27FC236}">
                <a16:creationId xmlns:a16="http://schemas.microsoft.com/office/drawing/2014/main" id="{CC0382C0-8D0B-F09D-6694-9629FA13427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71450"/>
            <a:ext cx="12192000" cy="599122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0991325"/>
      </p:ext>
    </p:extLst>
  </p:cSld>
  <p:clrMapOvr>
    <a:masterClrMapping/>
  </p:clrMapOvr>
  <p:transition>
    <p:fade/>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Gestion de parc informatique avec Microsoft Intune - Openhost">
            <a:extLst>
              <a:ext uri="{FF2B5EF4-FFF2-40B4-BE49-F238E27FC236}">
                <a16:creationId xmlns:a16="http://schemas.microsoft.com/office/drawing/2014/main" id="{F5832D57-3298-3A23-E3C4-9D8960E0F88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795600" y="666430"/>
            <a:ext cx="7058025" cy="5293519"/>
          </a:xfrm>
          <a:prstGeom prst="rect">
            <a:avLst/>
          </a:prstGeom>
          <a:noFill/>
          <a:extLst>
            <a:ext uri="{909E8E84-426E-40DD-AFC4-6F175D3DCCD1}">
              <a14:hiddenFill xmlns:a14="http://schemas.microsoft.com/office/drawing/2010/main">
                <a:solidFill>
                  <a:srgbClr val="FFFFFF"/>
                </a:solidFill>
              </a14:hiddenFill>
            </a:ext>
          </a:extLst>
        </p:spPr>
      </p:pic>
      <p:sp>
        <p:nvSpPr>
          <p:cNvPr id="2" name="Title 2">
            <a:extLst>
              <a:ext uri="{FF2B5EF4-FFF2-40B4-BE49-F238E27FC236}">
                <a16:creationId xmlns:a16="http://schemas.microsoft.com/office/drawing/2014/main" id="{99EE1217-9ACB-BECA-C740-8F9361FBAC41}"/>
              </a:ext>
            </a:extLst>
          </p:cNvPr>
          <p:cNvSpPr txBox="1">
            <a:spLocks/>
          </p:cNvSpPr>
          <p:nvPr/>
        </p:nvSpPr>
        <p:spPr>
          <a:xfrm>
            <a:off x="171450" y="2446057"/>
            <a:ext cx="4624150" cy="1107996"/>
          </a:xfrm>
          <a:prstGeom prst="rect">
            <a:avLst/>
          </a:prstGeom>
        </p:spPr>
        <p:txBody>
          <a:bodyPr/>
          <a:lstStyle>
            <a:lvl1pPr algn="l" defTabSz="914400" rtl="0" eaLnBrk="1" latinLnBrk="0" hangingPunct="1">
              <a:lnSpc>
                <a:spcPct val="100000"/>
              </a:lnSpc>
              <a:spcBef>
                <a:spcPct val="0"/>
              </a:spcBef>
              <a:buNone/>
              <a:defRPr sz="3600" kern="1200">
                <a:solidFill>
                  <a:schemeClr val="accent1"/>
                </a:solidFill>
                <a:latin typeface="Gotham Black" pitchFamily="50" charset="0"/>
                <a:ea typeface="+mj-ea"/>
                <a:cs typeface="+mj-cs"/>
              </a:defRPr>
            </a:lvl1pPr>
          </a:lstStyle>
          <a:p>
            <a:r>
              <a:rPr lang="en-US">
                <a:solidFill>
                  <a:srgbClr val="2D418D"/>
                </a:solidFill>
                <a:latin typeface="Continuum Medium" panose="00000400000000000000" pitchFamily="2" charset="0"/>
                <a:cs typeface="Lato Light"/>
              </a:rPr>
              <a:t>Microsoft Intune </a:t>
            </a:r>
          </a:p>
          <a:p>
            <a:r>
              <a:rPr lang="en-US">
                <a:solidFill>
                  <a:srgbClr val="2D418D"/>
                </a:solidFill>
                <a:latin typeface="Continuum Medium" panose="00000400000000000000" pitchFamily="2" charset="0"/>
                <a:cs typeface="Lato Light"/>
              </a:rPr>
              <a:t>MDM vs MAM</a:t>
            </a:r>
          </a:p>
        </p:txBody>
      </p:sp>
    </p:spTree>
    <p:extLst>
      <p:ext uri="{BB962C8B-B14F-4D97-AF65-F5344CB8AC3E}">
        <p14:creationId xmlns:p14="http://schemas.microsoft.com/office/powerpoint/2010/main" val="2805032480"/>
      </p:ext>
    </p:extLst>
  </p:cSld>
  <p:clrMapOvr>
    <a:masterClrMapping/>
  </p:clrMapOvr>
  <p:transition>
    <p:fade/>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a:extLst>
              <a:ext uri="{FF2B5EF4-FFF2-40B4-BE49-F238E27FC236}">
                <a16:creationId xmlns:a16="http://schemas.microsoft.com/office/drawing/2014/main" id="{B14E2F58-5FA8-9379-6AA1-A9DE9EB465C9}"/>
              </a:ext>
              <a:ext uri="{C183D7F6-B498-43B3-948B-1728B52AA6E4}">
                <adec:decorative xmlns:adec="http://schemas.microsoft.com/office/drawing/2017/decorative" val="1"/>
              </a:ext>
            </a:extLst>
          </p:cNvPr>
          <p:cNvSpPr/>
          <p:nvPr/>
        </p:nvSpPr>
        <p:spPr bwMode="auto">
          <a:xfrm>
            <a:off x="0" y="4378584"/>
            <a:ext cx="12192000" cy="2708016"/>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15" name="Oval 14">
            <a:extLst>
              <a:ext uri="{FF2B5EF4-FFF2-40B4-BE49-F238E27FC236}">
                <a16:creationId xmlns:a16="http://schemas.microsoft.com/office/drawing/2014/main" id="{E003F481-9694-2F6E-7123-26CA6FD2F3E0}"/>
              </a:ext>
              <a:ext uri="{C183D7F6-B498-43B3-948B-1728B52AA6E4}">
                <adec:decorative xmlns:adec="http://schemas.microsoft.com/office/drawing/2017/decorative" val="1"/>
              </a:ext>
            </a:extLst>
          </p:cNvPr>
          <p:cNvSpPr/>
          <p:nvPr/>
        </p:nvSpPr>
        <p:spPr bwMode="auto">
          <a:xfrm>
            <a:off x="2715513" y="1969463"/>
            <a:ext cx="6921500" cy="6921500"/>
          </a:xfrm>
          <a:prstGeom prst="ellipse">
            <a:avLst/>
          </a:prstGeom>
          <a:solidFill>
            <a:schemeClr val="bg1"/>
          </a:solidFill>
          <a:ln w="381000">
            <a:solidFill>
              <a:schemeClr val="bg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3" name="Title 2">
            <a:extLst>
              <a:ext uri="{FF2B5EF4-FFF2-40B4-BE49-F238E27FC236}">
                <a16:creationId xmlns:a16="http://schemas.microsoft.com/office/drawing/2014/main" id="{E99B7C32-602A-4BFC-BFA6-EB232C3E3CB9}"/>
              </a:ext>
            </a:extLst>
          </p:cNvPr>
          <p:cNvSpPr>
            <a:spLocks noGrp="1"/>
          </p:cNvSpPr>
          <p:nvPr>
            <p:ph type="title"/>
          </p:nvPr>
        </p:nvSpPr>
        <p:spPr>
          <a:xfrm>
            <a:off x="331679" y="249738"/>
            <a:ext cx="10515600" cy="1107996"/>
          </a:xfrm>
        </p:spPr>
        <p:txBody>
          <a:bodyPr/>
          <a:lstStyle/>
          <a:p>
            <a:r>
              <a:rPr lang="en-US">
                <a:solidFill>
                  <a:srgbClr val="2D418D"/>
                </a:solidFill>
                <a:latin typeface="Continuum Medium" panose="00000400000000000000" pitchFamily="2" charset="0"/>
                <a:cs typeface="Lato Light"/>
              </a:rPr>
              <a:t>Microsoft Defender for Endpoint</a:t>
            </a:r>
            <a:br>
              <a:rPr lang="en-US">
                <a:solidFill>
                  <a:srgbClr val="2D418D"/>
                </a:solidFill>
                <a:latin typeface="Continuum Medium" panose="00000400000000000000" pitchFamily="2" charset="0"/>
                <a:cs typeface="Lato Light"/>
              </a:rPr>
            </a:br>
            <a:r>
              <a:rPr lang="en-US">
                <a:solidFill>
                  <a:srgbClr val="2D418D"/>
                </a:solidFill>
                <a:latin typeface="Continuum Medium" panose="00000400000000000000" pitchFamily="2" charset="0"/>
                <a:cs typeface="Lato Light"/>
              </a:rPr>
              <a:t>La </a:t>
            </a:r>
            <a:r>
              <a:rPr lang="en-US" err="1">
                <a:solidFill>
                  <a:srgbClr val="2D418D"/>
                </a:solidFill>
                <a:latin typeface="Continuum Medium" panose="00000400000000000000" pitchFamily="2" charset="0"/>
                <a:cs typeface="Lato Light"/>
              </a:rPr>
              <a:t>sécurité</a:t>
            </a:r>
            <a:r>
              <a:rPr lang="en-US">
                <a:solidFill>
                  <a:srgbClr val="2D418D"/>
                </a:solidFill>
                <a:latin typeface="Continuum Medium" panose="00000400000000000000" pitchFamily="2" charset="0"/>
                <a:cs typeface="Lato Light"/>
              </a:rPr>
              <a:t> sur </a:t>
            </a:r>
            <a:r>
              <a:rPr lang="en-US" err="1">
                <a:solidFill>
                  <a:srgbClr val="2D418D"/>
                </a:solidFill>
                <a:latin typeface="Continuum Medium" panose="00000400000000000000" pitchFamily="2" charset="0"/>
                <a:cs typeface="Lato Light"/>
              </a:rPr>
              <a:t>tous</a:t>
            </a:r>
            <a:r>
              <a:rPr lang="en-US">
                <a:solidFill>
                  <a:srgbClr val="2D418D"/>
                </a:solidFill>
                <a:latin typeface="Continuum Medium" panose="00000400000000000000" pitchFamily="2" charset="0"/>
                <a:cs typeface="Lato Light"/>
              </a:rPr>
              <a:t> les </a:t>
            </a:r>
            <a:r>
              <a:rPr lang="en-US" err="1">
                <a:solidFill>
                  <a:srgbClr val="2D418D"/>
                </a:solidFill>
                <a:latin typeface="Continuum Medium" panose="00000400000000000000" pitchFamily="2" charset="0"/>
                <a:cs typeface="Lato Light"/>
              </a:rPr>
              <a:t>périphériques</a:t>
            </a:r>
            <a:endParaRPr lang="en-US">
              <a:solidFill>
                <a:srgbClr val="2D418D"/>
              </a:solidFill>
              <a:latin typeface="Continuum Medium" panose="00000400000000000000" pitchFamily="2" charset="0"/>
              <a:cs typeface="Lato Light"/>
            </a:endParaRPr>
          </a:p>
        </p:txBody>
      </p:sp>
      <p:sp>
        <p:nvSpPr>
          <p:cNvPr id="70" name="TextBox 69">
            <a:extLst>
              <a:ext uri="{FF2B5EF4-FFF2-40B4-BE49-F238E27FC236}">
                <a16:creationId xmlns:a16="http://schemas.microsoft.com/office/drawing/2014/main" id="{B4C6F7C3-10AF-4F91-8B70-EA6A683AA276}"/>
              </a:ext>
            </a:extLst>
          </p:cNvPr>
          <p:cNvSpPr txBox="1"/>
          <p:nvPr/>
        </p:nvSpPr>
        <p:spPr>
          <a:xfrm>
            <a:off x="3558189" y="4198257"/>
            <a:ext cx="2651760" cy="313932"/>
          </a:xfrm>
          <a:prstGeom prst="rect">
            <a:avLst/>
          </a:prstGeom>
          <a:noFill/>
        </p:spPr>
        <p:txBody>
          <a:bodyPr wrap="square" lIns="91440" tIns="45720" rIns="91440" bIns="45720" anchor="t">
            <a:sp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1600" b="0" i="0" u="none" strike="noStrike" kern="1200" cap="none" spc="0" normalizeH="0" baseline="0" noProof="0">
                <a:ln>
                  <a:noFill/>
                </a:ln>
                <a:gradFill>
                  <a:gsLst>
                    <a:gs pos="2917">
                      <a:srgbClr val="0078D4"/>
                    </a:gs>
                    <a:gs pos="30000">
                      <a:srgbClr val="0078D4"/>
                    </a:gs>
                  </a:gsLst>
                  <a:lin ang="5400000" scaled="0"/>
                </a:gradFill>
                <a:effectLst/>
                <a:uLnTx/>
                <a:uFillTx/>
                <a:latin typeface="Segoe UI Semibold"/>
                <a:ea typeface="+mn-ea"/>
                <a:cs typeface="+mn-cs"/>
              </a:rPr>
              <a:t>Endpoints et </a:t>
            </a:r>
            <a:r>
              <a:rPr kumimoji="0" lang="en-US" sz="1600" b="0" i="0" u="none" strike="noStrike" kern="1200" cap="none" spc="0" normalizeH="0" baseline="0" noProof="0" err="1">
                <a:ln>
                  <a:noFill/>
                </a:ln>
                <a:gradFill>
                  <a:gsLst>
                    <a:gs pos="2917">
                      <a:srgbClr val="0078D4"/>
                    </a:gs>
                    <a:gs pos="30000">
                      <a:srgbClr val="0078D4"/>
                    </a:gs>
                  </a:gsLst>
                  <a:lin ang="5400000" scaled="0"/>
                </a:gradFill>
                <a:effectLst/>
                <a:uLnTx/>
                <a:uFillTx/>
                <a:latin typeface="Segoe UI Semibold"/>
                <a:ea typeface="+mn-ea"/>
                <a:cs typeface="+mn-cs"/>
              </a:rPr>
              <a:t>serveurs</a:t>
            </a:r>
            <a:endParaRPr kumimoji="0" lang="en-US" sz="1600" b="0" i="0" u="none" strike="noStrike" kern="1200" cap="none" spc="0" normalizeH="0" baseline="0" noProof="0">
              <a:ln>
                <a:noFill/>
              </a:ln>
              <a:gradFill>
                <a:gsLst>
                  <a:gs pos="2917">
                    <a:srgbClr val="0078D4"/>
                  </a:gs>
                  <a:gs pos="30000">
                    <a:srgbClr val="0078D4"/>
                  </a:gs>
                </a:gsLst>
                <a:lin ang="5400000" scaled="0"/>
              </a:gradFill>
              <a:effectLst/>
              <a:uLnTx/>
              <a:uFillTx/>
              <a:latin typeface="Segoe UI Semibold"/>
              <a:ea typeface="+mn-ea"/>
              <a:cs typeface="+mn-cs"/>
            </a:endParaRPr>
          </a:p>
        </p:txBody>
      </p:sp>
      <p:pic>
        <p:nvPicPr>
          <p:cNvPr id="16" name="Picture 15" descr="Windows">
            <a:extLst>
              <a:ext uri="{FF2B5EF4-FFF2-40B4-BE49-F238E27FC236}">
                <a16:creationId xmlns:a16="http://schemas.microsoft.com/office/drawing/2014/main" id="{7BE4B180-8E07-222E-CF98-EC8BDD401E6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192376" y="2995421"/>
            <a:ext cx="1397103" cy="623781"/>
          </a:xfrm>
          <a:prstGeom prst="rect">
            <a:avLst/>
          </a:prstGeom>
        </p:spPr>
      </p:pic>
      <p:pic>
        <p:nvPicPr>
          <p:cNvPr id="33" name="Graphic 32" descr="Linux">
            <a:extLst>
              <a:ext uri="{FF2B5EF4-FFF2-40B4-BE49-F238E27FC236}">
                <a16:creationId xmlns:a16="http://schemas.microsoft.com/office/drawing/2014/main" id="{04B9B89B-F100-452E-B69A-520C6331255F}"/>
              </a:ext>
              <a:ext uri="{C183D7F6-B498-43B3-948B-1728B52AA6E4}">
                <adec:decorative xmlns:adec="http://schemas.microsoft.com/office/drawing/2017/decorative" val="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4262201" y="3564331"/>
            <a:ext cx="310615" cy="365760"/>
          </a:xfrm>
          <a:prstGeom prst="rect">
            <a:avLst/>
          </a:prstGeom>
        </p:spPr>
      </p:pic>
      <p:pic>
        <p:nvPicPr>
          <p:cNvPr id="31" name="Picture 30" descr="macOS">
            <a:extLst>
              <a:ext uri="{FF2B5EF4-FFF2-40B4-BE49-F238E27FC236}">
                <a16:creationId xmlns:a16="http://schemas.microsoft.com/office/drawing/2014/main" id="{5DB0CCFB-BCBB-43AE-82FD-8F04C39D10FB}"/>
              </a:ext>
              <a:ext uri="{C183D7F6-B498-43B3-948B-1728B52AA6E4}">
                <adec:decorative xmlns:adec="http://schemas.microsoft.com/office/drawing/2017/decorative" val="0"/>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772349" y="3671701"/>
            <a:ext cx="640080" cy="151020"/>
          </a:xfrm>
          <a:prstGeom prst="rect">
            <a:avLst/>
          </a:prstGeom>
        </p:spPr>
      </p:pic>
      <p:cxnSp>
        <p:nvCxnSpPr>
          <p:cNvPr id="5" name="Straight Connector 4">
            <a:extLst>
              <a:ext uri="{FF2B5EF4-FFF2-40B4-BE49-F238E27FC236}">
                <a16:creationId xmlns:a16="http://schemas.microsoft.com/office/drawing/2014/main" id="{F46C8BB9-8B6A-4097-B1FF-5DE2F907A450}"/>
              </a:ext>
              <a:ext uri="{C183D7F6-B498-43B3-948B-1728B52AA6E4}">
                <adec:decorative xmlns:adec="http://schemas.microsoft.com/office/drawing/2017/decorative" val="1"/>
              </a:ext>
            </a:extLst>
          </p:cNvPr>
          <p:cNvCxnSpPr>
            <a:cxnSpLocks/>
          </p:cNvCxnSpPr>
          <p:nvPr/>
        </p:nvCxnSpPr>
        <p:spPr>
          <a:xfrm>
            <a:off x="3913789" y="4095843"/>
            <a:ext cx="1954277" cy="0"/>
          </a:xfrm>
          <a:prstGeom prst="line">
            <a:avLst/>
          </a:prstGeom>
          <a:ln w="19050" cap="rnd">
            <a:solidFill>
              <a:srgbClr val="C2C2C2"/>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1FB082AB-845E-4626-B102-066815B22A7F}"/>
              </a:ext>
            </a:extLst>
          </p:cNvPr>
          <p:cNvSpPr txBox="1"/>
          <p:nvPr/>
        </p:nvSpPr>
        <p:spPr>
          <a:xfrm>
            <a:off x="6163835" y="4198257"/>
            <a:ext cx="2651760" cy="313932"/>
          </a:xfrm>
          <a:prstGeom prst="rect">
            <a:avLst/>
          </a:prstGeom>
          <a:noFill/>
        </p:spPr>
        <p:txBody>
          <a:bodyPr wrap="square" lIns="91440" tIns="45720" rIns="91440" bIns="45720" anchor="t">
            <a:spAutoFit/>
          </a:bodyPr>
          <a:lstStyle/>
          <a:p>
            <a:pPr lvl="0" algn="ctr">
              <a:lnSpc>
                <a:spcPct val="90000"/>
              </a:lnSpc>
              <a:spcAft>
                <a:spcPts val="600"/>
              </a:spcAft>
              <a:defRPr/>
            </a:pPr>
            <a:r>
              <a:rPr lang="en-US" sz="1600">
                <a:gradFill>
                  <a:gsLst>
                    <a:gs pos="2917">
                      <a:srgbClr val="0078D4"/>
                    </a:gs>
                    <a:gs pos="30000">
                      <a:srgbClr val="0078D4"/>
                    </a:gs>
                  </a:gsLst>
                  <a:lin ang="5400000" scaled="0"/>
                </a:gradFill>
                <a:latin typeface="Segoe UI Semibold"/>
              </a:rPr>
              <a:t>OS </a:t>
            </a:r>
            <a:r>
              <a:rPr kumimoji="0" lang="en-US" sz="1600" b="0" i="0" u="none" strike="noStrike" kern="1200" cap="none" spc="0" normalizeH="0" baseline="0" noProof="0">
                <a:ln>
                  <a:noFill/>
                </a:ln>
                <a:gradFill>
                  <a:gsLst>
                    <a:gs pos="2917">
                      <a:srgbClr val="0078D4"/>
                    </a:gs>
                    <a:gs pos="30000">
                      <a:srgbClr val="0078D4"/>
                    </a:gs>
                  </a:gsLst>
                  <a:lin ang="5400000" scaled="0"/>
                </a:gradFill>
                <a:effectLst/>
                <a:uLnTx/>
                <a:uFillTx/>
                <a:latin typeface="Segoe UI Semibold"/>
                <a:ea typeface="+mn-ea"/>
                <a:cs typeface="+mn-cs"/>
              </a:rPr>
              <a:t>Mobiles</a:t>
            </a:r>
          </a:p>
        </p:txBody>
      </p:sp>
      <p:sp>
        <p:nvSpPr>
          <p:cNvPr id="35" name="Freeform 11" descr="Android">
            <a:extLst>
              <a:ext uri="{FF2B5EF4-FFF2-40B4-BE49-F238E27FC236}">
                <a16:creationId xmlns:a16="http://schemas.microsoft.com/office/drawing/2014/main" id="{05E2CE12-8EAF-4631-9129-BC888CA0EFA3}"/>
              </a:ext>
              <a:ext uri="{C183D7F6-B498-43B3-948B-1728B52AA6E4}">
                <adec:decorative xmlns:adec="http://schemas.microsoft.com/office/drawing/2017/decorative" val="0"/>
              </a:ext>
            </a:extLst>
          </p:cNvPr>
          <p:cNvSpPr>
            <a:spLocks noChangeAspect="1" noEditPoints="1"/>
          </p:cNvSpPr>
          <p:nvPr/>
        </p:nvSpPr>
        <p:spPr bwMode="black">
          <a:xfrm>
            <a:off x="7274912" y="3124431"/>
            <a:ext cx="297084" cy="365760"/>
          </a:xfrm>
          <a:custGeom>
            <a:avLst/>
            <a:gdLst>
              <a:gd name="T0" fmla="*/ 574 w 618"/>
              <a:gd name="T1" fmla="*/ 227 h 723"/>
              <a:gd name="T2" fmla="*/ 530 w 618"/>
              <a:gd name="T3" fmla="*/ 272 h 723"/>
              <a:gd name="T4" fmla="*/ 530 w 618"/>
              <a:gd name="T5" fmla="*/ 446 h 723"/>
              <a:gd name="T6" fmla="*/ 574 w 618"/>
              <a:gd name="T7" fmla="*/ 491 h 723"/>
              <a:gd name="T8" fmla="*/ 618 w 618"/>
              <a:gd name="T9" fmla="*/ 446 h 723"/>
              <a:gd name="T10" fmla="*/ 618 w 618"/>
              <a:gd name="T11" fmla="*/ 272 h 723"/>
              <a:gd name="T12" fmla="*/ 574 w 618"/>
              <a:gd name="T13" fmla="*/ 227 h 723"/>
              <a:gd name="T14" fmla="*/ 44 w 618"/>
              <a:gd name="T15" fmla="*/ 227 h 723"/>
              <a:gd name="T16" fmla="*/ 0 w 618"/>
              <a:gd name="T17" fmla="*/ 272 h 723"/>
              <a:gd name="T18" fmla="*/ 0 w 618"/>
              <a:gd name="T19" fmla="*/ 446 h 723"/>
              <a:gd name="T20" fmla="*/ 44 w 618"/>
              <a:gd name="T21" fmla="*/ 491 h 723"/>
              <a:gd name="T22" fmla="*/ 88 w 618"/>
              <a:gd name="T23" fmla="*/ 446 h 723"/>
              <a:gd name="T24" fmla="*/ 88 w 618"/>
              <a:gd name="T25" fmla="*/ 272 h 723"/>
              <a:gd name="T26" fmla="*/ 44 w 618"/>
              <a:gd name="T27" fmla="*/ 227 h 723"/>
              <a:gd name="T28" fmla="*/ 505 w 618"/>
              <a:gd name="T29" fmla="*/ 228 h 723"/>
              <a:gd name="T30" fmla="*/ 505 w 618"/>
              <a:gd name="T31" fmla="*/ 547 h 723"/>
              <a:gd name="T32" fmla="*/ 471 w 618"/>
              <a:gd name="T33" fmla="*/ 581 h 723"/>
              <a:gd name="T34" fmla="*/ 432 w 618"/>
              <a:gd name="T35" fmla="*/ 581 h 723"/>
              <a:gd name="T36" fmla="*/ 432 w 618"/>
              <a:gd name="T37" fmla="*/ 678 h 723"/>
              <a:gd name="T38" fmla="*/ 388 w 618"/>
              <a:gd name="T39" fmla="*/ 723 h 723"/>
              <a:gd name="T40" fmla="*/ 344 w 618"/>
              <a:gd name="T41" fmla="*/ 678 h 723"/>
              <a:gd name="T42" fmla="*/ 344 w 618"/>
              <a:gd name="T43" fmla="*/ 581 h 723"/>
              <a:gd name="T44" fmla="*/ 276 w 618"/>
              <a:gd name="T45" fmla="*/ 581 h 723"/>
              <a:gd name="T46" fmla="*/ 276 w 618"/>
              <a:gd name="T47" fmla="*/ 678 h 723"/>
              <a:gd name="T48" fmla="*/ 232 w 618"/>
              <a:gd name="T49" fmla="*/ 723 h 723"/>
              <a:gd name="T50" fmla="*/ 188 w 618"/>
              <a:gd name="T51" fmla="*/ 678 h 723"/>
              <a:gd name="T52" fmla="*/ 188 w 618"/>
              <a:gd name="T53" fmla="*/ 581 h 723"/>
              <a:gd name="T54" fmla="*/ 149 w 618"/>
              <a:gd name="T55" fmla="*/ 581 h 723"/>
              <a:gd name="T56" fmla="*/ 115 w 618"/>
              <a:gd name="T57" fmla="*/ 547 h 723"/>
              <a:gd name="T58" fmla="*/ 115 w 618"/>
              <a:gd name="T59" fmla="*/ 228 h 723"/>
              <a:gd name="T60" fmla="*/ 505 w 618"/>
              <a:gd name="T61" fmla="*/ 228 h 723"/>
              <a:gd name="T62" fmla="*/ 402 w 618"/>
              <a:gd name="T63" fmla="*/ 63 h 723"/>
              <a:gd name="T64" fmla="*/ 438 w 618"/>
              <a:gd name="T65" fmla="*/ 11 h 723"/>
              <a:gd name="T66" fmla="*/ 437 w 618"/>
              <a:gd name="T67" fmla="*/ 2 h 723"/>
              <a:gd name="T68" fmla="*/ 428 w 618"/>
              <a:gd name="T69" fmla="*/ 4 h 723"/>
              <a:gd name="T70" fmla="*/ 390 w 618"/>
              <a:gd name="T71" fmla="*/ 59 h 723"/>
              <a:gd name="T72" fmla="*/ 309 w 618"/>
              <a:gd name="T73" fmla="*/ 43 h 723"/>
              <a:gd name="T74" fmla="*/ 228 w 618"/>
              <a:gd name="T75" fmla="*/ 59 h 723"/>
              <a:gd name="T76" fmla="*/ 190 w 618"/>
              <a:gd name="T77" fmla="*/ 4 h 723"/>
              <a:gd name="T78" fmla="*/ 181 w 618"/>
              <a:gd name="T79" fmla="*/ 2 h 723"/>
              <a:gd name="T80" fmla="*/ 180 w 618"/>
              <a:gd name="T81" fmla="*/ 11 h 723"/>
              <a:gd name="T82" fmla="*/ 216 w 618"/>
              <a:gd name="T83" fmla="*/ 63 h 723"/>
              <a:gd name="T84" fmla="*/ 114 w 618"/>
              <a:gd name="T85" fmla="*/ 200 h 723"/>
              <a:gd name="T86" fmla="*/ 504 w 618"/>
              <a:gd name="T87" fmla="*/ 200 h 723"/>
              <a:gd name="T88" fmla="*/ 402 w 618"/>
              <a:gd name="T89" fmla="*/ 63 h 723"/>
              <a:gd name="T90" fmla="*/ 227 w 618"/>
              <a:gd name="T91" fmla="*/ 146 h 723"/>
              <a:gd name="T92" fmla="*/ 205 w 618"/>
              <a:gd name="T93" fmla="*/ 124 h 723"/>
              <a:gd name="T94" fmla="*/ 227 w 618"/>
              <a:gd name="T95" fmla="*/ 103 h 723"/>
              <a:gd name="T96" fmla="*/ 248 w 618"/>
              <a:gd name="T97" fmla="*/ 124 h 723"/>
              <a:gd name="T98" fmla="*/ 227 w 618"/>
              <a:gd name="T99" fmla="*/ 146 h 723"/>
              <a:gd name="T100" fmla="*/ 394 w 618"/>
              <a:gd name="T101" fmla="*/ 146 h 723"/>
              <a:gd name="T102" fmla="*/ 373 w 618"/>
              <a:gd name="T103" fmla="*/ 124 h 723"/>
              <a:gd name="T104" fmla="*/ 394 w 618"/>
              <a:gd name="T105" fmla="*/ 103 h 723"/>
              <a:gd name="T106" fmla="*/ 416 w 618"/>
              <a:gd name="T107" fmla="*/ 124 h 723"/>
              <a:gd name="T108" fmla="*/ 394 w 618"/>
              <a:gd name="T109" fmla="*/ 146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18" h="723">
                <a:moveTo>
                  <a:pt x="574" y="227"/>
                </a:moveTo>
                <a:cubicBezTo>
                  <a:pt x="550" y="227"/>
                  <a:pt x="530" y="247"/>
                  <a:pt x="530" y="272"/>
                </a:cubicBezTo>
                <a:cubicBezTo>
                  <a:pt x="530" y="446"/>
                  <a:pt x="530" y="446"/>
                  <a:pt x="530" y="446"/>
                </a:cubicBezTo>
                <a:cubicBezTo>
                  <a:pt x="530" y="471"/>
                  <a:pt x="550" y="491"/>
                  <a:pt x="574" y="491"/>
                </a:cubicBezTo>
                <a:cubicBezTo>
                  <a:pt x="598" y="491"/>
                  <a:pt x="618" y="471"/>
                  <a:pt x="618" y="446"/>
                </a:cubicBezTo>
                <a:cubicBezTo>
                  <a:pt x="618" y="272"/>
                  <a:pt x="618" y="272"/>
                  <a:pt x="618" y="272"/>
                </a:cubicBezTo>
                <a:cubicBezTo>
                  <a:pt x="618" y="247"/>
                  <a:pt x="598" y="227"/>
                  <a:pt x="574" y="227"/>
                </a:cubicBezTo>
                <a:close/>
                <a:moveTo>
                  <a:pt x="44" y="227"/>
                </a:moveTo>
                <a:cubicBezTo>
                  <a:pt x="20" y="227"/>
                  <a:pt x="0" y="247"/>
                  <a:pt x="0" y="272"/>
                </a:cubicBezTo>
                <a:cubicBezTo>
                  <a:pt x="0" y="446"/>
                  <a:pt x="0" y="446"/>
                  <a:pt x="0" y="446"/>
                </a:cubicBezTo>
                <a:cubicBezTo>
                  <a:pt x="0" y="471"/>
                  <a:pt x="20" y="491"/>
                  <a:pt x="44" y="491"/>
                </a:cubicBezTo>
                <a:cubicBezTo>
                  <a:pt x="68" y="491"/>
                  <a:pt x="88" y="471"/>
                  <a:pt x="88" y="446"/>
                </a:cubicBezTo>
                <a:cubicBezTo>
                  <a:pt x="88" y="272"/>
                  <a:pt x="88" y="272"/>
                  <a:pt x="88" y="272"/>
                </a:cubicBezTo>
                <a:cubicBezTo>
                  <a:pt x="88" y="247"/>
                  <a:pt x="68" y="227"/>
                  <a:pt x="44" y="227"/>
                </a:cubicBezTo>
                <a:close/>
                <a:moveTo>
                  <a:pt x="505" y="228"/>
                </a:moveTo>
                <a:cubicBezTo>
                  <a:pt x="505" y="547"/>
                  <a:pt x="505" y="547"/>
                  <a:pt x="505" y="547"/>
                </a:cubicBezTo>
                <a:cubicBezTo>
                  <a:pt x="505" y="566"/>
                  <a:pt x="490" y="581"/>
                  <a:pt x="471" y="581"/>
                </a:cubicBezTo>
                <a:cubicBezTo>
                  <a:pt x="432" y="581"/>
                  <a:pt x="432" y="581"/>
                  <a:pt x="432" y="581"/>
                </a:cubicBezTo>
                <a:cubicBezTo>
                  <a:pt x="432" y="678"/>
                  <a:pt x="432" y="678"/>
                  <a:pt x="432" y="678"/>
                </a:cubicBezTo>
                <a:cubicBezTo>
                  <a:pt x="432" y="703"/>
                  <a:pt x="412" y="723"/>
                  <a:pt x="388" y="723"/>
                </a:cubicBezTo>
                <a:cubicBezTo>
                  <a:pt x="364" y="723"/>
                  <a:pt x="344" y="703"/>
                  <a:pt x="344" y="678"/>
                </a:cubicBezTo>
                <a:cubicBezTo>
                  <a:pt x="344" y="581"/>
                  <a:pt x="344" y="581"/>
                  <a:pt x="344" y="581"/>
                </a:cubicBezTo>
                <a:cubicBezTo>
                  <a:pt x="276" y="581"/>
                  <a:pt x="276" y="581"/>
                  <a:pt x="276" y="581"/>
                </a:cubicBezTo>
                <a:cubicBezTo>
                  <a:pt x="276" y="678"/>
                  <a:pt x="276" y="678"/>
                  <a:pt x="276" y="678"/>
                </a:cubicBezTo>
                <a:cubicBezTo>
                  <a:pt x="276" y="703"/>
                  <a:pt x="256" y="723"/>
                  <a:pt x="232" y="723"/>
                </a:cubicBezTo>
                <a:cubicBezTo>
                  <a:pt x="208" y="723"/>
                  <a:pt x="188" y="703"/>
                  <a:pt x="188" y="678"/>
                </a:cubicBezTo>
                <a:cubicBezTo>
                  <a:pt x="188" y="581"/>
                  <a:pt x="188" y="581"/>
                  <a:pt x="188" y="581"/>
                </a:cubicBezTo>
                <a:cubicBezTo>
                  <a:pt x="149" y="581"/>
                  <a:pt x="149" y="581"/>
                  <a:pt x="149" y="581"/>
                </a:cubicBezTo>
                <a:cubicBezTo>
                  <a:pt x="130" y="581"/>
                  <a:pt x="115" y="566"/>
                  <a:pt x="115" y="547"/>
                </a:cubicBezTo>
                <a:cubicBezTo>
                  <a:pt x="115" y="228"/>
                  <a:pt x="115" y="228"/>
                  <a:pt x="115" y="228"/>
                </a:cubicBezTo>
                <a:lnTo>
                  <a:pt x="505" y="228"/>
                </a:lnTo>
                <a:close/>
                <a:moveTo>
                  <a:pt x="402" y="63"/>
                </a:moveTo>
                <a:cubicBezTo>
                  <a:pt x="438" y="11"/>
                  <a:pt x="438" y="11"/>
                  <a:pt x="438" y="11"/>
                </a:cubicBezTo>
                <a:cubicBezTo>
                  <a:pt x="440" y="8"/>
                  <a:pt x="439" y="4"/>
                  <a:pt x="437" y="2"/>
                </a:cubicBezTo>
                <a:cubicBezTo>
                  <a:pt x="434" y="0"/>
                  <a:pt x="430" y="1"/>
                  <a:pt x="428" y="4"/>
                </a:cubicBezTo>
                <a:cubicBezTo>
                  <a:pt x="390" y="59"/>
                  <a:pt x="390" y="59"/>
                  <a:pt x="390" y="59"/>
                </a:cubicBezTo>
                <a:cubicBezTo>
                  <a:pt x="365" y="49"/>
                  <a:pt x="338" y="43"/>
                  <a:pt x="309" y="43"/>
                </a:cubicBezTo>
                <a:cubicBezTo>
                  <a:pt x="280" y="43"/>
                  <a:pt x="253" y="49"/>
                  <a:pt x="228" y="59"/>
                </a:cubicBezTo>
                <a:cubicBezTo>
                  <a:pt x="190" y="4"/>
                  <a:pt x="190" y="4"/>
                  <a:pt x="190" y="4"/>
                </a:cubicBezTo>
                <a:cubicBezTo>
                  <a:pt x="188" y="1"/>
                  <a:pt x="184" y="0"/>
                  <a:pt x="181" y="2"/>
                </a:cubicBezTo>
                <a:cubicBezTo>
                  <a:pt x="179" y="4"/>
                  <a:pt x="178" y="8"/>
                  <a:pt x="180" y="11"/>
                </a:cubicBezTo>
                <a:cubicBezTo>
                  <a:pt x="216" y="63"/>
                  <a:pt x="216" y="63"/>
                  <a:pt x="216" y="63"/>
                </a:cubicBezTo>
                <a:cubicBezTo>
                  <a:pt x="159" y="90"/>
                  <a:pt x="119" y="141"/>
                  <a:pt x="114" y="200"/>
                </a:cubicBezTo>
                <a:cubicBezTo>
                  <a:pt x="504" y="200"/>
                  <a:pt x="504" y="200"/>
                  <a:pt x="504" y="200"/>
                </a:cubicBezTo>
                <a:cubicBezTo>
                  <a:pt x="499" y="141"/>
                  <a:pt x="459" y="90"/>
                  <a:pt x="402" y="63"/>
                </a:cubicBezTo>
                <a:close/>
                <a:moveTo>
                  <a:pt x="227" y="146"/>
                </a:moveTo>
                <a:cubicBezTo>
                  <a:pt x="215" y="146"/>
                  <a:pt x="205" y="136"/>
                  <a:pt x="205" y="124"/>
                </a:cubicBezTo>
                <a:cubicBezTo>
                  <a:pt x="205" y="113"/>
                  <a:pt x="215" y="103"/>
                  <a:pt x="227" y="103"/>
                </a:cubicBezTo>
                <a:cubicBezTo>
                  <a:pt x="239" y="103"/>
                  <a:pt x="248" y="113"/>
                  <a:pt x="248" y="124"/>
                </a:cubicBezTo>
                <a:cubicBezTo>
                  <a:pt x="248" y="136"/>
                  <a:pt x="239" y="146"/>
                  <a:pt x="227" y="146"/>
                </a:cubicBezTo>
                <a:close/>
                <a:moveTo>
                  <a:pt x="394" y="146"/>
                </a:moveTo>
                <a:cubicBezTo>
                  <a:pt x="382" y="146"/>
                  <a:pt x="373" y="136"/>
                  <a:pt x="373" y="124"/>
                </a:cubicBezTo>
                <a:cubicBezTo>
                  <a:pt x="373" y="113"/>
                  <a:pt x="382" y="103"/>
                  <a:pt x="394" y="103"/>
                </a:cubicBezTo>
                <a:cubicBezTo>
                  <a:pt x="406" y="103"/>
                  <a:pt x="416" y="113"/>
                  <a:pt x="416" y="124"/>
                </a:cubicBezTo>
                <a:cubicBezTo>
                  <a:pt x="416" y="136"/>
                  <a:pt x="406" y="146"/>
                  <a:pt x="394" y="146"/>
                </a:cubicBezTo>
                <a:close/>
              </a:path>
            </a:pathLst>
          </a:custGeom>
          <a:solidFill>
            <a:srgbClr val="97C03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pic>
        <p:nvPicPr>
          <p:cNvPr id="34" name="Picture 33" descr="iOS">
            <a:extLst>
              <a:ext uri="{FF2B5EF4-FFF2-40B4-BE49-F238E27FC236}">
                <a16:creationId xmlns:a16="http://schemas.microsoft.com/office/drawing/2014/main" id="{4447D478-5B4F-432C-89A8-095B69C5D337}"/>
              </a:ext>
              <a:ext uri="{C183D7F6-B498-43B3-948B-1728B52AA6E4}">
                <adec:decorative xmlns:adec="http://schemas.microsoft.com/office/drawing/2017/decorative" val="0"/>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253248" y="3743375"/>
            <a:ext cx="368641" cy="182880"/>
          </a:xfrm>
          <a:prstGeom prst="rect">
            <a:avLst/>
          </a:prstGeom>
        </p:spPr>
      </p:pic>
      <p:sp>
        <p:nvSpPr>
          <p:cNvPr id="57" name="TextBox 56">
            <a:extLst>
              <a:ext uri="{FF2B5EF4-FFF2-40B4-BE49-F238E27FC236}">
                <a16:creationId xmlns:a16="http://schemas.microsoft.com/office/drawing/2014/main" id="{45C34438-155C-48A1-B150-2B654D8DA17E}"/>
              </a:ext>
            </a:extLst>
          </p:cNvPr>
          <p:cNvSpPr txBox="1"/>
          <p:nvPr/>
        </p:nvSpPr>
        <p:spPr>
          <a:xfrm>
            <a:off x="3533289" y="6092888"/>
            <a:ext cx="2651760" cy="313932"/>
          </a:xfrm>
          <a:prstGeom prst="rect">
            <a:avLst/>
          </a:prstGeom>
          <a:noFill/>
        </p:spPr>
        <p:txBody>
          <a:bodyPr wrap="square" lIns="91440" tIns="45720" rIns="91440" bIns="45720" anchor="t">
            <a:sp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1600" b="0" i="0" u="none" strike="noStrike" kern="1200" cap="none" spc="0" normalizeH="0" baseline="0" noProof="0">
                <a:ln>
                  <a:noFill/>
                </a:ln>
                <a:gradFill>
                  <a:gsLst>
                    <a:gs pos="2917">
                      <a:srgbClr val="0078D4"/>
                    </a:gs>
                    <a:gs pos="30000">
                      <a:srgbClr val="0078D4"/>
                    </a:gs>
                  </a:gsLst>
                  <a:lin ang="5400000" scaled="0"/>
                </a:gradFill>
                <a:effectLst/>
                <a:uLnTx/>
                <a:uFillTx/>
                <a:latin typeface="Segoe UI Semibold"/>
                <a:ea typeface="+mn-ea"/>
                <a:cs typeface="+mn-cs"/>
              </a:rPr>
              <a:t>Virtual desktops</a:t>
            </a:r>
          </a:p>
        </p:txBody>
      </p:sp>
      <p:grpSp>
        <p:nvGrpSpPr>
          <p:cNvPr id="20" name="Group 19" descr="Azure Virtual Desktop">
            <a:extLst>
              <a:ext uri="{FF2B5EF4-FFF2-40B4-BE49-F238E27FC236}">
                <a16:creationId xmlns:a16="http://schemas.microsoft.com/office/drawing/2014/main" id="{55D8C0C8-794C-4F02-BDA7-A226FF9A6027}"/>
              </a:ext>
              <a:ext uri="{C183D7F6-B498-43B3-948B-1728B52AA6E4}">
                <adec:decorative xmlns:adec="http://schemas.microsoft.com/office/drawing/2017/decorative" val="0"/>
              </a:ext>
            </a:extLst>
          </p:cNvPr>
          <p:cNvGrpSpPr/>
          <p:nvPr/>
        </p:nvGrpSpPr>
        <p:grpSpPr>
          <a:xfrm>
            <a:off x="4257005" y="4906467"/>
            <a:ext cx="1559016" cy="586314"/>
            <a:chOff x="6655393" y="3594616"/>
            <a:chExt cx="1887212" cy="709742"/>
          </a:xfrm>
        </p:grpSpPr>
        <p:sp>
          <p:nvSpPr>
            <p:cNvPr id="61" name="TextBox 60">
              <a:extLst>
                <a:ext uri="{FF2B5EF4-FFF2-40B4-BE49-F238E27FC236}">
                  <a16:creationId xmlns:a16="http://schemas.microsoft.com/office/drawing/2014/main" id="{7A8B83D8-4A5F-4278-AEA8-1E967EFE8EF5}"/>
                </a:ext>
              </a:extLst>
            </p:cNvPr>
            <p:cNvSpPr txBox="1"/>
            <p:nvPr/>
          </p:nvSpPr>
          <p:spPr>
            <a:xfrm>
              <a:off x="6851160" y="3594616"/>
              <a:ext cx="1691445" cy="709742"/>
            </a:xfrm>
            <a:prstGeom prst="rect">
              <a:avLst/>
            </a:prstGeom>
            <a:noFill/>
          </p:spPr>
          <p:txBody>
            <a:bodyPr wrap="square" lIns="182880" tIns="146304" rIns="182880" bIns="146304" numCol="1" rtlCol="0" anchor="ctr">
              <a:spAutoFit/>
            </a:bodyPr>
            <a:lstStyle/>
            <a:p>
              <a:pPr marL="0" marR="0" lvl="0" indent="0" algn="l" defTabSz="914400" rtl="0" eaLnBrk="1" fontAlgn="auto" latinLnBrk="0" hangingPunct="1">
                <a:lnSpc>
                  <a:spcPct val="90000"/>
                </a:lnSpc>
                <a:spcBef>
                  <a:spcPts val="0"/>
                </a:spcBef>
                <a:spcAft>
                  <a:spcPts val="600"/>
                </a:spcAft>
                <a:buClrTx/>
                <a:buSzTx/>
                <a:buFontTx/>
                <a:buNone/>
                <a:tabLst/>
                <a:defRPr/>
              </a:pPr>
              <a:r>
                <a:rPr kumimoji="0" lang="en-US" sz="1050" b="0" i="0" u="none" strike="noStrike" kern="1200" cap="none" spc="0" normalizeH="0" baseline="0" noProof="0">
                  <a:ln>
                    <a:noFill/>
                  </a:ln>
                  <a:solidFill>
                    <a:srgbClr val="1A1A1A"/>
                  </a:solidFill>
                  <a:effectLst/>
                  <a:uLnTx/>
                  <a:uFillTx/>
                  <a:latin typeface="Segoe UI Semibold"/>
                  <a:ea typeface="+mn-ea"/>
                  <a:cs typeface="+mn-cs"/>
                </a:rPr>
                <a:t>Azure </a:t>
              </a:r>
              <a:br>
                <a:rPr kumimoji="0" lang="en-US" sz="1050" b="0" i="0" u="none" strike="noStrike" kern="1200" cap="none" spc="0" normalizeH="0" baseline="0" noProof="0">
                  <a:ln>
                    <a:noFill/>
                  </a:ln>
                  <a:solidFill>
                    <a:srgbClr val="1A1A1A"/>
                  </a:solidFill>
                  <a:effectLst/>
                  <a:uLnTx/>
                  <a:uFillTx/>
                  <a:latin typeface="Segoe UI Semibold"/>
                  <a:ea typeface="+mn-ea"/>
                  <a:cs typeface="+mn-cs"/>
                </a:rPr>
              </a:br>
              <a:r>
                <a:rPr kumimoji="0" lang="en-US" sz="1050" b="0" i="0" u="none" strike="noStrike" kern="1200" cap="none" spc="0" normalizeH="0" baseline="0" noProof="0">
                  <a:ln>
                    <a:noFill/>
                  </a:ln>
                  <a:solidFill>
                    <a:srgbClr val="1A1A1A"/>
                  </a:solidFill>
                  <a:effectLst/>
                  <a:uLnTx/>
                  <a:uFillTx/>
                  <a:latin typeface="Segoe UI Semibold"/>
                  <a:ea typeface="+mn-ea"/>
                  <a:cs typeface="+mn-cs"/>
                </a:rPr>
                <a:t>Virtual Desktop</a:t>
              </a:r>
              <a:endParaRPr kumimoji="0" lang="en-US" sz="1100" b="0" i="0" u="none" strike="noStrike" kern="1200" cap="none" spc="0" normalizeH="0" baseline="0" noProof="0">
                <a:ln>
                  <a:noFill/>
                </a:ln>
                <a:solidFill>
                  <a:srgbClr val="1A1A1A"/>
                </a:solidFill>
                <a:effectLst/>
                <a:uLnTx/>
                <a:uFillTx/>
                <a:latin typeface="Segoe UI Semibold"/>
                <a:ea typeface="+mn-ea"/>
                <a:cs typeface="+mn-cs"/>
              </a:endParaRPr>
            </a:p>
          </p:txBody>
        </p:sp>
        <p:pic>
          <p:nvPicPr>
            <p:cNvPr id="19" name="Graphic 18">
              <a:extLst>
                <a:ext uri="{FF2B5EF4-FFF2-40B4-BE49-F238E27FC236}">
                  <a16:creationId xmlns:a16="http://schemas.microsoft.com/office/drawing/2014/main" id="{7A1AD0F7-3BBA-4098-BAD7-98CB4AB9C6F0}"/>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6655393" y="3800945"/>
              <a:ext cx="297085" cy="297085"/>
            </a:xfrm>
            <a:prstGeom prst="rect">
              <a:avLst/>
            </a:prstGeom>
          </p:spPr>
        </p:pic>
      </p:grpSp>
      <p:pic>
        <p:nvPicPr>
          <p:cNvPr id="59" name="Picture 58" descr="Windows 365">
            <a:extLst>
              <a:ext uri="{FF2B5EF4-FFF2-40B4-BE49-F238E27FC236}">
                <a16:creationId xmlns:a16="http://schemas.microsoft.com/office/drawing/2014/main" id="{36D71566-EC43-446C-9DAE-0873F91C8EF9}"/>
              </a:ext>
              <a:ext uri="{C183D7F6-B498-43B3-948B-1728B52AA6E4}">
                <adec:decorative xmlns:adec="http://schemas.microsoft.com/office/drawing/2017/decorative" val="0"/>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4122958" y="5418060"/>
            <a:ext cx="1423632" cy="521208"/>
          </a:xfrm>
          <a:prstGeom prst="rect">
            <a:avLst/>
          </a:prstGeom>
        </p:spPr>
      </p:pic>
      <p:sp>
        <p:nvSpPr>
          <p:cNvPr id="32" name="TextBox 31">
            <a:extLst>
              <a:ext uri="{FF2B5EF4-FFF2-40B4-BE49-F238E27FC236}">
                <a16:creationId xmlns:a16="http://schemas.microsoft.com/office/drawing/2014/main" id="{98C926F6-0EDE-4456-8E05-5F16B7065188}"/>
              </a:ext>
            </a:extLst>
          </p:cNvPr>
          <p:cNvSpPr txBox="1"/>
          <p:nvPr/>
        </p:nvSpPr>
        <p:spPr>
          <a:xfrm>
            <a:off x="6163835" y="6092888"/>
            <a:ext cx="2651760" cy="313932"/>
          </a:xfrm>
          <a:prstGeom prst="rect">
            <a:avLst/>
          </a:prstGeom>
          <a:noFill/>
        </p:spPr>
        <p:txBody>
          <a:bodyPr wrap="square" lIns="91440" tIns="45720" rIns="91440" bIns="45720" anchor="t">
            <a:sp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1600" b="0" i="0" u="none" strike="noStrike" kern="1200" cap="none" spc="0" normalizeH="0" baseline="0" noProof="0">
                <a:ln>
                  <a:noFill/>
                </a:ln>
                <a:gradFill>
                  <a:gsLst>
                    <a:gs pos="2917">
                      <a:srgbClr val="0078D4"/>
                    </a:gs>
                    <a:gs pos="30000">
                      <a:srgbClr val="0078D4"/>
                    </a:gs>
                  </a:gsLst>
                  <a:lin ang="5400000" scaled="0"/>
                </a:gradFill>
                <a:effectLst/>
                <a:uLnTx/>
                <a:uFillTx/>
                <a:latin typeface="Segoe UI Semibold"/>
                <a:ea typeface="+mn-ea"/>
                <a:cs typeface="+mn-cs"/>
              </a:rPr>
              <a:t>Network devices</a:t>
            </a:r>
          </a:p>
        </p:txBody>
      </p:sp>
      <p:sp>
        <p:nvSpPr>
          <p:cNvPr id="37" name="TextBox 36">
            <a:extLst>
              <a:ext uri="{FF2B5EF4-FFF2-40B4-BE49-F238E27FC236}">
                <a16:creationId xmlns:a16="http://schemas.microsoft.com/office/drawing/2014/main" id="{BDA5AF7D-060D-4C0C-91D9-5314457E6B5F}"/>
              </a:ext>
              <a:ext uri="{C183D7F6-B498-43B3-948B-1728B52AA6E4}">
                <adec:decorative xmlns:adec="http://schemas.microsoft.com/office/drawing/2017/decorative" val="0"/>
              </a:ext>
            </a:extLst>
          </p:cNvPr>
          <p:cNvSpPr txBox="1"/>
          <p:nvPr/>
        </p:nvSpPr>
        <p:spPr>
          <a:xfrm>
            <a:off x="6649032" y="4831272"/>
            <a:ext cx="1571598" cy="1107996"/>
          </a:xfrm>
          <a:prstGeom prst="rect">
            <a:avLst/>
          </a:prstGeom>
          <a:noFill/>
        </p:spPr>
        <p:txBody>
          <a:bodyPr wrap="square" lIns="182880" tIns="146304" rIns="182880" bIns="146304" numCol="1" rtlCol="0">
            <a:sp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1050" b="0" i="0" u="none" strike="noStrike" kern="1200" cap="none" spc="0" normalizeH="0" baseline="0" noProof="0">
                <a:ln>
                  <a:noFill/>
                </a:ln>
                <a:gradFill>
                  <a:gsLst>
                    <a:gs pos="2917">
                      <a:srgbClr val="282828"/>
                    </a:gs>
                    <a:gs pos="30000">
                      <a:srgbClr val="282828"/>
                    </a:gs>
                  </a:gsLst>
                  <a:lin ang="5400000" scaled="0"/>
                </a:gradFill>
                <a:effectLst/>
                <a:uLnTx/>
                <a:uFillTx/>
                <a:latin typeface="Segoe UI Semibold"/>
                <a:ea typeface="+mn-ea"/>
                <a:cs typeface="+mn-cs"/>
              </a:rPr>
              <a:t>Cisco</a:t>
            </a:r>
          </a:p>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1050" b="0" i="0" u="none" strike="noStrike" kern="1200" cap="none" spc="0" normalizeH="0" baseline="0" noProof="0">
                <a:ln>
                  <a:noFill/>
                </a:ln>
                <a:gradFill>
                  <a:gsLst>
                    <a:gs pos="2917">
                      <a:srgbClr val="282828"/>
                    </a:gs>
                    <a:gs pos="30000">
                      <a:srgbClr val="282828"/>
                    </a:gs>
                  </a:gsLst>
                  <a:lin ang="5400000" scaled="0"/>
                </a:gradFill>
                <a:effectLst/>
                <a:uLnTx/>
                <a:uFillTx/>
                <a:latin typeface="Segoe UI Semibold"/>
                <a:ea typeface="+mn-ea"/>
                <a:cs typeface="+mn-cs"/>
              </a:rPr>
              <a:t>Juniper Networks</a:t>
            </a:r>
          </a:p>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1050" b="0" i="0" u="none" strike="noStrike" kern="1200" cap="none" spc="0" normalizeH="0" baseline="0" noProof="0">
                <a:ln>
                  <a:noFill/>
                </a:ln>
                <a:gradFill>
                  <a:gsLst>
                    <a:gs pos="2917">
                      <a:srgbClr val="282828"/>
                    </a:gs>
                    <a:gs pos="30000">
                      <a:srgbClr val="282828"/>
                    </a:gs>
                  </a:gsLst>
                  <a:lin ang="5400000" scaled="0"/>
                </a:gradFill>
                <a:effectLst/>
                <a:uLnTx/>
                <a:uFillTx/>
                <a:latin typeface="Segoe UI Semibold"/>
                <a:ea typeface="+mn-ea"/>
                <a:cs typeface="+mn-cs"/>
              </a:rPr>
              <a:t>HP Enterprise</a:t>
            </a:r>
          </a:p>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1050" b="0" i="0" u="none" strike="noStrike" kern="1200" cap="none" spc="0" normalizeH="0" baseline="0" noProof="0">
                <a:ln>
                  <a:noFill/>
                </a:ln>
                <a:gradFill>
                  <a:gsLst>
                    <a:gs pos="2917">
                      <a:srgbClr val="282828"/>
                    </a:gs>
                    <a:gs pos="30000">
                      <a:srgbClr val="282828"/>
                    </a:gs>
                  </a:gsLst>
                  <a:lin ang="5400000" scaled="0"/>
                </a:gradFill>
                <a:effectLst/>
                <a:uLnTx/>
                <a:uFillTx/>
                <a:latin typeface="Segoe UI Semibold"/>
                <a:ea typeface="+mn-ea"/>
                <a:cs typeface="+mn-cs"/>
              </a:rPr>
              <a:t>Palo Alto Networks</a:t>
            </a:r>
            <a:endParaRPr kumimoji="0" lang="en-US" sz="1100" b="0" i="0" u="none" strike="noStrike" kern="1200" cap="none" spc="0" normalizeH="0" baseline="0" noProof="0">
              <a:ln>
                <a:noFill/>
              </a:ln>
              <a:gradFill>
                <a:gsLst>
                  <a:gs pos="2917">
                    <a:srgbClr val="282828"/>
                  </a:gs>
                  <a:gs pos="30000">
                    <a:srgbClr val="282828"/>
                  </a:gs>
                </a:gsLst>
                <a:lin ang="5400000" scaled="0"/>
              </a:gradFill>
              <a:effectLst/>
              <a:uLnTx/>
              <a:uFillTx/>
              <a:latin typeface="Segoe UI Semibold"/>
              <a:ea typeface="+mn-ea"/>
              <a:cs typeface="+mn-cs"/>
            </a:endParaRPr>
          </a:p>
        </p:txBody>
      </p:sp>
      <p:cxnSp>
        <p:nvCxnSpPr>
          <p:cNvPr id="11" name="Straight Connector 10">
            <a:extLst>
              <a:ext uri="{FF2B5EF4-FFF2-40B4-BE49-F238E27FC236}">
                <a16:creationId xmlns:a16="http://schemas.microsoft.com/office/drawing/2014/main" id="{CB98D250-3F2A-D2C3-AE6D-3B7B173A5E99}"/>
              </a:ext>
              <a:ext uri="{C183D7F6-B498-43B3-948B-1728B52AA6E4}">
                <adec:decorative xmlns:adec="http://schemas.microsoft.com/office/drawing/2017/decorative" val="1"/>
              </a:ext>
            </a:extLst>
          </p:cNvPr>
          <p:cNvCxnSpPr>
            <a:cxnSpLocks/>
          </p:cNvCxnSpPr>
          <p:nvPr/>
        </p:nvCxnSpPr>
        <p:spPr>
          <a:xfrm>
            <a:off x="6457692" y="4095843"/>
            <a:ext cx="1954277" cy="0"/>
          </a:xfrm>
          <a:prstGeom prst="line">
            <a:avLst/>
          </a:prstGeom>
          <a:ln w="19050" cap="rnd">
            <a:solidFill>
              <a:srgbClr val="C2C2C2"/>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E900B568-E680-9E94-E5C3-93FD5202DEF9}"/>
              </a:ext>
              <a:ext uri="{C183D7F6-B498-43B3-948B-1728B52AA6E4}">
                <adec:decorative xmlns:adec="http://schemas.microsoft.com/office/drawing/2017/decorative" val="1"/>
              </a:ext>
            </a:extLst>
          </p:cNvPr>
          <p:cNvCxnSpPr>
            <a:cxnSpLocks/>
          </p:cNvCxnSpPr>
          <p:nvPr/>
        </p:nvCxnSpPr>
        <p:spPr>
          <a:xfrm>
            <a:off x="3882030" y="5990474"/>
            <a:ext cx="1954277" cy="0"/>
          </a:xfrm>
          <a:prstGeom prst="line">
            <a:avLst/>
          </a:prstGeom>
          <a:ln w="19050" cap="rnd">
            <a:solidFill>
              <a:srgbClr val="C2C2C2"/>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955E066F-94A7-616A-7C4E-DE085C85E191}"/>
              </a:ext>
              <a:ext uri="{C183D7F6-B498-43B3-948B-1728B52AA6E4}">
                <adec:decorative xmlns:adec="http://schemas.microsoft.com/office/drawing/2017/decorative" val="1"/>
              </a:ext>
            </a:extLst>
          </p:cNvPr>
          <p:cNvCxnSpPr>
            <a:cxnSpLocks/>
          </p:cNvCxnSpPr>
          <p:nvPr/>
        </p:nvCxnSpPr>
        <p:spPr>
          <a:xfrm>
            <a:off x="6457692" y="5990474"/>
            <a:ext cx="1954277" cy="0"/>
          </a:xfrm>
          <a:prstGeom prst="line">
            <a:avLst/>
          </a:prstGeom>
          <a:ln w="19050" cap="rnd">
            <a:solidFill>
              <a:srgbClr val="C2C2C2"/>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9" name="Group 8">
            <a:extLst>
              <a:ext uri="{FF2B5EF4-FFF2-40B4-BE49-F238E27FC236}">
                <a16:creationId xmlns:a16="http://schemas.microsoft.com/office/drawing/2014/main" id="{E0C9E36C-1B5C-B8A4-39C8-D669345FB1B2}"/>
              </a:ext>
              <a:ext uri="{C183D7F6-B498-43B3-948B-1728B52AA6E4}">
                <adec:decorative xmlns:adec="http://schemas.microsoft.com/office/drawing/2017/decorative" val="1"/>
              </a:ext>
            </a:extLst>
          </p:cNvPr>
          <p:cNvGrpSpPr/>
          <p:nvPr/>
        </p:nvGrpSpPr>
        <p:grpSpPr>
          <a:xfrm>
            <a:off x="5596175" y="1371671"/>
            <a:ext cx="1135320" cy="1187238"/>
            <a:chOff x="5596175" y="1143071"/>
            <a:chExt cx="1135320" cy="1187238"/>
          </a:xfrm>
        </p:grpSpPr>
        <p:sp>
          <p:nvSpPr>
            <p:cNvPr id="28" name="Freeform: Shape 27">
              <a:extLst>
                <a:ext uri="{FF2B5EF4-FFF2-40B4-BE49-F238E27FC236}">
                  <a16:creationId xmlns:a16="http://schemas.microsoft.com/office/drawing/2014/main" id="{E31E563C-8A72-4FC9-ABE6-4F7E27DFD955}"/>
                </a:ext>
              </a:extLst>
            </p:cNvPr>
            <p:cNvSpPr/>
            <p:nvPr/>
          </p:nvSpPr>
          <p:spPr>
            <a:xfrm>
              <a:off x="5596175" y="1143071"/>
              <a:ext cx="1135320" cy="1187238"/>
            </a:xfrm>
            <a:custGeom>
              <a:avLst/>
              <a:gdLst>
                <a:gd name="connsiteX0" fmla="*/ 178594 w 266700"/>
                <a:gd name="connsiteY0" fmla="*/ 20479 h 276225"/>
                <a:gd name="connsiteX1" fmla="*/ 133826 w 266700"/>
                <a:gd name="connsiteY1" fmla="*/ 7144 h 276225"/>
                <a:gd name="connsiteX2" fmla="*/ 133826 w 266700"/>
                <a:gd name="connsiteY2" fmla="*/ 8096 h 276225"/>
                <a:gd name="connsiteX3" fmla="*/ 89059 w 266700"/>
                <a:gd name="connsiteY3" fmla="*/ 21431 h 276225"/>
                <a:gd name="connsiteX4" fmla="*/ 7144 w 266700"/>
                <a:gd name="connsiteY4" fmla="*/ 44291 h 276225"/>
                <a:gd name="connsiteX5" fmla="*/ 7144 w 266700"/>
                <a:gd name="connsiteY5" fmla="*/ 108109 h 276225"/>
                <a:gd name="connsiteX6" fmla="*/ 11906 w 266700"/>
                <a:gd name="connsiteY6" fmla="*/ 143351 h 276225"/>
                <a:gd name="connsiteX7" fmla="*/ 11906 w 266700"/>
                <a:gd name="connsiteY7" fmla="*/ 143351 h 276225"/>
                <a:gd name="connsiteX8" fmla="*/ 133826 w 266700"/>
                <a:gd name="connsiteY8" fmla="*/ 278606 h 276225"/>
                <a:gd name="connsiteX9" fmla="*/ 255746 w 266700"/>
                <a:gd name="connsiteY9" fmla="*/ 143351 h 276225"/>
                <a:gd name="connsiteX10" fmla="*/ 255746 w 266700"/>
                <a:gd name="connsiteY10" fmla="*/ 142399 h 276225"/>
                <a:gd name="connsiteX11" fmla="*/ 255746 w 266700"/>
                <a:gd name="connsiteY11" fmla="*/ 142399 h 276225"/>
                <a:gd name="connsiteX12" fmla="*/ 260509 w 266700"/>
                <a:gd name="connsiteY12" fmla="*/ 107156 h 276225"/>
                <a:gd name="connsiteX13" fmla="*/ 260509 w 266700"/>
                <a:gd name="connsiteY13" fmla="*/ 43339 h 276225"/>
                <a:gd name="connsiteX14" fmla="*/ 178594 w 266700"/>
                <a:gd name="connsiteY14" fmla="*/ 20479 h 276225"/>
                <a:gd name="connsiteX0" fmla="*/ 171450 w 253365"/>
                <a:gd name="connsiteY0" fmla="*/ 13335 h 271462"/>
                <a:gd name="connsiteX1" fmla="*/ 126682 w 253365"/>
                <a:gd name="connsiteY1" fmla="*/ 0 h 271462"/>
                <a:gd name="connsiteX2" fmla="*/ 126682 w 253365"/>
                <a:gd name="connsiteY2" fmla="*/ 952 h 271462"/>
                <a:gd name="connsiteX3" fmla="*/ 81915 w 253365"/>
                <a:gd name="connsiteY3" fmla="*/ 14287 h 271462"/>
                <a:gd name="connsiteX4" fmla="*/ 0 w 253365"/>
                <a:gd name="connsiteY4" fmla="*/ 37147 h 271462"/>
                <a:gd name="connsiteX5" fmla="*/ 0 w 253365"/>
                <a:gd name="connsiteY5" fmla="*/ 100965 h 271462"/>
                <a:gd name="connsiteX6" fmla="*/ 4762 w 253365"/>
                <a:gd name="connsiteY6" fmla="*/ 136207 h 271462"/>
                <a:gd name="connsiteX7" fmla="*/ 4762 w 253365"/>
                <a:gd name="connsiteY7" fmla="*/ 136207 h 271462"/>
                <a:gd name="connsiteX8" fmla="*/ 126682 w 253365"/>
                <a:gd name="connsiteY8" fmla="*/ 271462 h 271462"/>
                <a:gd name="connsiteX9" fmla="*/ 248602 w 253365"/>
                <a:gd name="connsiteY9" fmla="*/ 136207 h 271462"/>
                <a:gd name="connsiteX10" fmla="*/ 248602 w 253365"/>
                <a:gd name="connsiteY10" fmla="*/ 135255 h 271462"/>
                <a:gd name="connsiteX11" fmla="*/ 248602 w 253365"/>
                <a:gd name="connsiteY11" fmla="*/ 135255 h 271462"/>
                <a:gd name="connsiteX12" fmla="*/ 253365 w 253365"/>
                <a:gd name="connsiteY12" fmla="*/ 100012 h 271462"/>
                <a:gd name="connsiteX13" fmla="*/ 253365 w 253365"/>
                <a:gd name="connsiteY13" fmla="*/ 36195 h 271462"/>
                <a:gd name="connsiteX14" fmla="*/ 171450 w 253365"/>
                <a:gd name="connsiteY14" fmla="*/ 13335 h 271462"/>
                <a:gd name="connsiteX0" fmla="*/ 171450 w 253365"/>
                <a:gd name="connsiteY0" fmla="*/ 13335 h 271462"/>
                <a:gd name="connsiteX1" fmla="*/ 126682 w 253365"/>
                <a:gd name="connsiteY1" fmla="*/ 0 h 271462"/>
                <a:gd name="connsiteX2" fmla="*/ 81915 w 253365"/>
                <a:gd name="connsiteY2" fmla="*/ 14287 h 271462"/>
                <a:gd name="connsiteX3" fmla="*/ 0 w 253365"/>
                <a:gd name="connsiteY3" fmla="*/ 37147 h 271462"/>
                <a:gd name="connsiteX4" fmla="*/ 0 w 253365"/>
                <a:gd name="connsiteY4" fmla="*/ 100965 h 271462"/>
                <a:gd name="connsiteX5" fmla="*/ 4762 w 253365"/>
                <a:gd name="connsiteY5" fmla="*/ 136207 h 271462"/>
                <a:gd name="connsiteX6" fmla="*/ 4762 w 253365"/>
                <a:gd name="connsiteY6" fmla="*/ 136207 h 271462"/>
                <a:gd name="connsiteX7" fmla="*/ 126682 w 253365"/>
                <a:gd name="connsiteY7" fmla="*/ 271462 h 271462"/>
                <a:gd name="connsiteX8" fmla="*/ 248602 w 253365"/>
                <a:gd name="connsiteY8" fmla="*/ 136207 h 271462"/>
                <a:gd name="connsiteX9" fmla="*/ 248602 w 253365"/>
                <a:gd name="connsiteY9" fmla="*/ 135255 h 271462"/>
                <a:gd name="connsiteX10" fmla="*/ 248602 w 253365"/>
                <a:gd name="connsiteY10" fmla="*/ 135255 h 271462"/>
                <a:gd name="connsiteX11" fmla="*/ 253365 w 253365"/>
                <a:gd name="connsiteY11" fmla="*/ 100012 h 271462"/>
                <a:gd name="connsiteX12" fmla="*/ 253365 w 253365"/>
                <a:gd name="connsiteY12" fmla="*/ 36195 h 271462"/>
                <a:gd name="connsiteX13" fmla="*/ 171450 w 253365"/>
                <a:gd name="connsiteY13" fmla="*/ 13335 h 271462"/>
                <a:gd name="connsiteX0" fmla="*/ 171450 w 253365"/>
                <a:gd name="connsiteY0" fmla="*/ 13335 h 271462"/>
                <a:gd name="connsiteX1" fmla="*/ 126682 w 253365"/>
                <a:gd name="connsiteY1" fmla="*/ 0 h 271462"/>
                <a:gd name="connsiteX2" fmla="*/ 81915 w 253365"/>
                <a:gd name="connsiteY2" fmla="*/ 14287 h 271462"/>
                <a:gd name="connsiteX3" fmla="*/ 0 w 253365"/>
                <a:gd name="connsiteY3" fmla="*/ 37147 h 271462"/>
                <a:gd name="connsiteX4" fmla="*/ 0 w 253365"/>
                <a:gd name="connsiteY4" fmla="*/ 100965 h 271462"/>
                <a:gd name="connsiteX5" fmla="*/ 4762 w 253365"/>
                <a:gd name="connsiteY5" fmla="*/ 136207 h 271462"/>
                <a:gd name="connsiteX6" fmla="*/ 4762 w 253365"/>
                <a:gd name="connsiteY6" fmla="*/ 136207 h 271462"/>
                <a:gd name="connsiteX7" fmla="*/ 126682 w 253365"/>
                <a:gd name="connsiteY7" fmla="*/ 271462 h 271462"/>
                <a:gd name="connsiteX8" fmla="*/ 248602 w 253365"/>
                <a:gd name="connsiteY8" fmla="*/ 136207 h 271462"/>
                <a:gd name="connsiteX9" fmla="*/ 248602 w 253365"/>
                <a:gd name="connsiteY9" fmla="*/ 135255 h 271462"/>
                <a:gd name="connsiteX10" fmla="*/ 248602 w 253365"/>
                <a:gd name="connsiteY10" fmla="*/ 135255 h 271462"/>
                <a:gd name="connsiteX11" fmla="*/ 253365 w 253365"/>
                <a:gd name="connsiteY11" fmla="*/ 100012 h 271462"/>
                <a:gd name="connsiteX12" fmla="*/ 253365 w 253365"/>
                <a:gd name="connsiteY12" fmla="*/ 36195 h 271462"/>
                <a:gd name="connsiteX13" fmla="*/ 171450 w 253365"/>
                <a:gd name="connsiteY13" fmla="*/ 13335 h 271462"/>
                <a:gd name="connsiteX0" fmla="*/ 171450 w 253365"/>
                <a:gd name="connsiteY0" fmla="*/ 13335 h 271462"/>
                <a:gd name="connsiteX1" fmla="*/ 126682 w 253365"/>
                <a:gd name="connsiteY1" fmla="*/ 0 h 271462"/>
                <a:gd name="connsiteX2" fmla="*/ 81915 w 253365"/>
                <a:gd name="connsiteY2" fmla="*/ 14287 h 271462"/>
                <a:gd name="connsiteX3" fmla="*/ 0 w 253365"/>
                <a:gd name="connsiteY3" fmla="*/ 37147 h 271462"/>
                <a:gd name="connsiteX4" fmla="*/ 0 w 253365"/>
                <a:gd name="connsiteY4" fmla="*/ 100965 h 271462"/>
                <a:gd name="connsiteX5" fmla="*/ 4762 w 253365"/>
                <a:gd name="connsiteY5" fmla="*/ 136207 h 271462"/>
                <a:gd name="connsiteX6" fmla="*/ 4762 w 253365"/>
                <a:gd name="connsiteY6" fmla="*/ 136207 h 271462"/>
                <a:gd name="connsiteX7" fmla="*/ 126682 w 253365"/>
                <a:gd name="connsiteY7" fmla="*/ 271462 h 271462"/>
                <a:gd name="connsiteX8" fmla="*/ 248602 w 253365"/>
                <a:gd name="connsiteY8" fmla="*/ 136207 h 271462"/>
                <a:gd name="connsiteX9" fmla="*/ 248602 w 253365"/>
                <a:gd name="connsiteY9" fmla="*/ 135255 h 271462"/>
                <a:gd name="connsiteX10" fmla="*/ 248602 w 253365"/>
                <a:gd name="connsiteY10" fmla="*/ 135255 h 271462"/>
                <a:gd name="connsiteX11" fmla="*/ 253365 w 253365"/>
                <a:gd name="connsiteY11" fmla="*/ 100012 h 271462"/>
                <a:gd name="connsiteX12" fmla="*/ 253365 w 253365"/>
                <a:gd name="connsiteY12" fmla="*/ 36195 h 271462"/>
                <a:gd name="connsiteX13" fmla="*/ 171450 w 253365"/>
                <a:gd name="connsiteY13" fmla="*/ 13335 h 271462"/>
                <a:gd name="connsiteX0" fmla="*/ 171450 w 253365"/>
                <a:gd name="connsiteY0" fmla="*/ 13335 h 271462"/>
                <a:gd name="connsiteX1" fmla="*/ 126682 w 253365"/>
                <a:gd name="connsiteY1" fmla="*/ 0 h 271462"/>
                <a:gd name="connsiteX2" fmla="*/ 81915 w 253365"/>
                <a:gd name="connsiteY2" fmla="*/ 14287 h 271462"/>
                <a:gd name="connsiteX3" fmla="*/ 0 w 253365"/>
                <a:gd name="connsiteY3" fmla="*/ 37147 h 271462"/>
                <a:gd name="connsiteX4" fmla="*/ 0 w 253365"/>
                <a:gd name="connsiteY4" fmla="*/ 100965 h 271462"/>
                <a:gd name="connsiteX5" fmla="*/ 4762 w 253365"/>
                <a:gd name="connsiteY5" fmla="*/ 136207 h 271462"/>
                <a:gd name="connsiteX6" fmla="*/ 4762 w 253365"/>
                <a:gd name="connsiteY6" fmla="*/ 136207 h 271462"/>
                <a:gd name="connsiteX7" fmla="*/ 126682 w 253365"/>
                <a:gd name="connsiteY7" fmla="*/ 271462 h 271462"/>
                <a:gd name="connsiteX8" fmla="*/ 248602 w 253365"/>
                <a:gd name="connsiteY8" fmla="*/ 136207 h 271462"/>
                <a:gd name="connsiteX9" fmla="*/ 248602 w 253365"/>
                <a:gd name="connsiteY9" fmla="*/ 135255 h 271462"/>
                <a:gd name="connsiteX10" fmla="*/ 248602 w 253365"/>
                <a:gd name="connsiteY10" fmla="*/ 135255 h 271462"/>
                <a:gd name="connsiteX11" fmla="*/ 253365 w 253365"/>
                <a:gd name="connsiteY11" fmla="*/ 100012 h 271462"/>
                <a:gd name="connsiteX12" fmla="*/ 253365 w 253365"/>
                <a:gd name="connsiteY12" fmla="*/ 36195 h 271462"/>
                <a:gd name="connsiteX13" fmla="*/ 171450 w 253365"/>
                <a:gd name="connsiteY13" fmla="*/ 13335 h 271462"/>
                <a:gd name="connsiteX0" fmla="*/ 171450 w 253365"/>
                <a:gd name="connsiteY0" fmla="*/ 13399 h 271526"/>
                <a:gd name="connsiteX1" fmla="*/ 126682 w 253365"/>
                <a:gd name="connsiteY1" fmla="*/ 64 h 271526"/>
                <a:gd name="connsiteX2" fmla="*/ 81915 w 253365"/>
                <a:gd name="connsiteY2" fmla="*/ 14351 h 271526"/>
                <a:gd name="connsiteX3" fmla="*/ 0 w 253365"/>
                <a:gd name="connsiteY3" fmla="*/ 37211 h 271526"/>
                <a:gd name="connsiteX4" fmla="*/ 0 w 253365"/>
                <a:gd name="connsiteY4" fmla="*/ 101029 h 271526"/>
                <a:gd name="connsiteX5" fmla="*/ 4762 w 253365"/>
                <a:gd name="connsiteY5" fmla="*/ 136271 h 271526"/>
                <a:gd name="connsiteX6" fmla="*/ 4762 w 253365"/>
                <a:gd name="connsiteY6" fmla="*/ 136271 h 271526"/>
                <a:gd name="connsiteX7" fmla="*/ 126682 w 253365"/>
                <a:gd name="connsiteY7" fmla="*/ 271526 h 271526"/>
                <a:gd name="connsiteX8" fmla="*/ 248602 w 253365"/>
                <a:gd name="connsiteY8" fmla="*/ 136271 h 271526"/>
                <a:gd name="connsiteX9" fmla="*/ 248602 w 253365"/>
                <a:gd name="connsiteY9" fmla="*/ 135319 h 271526"/>
                <a:gd name="connsiteX10" fmla="*/ 248602 w 253365"/>
                <a:gd name="connsiteY10" fmla="*/ 135319 h 271526"/>
                <a:gd name="connsiteX11" fmla="*/ 253365 w 253365"/>
                <a:gd name="connsiteY11" fmla="*/ 100076 h 271526"/>
                <a:gd name="connsiteX12" fmla="*/ 253365 w 253365"/>
                <a:gd name="connsiteY12" fmla="*/ 36259 h 271526"/>
                <a:gd name="connsiteX13" fmla="*/ 171450 w 253365"/>
                <a:gd name="connsiteY13" fmla="*/ 13399 h 271526"/>
                <a:gd name="connsiteX0" fmla="*/ 171450 w 253365"/>
                <a:gd name="connsiteY0" fmla="*/ 13399 h 271526"/>
                <a:gd name="connsiteX1" fmla="*/ 126682 w 253365"/>
                <a:gd name="connsiteY1" fmla="*/ 64 h 271526"/>
                <a:gd name="connsiteX2" fmla="*/ 81915 w 253365"/>
                <a:gd name="connsiteY2" fmla="*/ 14351 h 271526"/>
                <a:gd name="connsiteX3" fmla="*/ 0 w 253365"/>
                <a:gd name="connsiteY3" fmla="*/ 37211 h 271526"/>
                <a:gd name="connsiteX4" fmla="*/ 0 w 253365"/>
                <a:gd name="connsiteY4" fmla="*/ 101029 h 271526"/>
                <a:gd name="connsiteX5" fmla="*/ 4762 w 253365"/>
                <a:gd name="connsiteY5" fmla="*/ 136271 h 271526"/>
                <a:gd name="connsiteX6" fmla="*/ 4762 w 253365"/>
                <a:gd name="connsiteY6" fmla="*/ 136271 h 271526"/>
                <a:gd name="connsiteX7" fmla="*/ 126682 w 253365"/>
                <a:gd name="connsiteY7" fmla="*/ 271526 h 271526"/>
                <a:gd name="connsiteX8" fmla="*/ 248602 w 253365"/>
                <a:gd name="connsiteY8" fmla="*/ 136271 h 271526"/>
                <a:gd name="connsiteX9" fmla="*/ 248602 w 253365"/>
                <a:gd name="connsiteY9" fmla="*/ 135319 h 271526"/>
                <a:gd name="connsiteX10" fmla="*/ 248602 w 253365"/>
                <a:gd name="connsiteY10" fmla="*/ 135319 h 271526"/>
                <a:gd name="connsiteX11" fmla="*/ 253365 w 253365"/>
                <a:gd name="connsiteY11" fmla="*/ 100076 h 271526"/>
                <a:gd name="connsiteX12" fmla="*/ 253365 w 253365"/>
                <a:gd name="connsiteY12" fmla="*/ 36259 h 271526"/>
                <a:gd name="connsiteX13" fmla="*/ 171450 w 253365"/>
                <a:gd name="connsiteY13" fmla="*/ 13399 h 271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3365" h="271526">
                  <a:moveTo>
                    <a:pt x="171450" y="13399"/>
                  </a:moveTo>
                  <a:cubicBezTo>
                    <a:pt x="160020" y="4826"/>
                    <a:pt x="143827" y="64"/>
                    <a:pt x="126682" y="64"/>
                  </a:cubicBezTo>
                  <a:cubicBezTo>
                    <a:pt x="109824" y="-745"/>
                    <a:pt x="99157" y="6224"/>
                    <a:pt x="81915" y="14351"/>
                  </a:cubicBezTo>
                  <a:cubicBezTo>
                    <a:pt x="56120" y="23814"/>
                    <a:pt x="32385" y="37211"/>
                    <a:pt x="0" y="37211"/>
                  </a:cubicBezTo>
                  <a:lnTo>
                    <a:pt x="0" y="101029"/>
                  </a:lnTo>
                  <a:cubicBezTo>
                    <a:pt x="0" y="113411"/>
                    <a:pt x="1905" y="124841"/>
                    <a:pt x="4762" y="136271"/>
                  </a:cubicBezTo>
                  <a:lnTo>
                    <a:pt x="4762" y="136271"/>
                  </a:lnTo>
                  <a:cubicBezTo>
                    <a:pt x="19050" y="188659"/>
                    <a:pt x="62865" y="235331"/>
                    <a:pt x="126682" y="271526"/>
                  </a:cubicBezTo>
                  <a:cubicBezTo>
                    <a:pt x="191452" y="235331"/>
                    <a:pt x="235267" y="188659"/>
                    <a:pt x="248602" y="136271"/>
                  </a:cubicBezTo>
                  <a:lnTo>
                    <a:pt x="248602" y="135319"/>
                  </a:lnTo>
                  <a:lnTo>
                    <a:pt x="248602" y="135319"/>
                  </a:lnTo>
                  <a:cubicBezTo>
                    <a:pt x="251460" y="123889"/>
                    <a:pt x="253365" y="111506"/>
                    <a:pt x="253365" y="100076"/>
                  </a:cubicBezTo>
                  <a:lnTo>
                    <a:pt x="253365" y="36259"/>
                  </a:lnTo>
                  <a:cubicBezTo>
                    <a:pt x="220980" y="36259"/>
                    <a:pt x="192405" y="27686"/>
                    <a:pt x="171450" y="13399"/>
                  </a:cubicBezTo>
                  <a:close/>
                </a:path>
              </a:pathLst>
            </a:custGeom>
            <a:solidFill>
              <a:schemeClr val="bg1"/>
            </a:solidFill>
            <a:ln w="222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gradFill>
                  <a:gsLst>
                    <a:gs pos="83000">
                      <a:srgbClr val="FFFFFF"/>
                    </a:gs>
                    <a:gs pos="100000">
                      <a:srgbClr val="FFFFFF"/>
                    </a:gs>
                  </a:gsLst>
                  <a:lin ang="5400000" scaled="1"/>
                </a:gradFill>
                <a:effectLst/>
                <a:uLnTx/>
                <a:uFillTx/>
                <a:latin typeface="Segoe UI"/>
                <a:ea typeface="+mn-ea"/>
                <a:cs typeface="+mn-cs"/>
              </a:endParaRPr>
            </a:p>
          </p:txBody>
        </p:sp>
        <p:pic>
          <p:nvPicPr>
            <p:cNvPr id="7" name="!!4" descr="Microsoft Defender - Wikipedia">
              <a:extLst>
                <a:ext uri="{FF2B5EF4-FFF2-40B4-BE49-F238E27FC236}">
                  <a16:creationId xmlns:a16="http://schemas.microsoft.com/office/drawing/2014/main" id="{D276D5DE-CE92-997C-21A1-F370C0AB7226}"/>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l="6932" t="6932" r="6932" b="6932"/>
            <a:stretch/>
          </p:blipFill>
          <p:spPr bwMode="auto">
            <a:xfrm>
              <a:off x="5689182" y="1155383"/>
              <a:ext cx="949307" cy="949307"/>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296716304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par>
                                <p:cTn id="8" presetID="42" presetClass="path" presetSubtype="0" decel="100000" fill="hold" nodeType="withEffect">
                                  <p:stCondLst>
                                    <p:cond delay="0"/>
                                  </p:stCondLst>
                                  <p:childTnLst>
                                    <p:animMotion origin="layout" path="M 1.25E-6 -4.07407E-6 L 1.25E-6 -0.0743 " pathEditMode="relative" rAng="0" ptsTypes="AA">
                                      <p:cBhvr>
                                        <p:cTn id="9" dur="500" spd="-100000" fill="hold"/>
                                        <p:tgtEl>
                                          <p:spTgt spid="9"/>
                                        </p:tgtEl>
                                        <p:attrNameLst>
                                          <p:attrName>ppt_x</p:attrName>
                                          <p:attrName>ppt_y</p:attrName>
                                        </p:attrNameLst>
                                      </p:cBhvr>
                                      <p:rCtr x="0" y="-3727"/>
                                    </p:animMotion>
                                  </p:childTnLst>
                                </p:cTn>
                              </p:par>
                              <p:par>
                                <p:cTn id="10" presetID="10" presetClass="entr" presetSubtype="0" fill="hold" grpId="0" nodeType="with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fade">
                                      <p:cBhvr>
                                        <p:cTn id="12" dur="500"/>
                                        <p:tgtEl>
                                          <p:spTgt spid="15"/>
                                        </p:tgtEl>
                                      </p:cBhvr>
                                    </p:animEffect>
                                  </p:childTnLst>
                                </p:cTn>
                              </p:par>
                              <p:par>
                                <p:cTn id="13" presetID="42" presetClass="path" presetSubtype="0" decel="100000" fill="hold" grpId="1" nodeType="withEffect">
                                  <p:stCondLst>
                                    <p:cond delay="0"/>
                                  </p:stCondLst>
                                  <p:childTnLst>
                                    <p:animMotion origin="layout" path="M -6.25E-7 1.85185E-6 L -6.25E-7 -0.07431 " pathEditMode="relative" rAng="0" ptsTypes="AA">
                                      <p:cBhvr>
                                        <p:cTn id="14" dur="500" spd="-100000" fill="hold"/>
                                        <p:tgtEl>
                                          <p:spTgt spid="15"/>
                                        </p:tgtEl>
                                        <p:attrNameLst>
                                          <p:attrName>ppt_x</p:attrName>
                                          <p:attrName>ppt_y</p:attrName>
                                        </p:attrNameLst>
                                      </p:cBhvr>
                                      <p:rCtr x="0" y="-3727"/>
                                    </p:animMotion>
                                  </p:childTnLst>
                                </p:cTn>
                              </p:par>
                              <p:par>
                                <p:cTn id="15" presetID="10" presetClass="entr" presetSubtype="0" fill="hold" grpId="0" nodeType="with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fade">
                                      <p:cBhvr>
                                        <p:cTn id="17" dur="500"/>
                                        <p:tgtEl>
                                          <p:spTgt spid="22"/>
                                        </p:tgtEl>
                                      </p:cBhvr>
                                    </p:animEffect>
                                  </p:childTnLst>
                                </p:cTn>
                              </p:par>
                              <p:par>
                                <p:cTn id="18" presetID="42" presetClass="path" presetSubtype="0" decel="100000" fill="hold" grpId="1" nodeType="withEffect">
                                  <p:stCondLst>
                                    <p:cond delay="0"/>
                                  </p:stCondLst>
                                  <p:childTnLst>
                                    <p:animMotion origin="layout" path="M 0 3.7037E-7 L 0 0.04352 " pathEditMode="relative" rAng="0" ptsTypes="AA">
                                      <p:cBhvr>
                                        <p:cTn id="19" dur="500" spd="-100000" fill="hold"/>
                                        <p:tgtEl>
                                          <p:spTgt spid="22"/>
                                        </p:tgtEl>
                                        <p:attrNameLst>
                                          <p:attrName>ppt_x</p:attrName>
                                          <p:attrName>ppt_y</p:attrName>
                                        </p:attrNameLst>
                                      </p:cBhvr>
                                      <p:rCtr x="0" y="2176"/>
                                    </p:animMotion>
                                  </p:childTnLst>
                                </p:cTn>
                              </p:par>
                              <p:par>
                                <p:cTn id="20" presetID="10" presetClass="entr" presetSubtype="0" fill="hold" grpId="0" nodeType="withEffect">
                                  <p:stCondLst>
                                    <p:cond delay="0"/>
                                  </p:stCondLst>
                                  <p:childTnLst>
                                    <p:set>
                                      <p:cBhvr>
                                        <p:cTn id="21" dur="1" fill="hold">
                                          <p:stCondLst>
                                            <p:cond delay="0"/>
                                          </p:stCondLst>
                                        </p:cTn>
                                        <p:tgtEl>
                                          <p:spTgt spid="37"/>
                                        </p:tgtEl>
                                        <p:attrNameLst>
                                          <p:attrName>style.visibility</p:attrName>
                                        </p:attrNameLst>
                                      </p:cBhvr>
                                      <p:to>
                                        <p:strVal val="visible"/>
                                      </p:to>
                                    </p:set>
                                    <p:animEffect transition="in" filter="fade">
                                      <p:cBhvr>
                                        <p:cTn id="22" dur="500"/>
                                        <p:tgtEl>
                                          <p:spTgt spid="37"/>
                                        </p:tgtEl>
                                      </p:cBhvr>
                                    </p:animEffect>
                                  </p:childTnLst>
                                </p:cTn>
                              </p:par>
                              <p:par>
                                <p:cTn id="23" presetID="42" presetClass="path" presetSubtype="0" decel="100000" fill="hold" grpId="1" nodeType="withEffect">
                                  <p:stCondLst>
                                    <p:cond delay="0"/>
                                  </p:stCondLst>
                                  <p:childTnLst>
                                    <p:animMotion origin="layout" path="M 4.375E-6 4.81481E-6 L 4.375E-6 0.04351 " pathEditMode="relative" rAng="0" ptsTypes="AA">
                                      <p:cBhvr>
                                        <p:cTn id="24" dur="500" spd="-100000" fill="hold"/>
                                        <p:tgtEl>
                                          <p:spTgt spid="37"/>
                                        </p:tgtEl>
                                        <p:attrNameLst>
                                          <p:attrName>ppt_x</p:attrName>
                                          <p:attrName>ppt_y</p:attrName>
                                        </p:attrNameLst>
                                      </p:cBhvr>
                                      <p:rCtr x="0" y="2176"/>
                                    </p:animMotion>
                                  </p:childTnLst>
                                </p:cTn>
                              </p:par>
                              <p:par>
                                <p:cTn id="25" presetID="10" presetClass="entr" presetSubtype="0" fill="hold" grpId="0" nodeType="withEffect">
                                  <p:stCondLst>
                                    <p:cond delay="0"/>
                                  </p:stCondLst>
                                  <p:childTnLst>
                                    <p:set>
                                      <p:cBhvr>
                                        <p:cTn id="26" dur="1" fill="hold">
                                          <p:stCondLst>
                                            <p:cond delay="0"/>
                                          </p:stCondLst>
                                        </p:cTn>
                                        <p:tgtEl>
                                          <p:spTgt spid="32"/>
                                        </p:tgtEl>
                                        <p:attrNameLst>
                                          <p:attrName>style.visibility</p:attrName>
                                        </p:attrNameLst>
                                      </p:cBhvr>
                                      <p:to>
                                        <p:strVal val="visible"/>
                                      </p:to>
                                    </p:set>
                                    <p:animEffect transition="in" filter="fade">
                                      <p:cBhvr>
                                        <p:cTn id="27" dur="500"/>
                                        <p:tgtEl>
                                          <p:spTgt spid="32"/>
                                        </p:tgtEl>
                                      </p:cBhvr>
                                    </p:animEffect>
                                  </p:childTnLst>
                                </p:cTn>
                              </p:par>
                              <p:par>
                                <p:cTn id="28" presetID="42" presetClass="path" presetSubtype="0" decel="100000" fill="hold" grpId="1" nodeType="withEffect">
                                  <p:stCondLst>
                                    <p:cond delay="0"/>
                                  </p:stCondLst>
                                  <p:childTnLst>
                                    <p:animMotion origin="layout" path="M -2.91667E-6 -2.59259E-6 L -2.91667E-6 0.04352 " pathEditMode="relative" rAng="0" ptsTypes="AA">
                                      <p:cBhvr>
                                        <p:cTn id="29" dur="500" spd="-100000" fill="hold"/>
                                        <p:tgtEl>
                                          <p:spTgt spid="32"/>
                                        </p:tgtEl>
                                        <p:attrNameLst>
                                          <p:attrName>ppt_x</p:attrName>
                                          <p:attrName>ppt_y</p:attrName>
                                        </p:attrNameLst>
                                      </p:cBhvr>
                                      <p:rCtr x="0" y="2176"/>
                                    </p:animMotion>
                                  </p:childTnLst>
                                </p:cTn>
                              </p:par>
                              <p:par>
                                <p:cTn id="30" presetID="10" presetClass="entr" presetSubtype="0" fill="hold" grpId="0" nodeType="withEffect">
                                  <p:stCondLst>
                                    <p:cond delay="0"/>
                                  </p:stCondLst>
                                  <p:childTnLst>
                                    <p:set>
                                      <p:cBhvr>
                                        <p:cTn id="31" dur="1" fill="hold">
                                          <p:stCondLst>
                                            <p:cond delay="0"/>
                                          </p:stCondLst>
                                        </p:cTn>
                                        <p:tgtEl>
                                          <p:spTgt spid="57"/>
                                        </p:tgtEl>
                                        <p:attrNameLst>
                                          <p:attrName>style.visibility</p:attrName>
                                        </p:attrNameLst>
                                      </p:cBhvr>
                                      <p:to>
                                        <p:strVal val="visible"/>
                                      </p:to>
                                    </p:set>
                                    <p:animEffect transition="in" filter="fade">
                                      <p:cBhvr>
                                        <p:cTn id="32" dur="500"/>
                                        <p:tgtEl>
                                          <p:spTgt spid="57"/>
                                        </p:tgtEl>
                                      </p:cBhvr>
                                    </p:animEffect>
                                  </p:childTnLst>
                                </p:cTn>
                              </p:par>
                              <p:par>
                                <p:cTn id="33" presetID="42" presetClass="path" presetSubtype="0" decel="100000" fill="hold" grpId="1" nodeType="withEffect">
                                  <p:stCondLst>
                                    <p:cond delay="0"/>
                                  </p:stCondLst>
                                  <p:childTnLst>
                                    <p:animMotion origin="layout" path="M 2.29167E-6 -2.59259E-6 L 2.29167E-6 0.04352 " pathEditMode="relative" rAng="0" ptsTypes="AA">
                                      <p:cBhvr>
                                        <p:cTn id="34" dur="500" spd="-100000" fill="hold"/>
                                        <p:tgtEl>
                                          <p:spTgt spid="57"/>
                                        </p:tgtEl>
                                        <p:attrNameLst>
                                          <p:attrName>ppt_x</p:attrName>
                                          <p:attrName>ppt_y</p:attrName>
                                        </p:attrNameLst>
                                      </p:cBhvr>
                                      <p:rCtr x="0" y="2176"/>
                                    </p:animMotion>
                                  </p:childTnLst>
                                </p:cTn>
                              </p:par>
                              <p:par>
                                <p:cTn id="35" presetID="10" presetClass="entr" presetSubtype="0" fill="hold" nodeType="with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500"/>
                                        <p:tgtEl>
                                          <p:spTgt spid="12"/>
                                        </p:tgtEl>
                                      </p:cBhvr>
                                    </p:animEffect>
                                  </p:childTnLst>
                                </p:cTn>
                              </p:par>
                              <p:par>
                                <p:cTn id="38" presetID="42" presetClass="path" presetSubtype="0" decel="100000" fill="hold" nodeType="withEffect">
                                  <p:stCondLst>
                                    <p:cond delay="0"/>
                                  </p:stCondLst>
                                  <p:childTnLst>
                                    <p:animMotion origin="layout" path="M 2.5E-6 -1.11111E-6 L 2.5E-6 0.04352 " pathEditMode="relative" rAng="0" ptsTypes="AA">
                                      <p:cBhvr>
                                        <p:cTn id="39" dur="500" spd="-100000" fill="hold"/>
                                        <p:tgtEl>
                                          <p:spTgt spid="12"/>
                                        </p:tgtEl>
                                        <p:attrNameLst>
                                          <p:attrName>ppt_x</p:attrName>
                                          <p:attrName>ppt_y</p:attrName>
                                        </p:attrNameLst>
                                      </p:cBhvr>
                                      <p:rCtr x="0" y="2176"/>
                                    </p:animMotion>
                                  </p:childTnLst>
                                </p:cTn>
                              </p:par>
                              <p:par>
                                <p:cTn id="40" presetID="10" presetClass="entr" presetSubtype="0" fill="hold" nodeType="withEffect">
                                  <p:stCondLst>
                                    <p:cond delay="0"/>
                                  </p:stCondLst>
                                  <p:childTnLst>
                                    <p:set>
                                      <p:cBhvr>
                                        <p:cTn id="41" dur="1" fill="hold">
                                          <p:stCondLst>
                                            <p:cond delay="0"/>
                                          </p:stCondLst>
                                        </p:cTn>
                                        <p:tgtEl>
                                          <p:spTgt spid="59"/>
                                        </p:tgtEl>
                                        <p:attrNameLst>
                                          <p:attrName>style.visibility</p:attrName>
                                        </p:attrNameLst>
                                      </p:cBhvr>
                                      <p:to>
                                        <p:strVal val="visible"/>
                                      </p:to>
                                    </p:set>
                                    <p:animEffect transition="in" filter="fade">
                                      <p:cBhvr>
                                        <p:cTn id="42" dur="500"/>
                                        <p:tgtEl>
                                          <p:spTgt spid="59"/>
                                        </p:tgtEl>
                                      </p:cBhvr>
                                    </p:animEffect>
                                  </p:childTnLst>
                                </p:cTn>
                              </p:par>
                              <p:par>
                                <p:cTn id="43" presetID="42" presetClass="path" presetSubtype="0" decel="100000" fill="hold" nodeType="withEffect">
                                  <p:stCondLst>
                                    <p:cond delay="0"/>
                                  </p:stCondLst>
                                  <p:childTnLst>
                                    <p:animMotion origin="layout" path="M -4.375E-6 7.40741E-7 L -4.375E-6 0.04352 " pathEditMode="relative" rAng="0" ptsTypes="AA">
                                      <p:cBhvr>
                                        <p:cTn id="44" dur="500" spd="-100000" fill="hold"/>
                                        <p:tgtEl>
                                          <p:spTgt spid="59"/>
                                        </p:tgtEl>
                                        <p:attrNameLst>
                                          <p:attrName>ppt_x</p:attrName>
                                          <p:attrName>ppt_y</p:attrName>
                                        </p:attrNameLst>
                                      </p:cBhvr>
                                      <p:rCtr x="0" y="2176"/>
                                    </p:animMotion>
                                  </p:childTnLst>
                                </p:cTn>
                              </p:par>
                              <p:par>
                                <p:cTn id="45" presetID="10" presetClass="entr" presetSubtype="0" fill="hold" nodeType="with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500"/>
                                        <p:tgtEl>
                                          <p:spTgt spid="20"/>
                                        </p:tgtEl>
                                      </p:cBhvr>
                                    </p:animEffect>
                                  </p:childTnLst>
                                </p:cTn>
                              </p:par>
                              <p:par>
                                <p:cTn id="48" presetID="42" presetClass="path" presetSubtype="0" decel="100000" fill="hold" nodeType="withEffect">
                                  <p:stCondLst>
                                    <p:cond delay="0"/>
                                  </p:stCondLst>
                                  <p:childTnLst>
                                    <p:animMotion origin="layout" path="M -1.04167E-6 -1.85185E-6 L -1.04167E-6 0.04352 " pathEditMode="relative" rAng="0" ptsTypes="AA">
                                      <p:cBhvr>
                                        <p:cTn id="49" dur="500" spd="-100000" fill="hold"/>
                                        <p:tgtEl>
                                          <p:spTgt spid="20"/>
                                        </p:tgtEl>
                                        <p:attrNameLst>
                                          <p:attrName>ppt_x</p:attrName>
                                          <p:attrName>ppt_y</p:attrName>
                                        </p:attrNameLst>
                                      </p:cBhvr>
                                      <p:rCtr x="0" y="2176"/>
                                    </p:animMotion>
                                  </p:childTnLst>
                                </p:cTn>
                              </p:par>
                              <p:par>
                                <p:cTn id="50" presetID="10" presetClass="entr" presetSubtype="0" fill="hold" nodeType="withEffect">
                                  <p:stCondLst>
                                    <p:cond delay="0"/>
                                  </p:stCondLst>
                                  <p:childTnLst>
                                    <p:set>
                                      <p:cBhvr>
                                        <p:cTn id="51" dur="1" fill="hold">
                                          <p:stCondLst>
                                            <p:cond delay="0"/>
                                          </p:stCondLst>
                                        </p:cTn>
                                        <p:tgtEl>
                                          <p:spTgt spid="14"/>
                                        </p:tgtEl>
                                        <p:attrNameLst>
                                          <p:attrName>style.visibility</p:attrName>
                                        </p:attrNameLst>
                                      </p:cBhvr>
                                      <p:to>
                                        <p:strVal val="visible"/>
                                      </p:to>
                                    </p:set>
                                    <p:animEffect transition="in" filter="fade">
                                      <p:cBhvr>
                                        <p:cTn id="52" dur="500"/>
                                        <p:tgtEl>
                                          <p:spTgt spid="14"/>
                                        </p:tgtEl>
                                      </p:cBhvr>
                                    </p:animEffect>
                                  </p:childTnLst>
                                </p:cTn>
                              </p:par>
                              <p:par>
                                <p:cTn id="53" presetID="42" presetClass="path" presetSubtype="0" decel="100000" fill="hold" nodeType="withEffect">
                                  <p:stCondLst>
                                    <p:cond delay="0"/>
                                  </p:stCondLst>
                                  <p:childTnLst>
                                    <p:animMotion origin="layout" path="M 4.375E-6 -1.11111E-6 L 4.375E-6 0.04352 " pathEditMode="relative" rAng="0" ptsTypes="AA">
                                      <p:cBhvr>
                                        <p:cTn id="54" dur="500" spd="-100000" fill="hold"/>
                                        <p:tgtEl>
                                          <p:spTgt spid="14"/>
                                        </p:tgtEl>
                                        <p:attrNameLst>
                                          <p:attrName>ppt_x</p:attrName>
                                          <p:attrName>ppt_y</p:attrName>
                                        </p:attrNameLst>
                                      </p:cBhvr>
                                      <p:rCtr x="0" y="2176"/>
                                    </p:animMotion>
                                  </p:childTnLst>
                                </p:cTn>
                              </p:par>
                              <p:par>
                                <p:cTn id="55" presetID="10" presetClass="entr" presetSubtype="0" fill="hold" grpId="0" nodeType="withEffect">
                                  <p:stCondLst>
                                    <p:cond delay="0"/>
                                  </p:stCondLst>
                                  <p:childTnLst>
                                    <p:set>
                                      <p:cBhvr>
                                        <p:cTn id="56" dur="1" fill="hold">
                                          <p:stCondLst>
                                            <p:cond delay="0"/>
                                          </p:stCondLst>
                                        </p:cTn>
                                        <p:tgtEl>
                                          <p:spTgt spid="70"/>
                                        </p:tgtEl>
                                        <p:attrNameLst>
                                          <p:attrName>style.visibility</p:attrName>
                                        </p:attrNameLst>
                                      </p:cBhvr>
                                      <p:to>
                                        <p:strVal val="visible"/>
                                      </p:to>
                                    </p:set>
                                    <p:animEffect transition="in" filter="fade">
                                      <p:cBhvr>
                                        <p:cTn id="57" dur="500"/>
                                        <p:tgtEl>
                                          <p:spTgt spid="70"/>
                                        </p:tgtEl>
                                      </p:cBhvr>
                                    </p:animEffect>
                                  </p:childTnLst>
                                </p:cTn>
                              </p:par>
                              <p:par>
                                <p:cTn id="58" presetID="42" presetClass="path" presetSubtype="0" decel="100000" fill="hold" grpId="1" nodeType="withEffect">
                                  <p:stCondLst>
                                    <p:cond delay="0"/>
                                  </p:stCondLst>
                                  <p:childTnLst>
                                    <p:animMotion origin="layout" path="M -8.33333E-7 -3.7037E-6 L -8.33333E-7 0.04352 " pathEditMode="relative" rAng="0" ptsTypes="AA">
                                      <p:cBhvr>
                                        <p:cTn id="59" dur="500" spd="-100000" fill="hold"/>
                                        <p:tgtEl>
                                          <p:spTgt spid="70"/>
                                        </p:tgtEl>
                                        <p:attrNameLst>
                                          <p:attrName>ppt_x</p:attrName>
                                          <p:attrName>ppt_y</p:attrName>
                                        </p:attrNameLst>
                                      </p:cBhvr>
                                      <p:rCtr x="0" y="2176"/>
                                    </p:animMotion>
                                  </p:childTnLst>
                                </p:cTn>
                              </p:par>
                              <p:par>
                                <p:cTn id="60" presetID="10" presetClass="entr" presetSubtype="0" fill="hold" nodeType="withEffect">
                                  <p:stCondLst>
                                    <p:cond delay="0"/>
                                  </p:stCondLst>
                                  <p:childTnLst>
                                    <p:set>
                                      <p:cBhvr>
                                        <p:cTn id="61" dur="1" fill="hold">
                                          <p:stCondLst>
                                            <p:cond delay="0"/>
                                          </p:stCondLst>
                                        </p:cTn>
                                        <p:tgtEl>
                                          <p:spTgt spid="5"/>
                                        </p:tgtEl>
                                        <p:attrNameLst>
                                          <p:attrName>style.visibility</p:attrName>
                                        </p:attrNameLst>
                                      </p:cBhvr>
                                      <p:to>
                                        <p:strVal val="visible"/>
                                      </p:to>
                                    </p:set>
                                    <p:animEffect transition="in" filter="fade">
                                      <p:cBhvr>
                                        <p:cTn id="62" dur="500"/>
                                        <p:tgtEl>
                                          <p:spTgt spid="5"/>
                                        </p:tgtEl>
                                      </p:cBhvr>
                                    </p:animEffect>
                                  </p:childTnLst>
                                </p:cTn>
                              </p:par>
                              <p:par>
                                <p:cTn id="63" presetID="42" presetClass="path" presetSubtype="0" decel="100000" fill="hold" nodeType="withEffect">
                                  <p:stCondLst>
                                    <p:cond delay="0"/>
                                  </p:stCondLst>
                                  <p:childTnLst>
                                    <p:animMotion origin="layout" path="M -1.66667E-6 -2.22222E-6 L -1.66667E-6 0.04352 " pathEditMode="relative" rAng="0" ptsTypes="AA">
                                      <p:cBhvr>
                                        <p:cTn id="64" dur="500" spd="-100000" fill="hold"/>
                                        <p:tgtEl>
                                          <p:spTgt spid="5"/>
                                        </p:tgtEl>
                                        <p:attrNameLst>
                                          <p:attrName>ppt_x</p:attrName>
                                          <p:attrName>ppt_y</p:attrName>
                                        </p:attrNameLst>
                                      </p:cBhvr>
                                      <p:rCtr x="0" y="2176"/>
                                    </p:animMotion>
                                  </p:childTnLst>
                                </p:cTn>
                              </p:par>
                              <p:par>
                                <p:cTn id="65" presetID="10" presetClass="entr" presetSubtype="0" fill="hold" nodeType="withEffect">
                                  <p:stCondLst>
                                    <p:cond delay="0"/>
                                  </p:stCondLst>
                                  <p:childTnLst>
                                    <p:set>
                                      <p:cBhvr>
                                        <p:cTn id="66" dur="1" fill="hold">
                                          <p:stCondLst>
                                            <p:cond delay="0"/>
                                          </p:stCondLst>
                                        </p:cTn>
                                        <p:tgtEl>
                                          <p:spTgt spid="31"/>
                                        </p:tgtEl>
                                        <p:attrNameLst>
                                          <p:attrName>style.visibility</p:attrName>
                                        </p:attrNameLst>
                                      </p:cBhvr>
                                      <p:to>
                                        <p:strVal val="visible"/>
                                      </p:to>
                                    </p:set>
                                    <p:animEffect transition="in" filter="fade">
                                      <p:cBhvr>
                                        <p:cTn id="67" dur="500"/>
                                        <p:tgtEl>
                                          <p:spTgt spid="31"/>
                                        </p:tgtEl>
                                      </p:cBhvr>
                                    </p:animEffect>
                                  </p:childTnLst>
                                </p:cTn>
                              </p:par>
                              <p:par>
                                <p:cTn id="68" presetID="42" presetClass="path" presetSubtype="0" decel="100000" fill="hold" nodeType="withEffect">
                                  <p:stCondLst>
                                    <p:cond delay="0"/>
                                  </p:stCondLst>
                                  <p:childTnLst>
                                    <p:animMotion origin="layout" path="M 1.875E-6 3.7037E-6 L 1.875E-6 0.04351 " pathEditMode="relative" rAng="0" ptsTypes="AA">
                                      <p:cBhvr>
                                        <p:cTn id="69" dur="500" spd="-100000" fill="hold"/>
                                        <p:tgtEl>
                                          <p:spTgt spid="31"/>
                                        </p:tgtEl>
                                        <p:attrNameLst>
                                          <p:attrName>ppt_x</p:attrName>
                                          <p:attrName>ppt_y</p:attrName>
                                        </p:attrNameLst>
                                      </p:cBhvr>
                                      <p:rCtr x="0" y="2176"/>
                                    </p:animMotion>
                                  </p:childTnLst>
                                </p:cTn>
                              </p:par>
                              <p:par>
                                <p:cTn id="70" presetID="10" presetClass="entr" presetSubtype="0" fill="hold" nodeType="withEffect">
                                  <p:stCondLst>
                                    <p:cond delay="0"/>
                                  </p:stCondLst>
                                  <p:childTnLst>
                                    <p:set>
                                      <p:cBhvr>
                                        <p:cTn id="71" dur="1" fill="hold">
                                          <p:stCondLst>
                                            <p:cond delay="0"/>
                                          </p:stCondLst>
                                        </p:cTn>
                                        <p:tgtEl>
                                          <p:spTgt spid="16"/>
                                        </p:tgtEl>
                                        <p:attrNameLst>
                                          <p:attrName>style.visibility</p:attrName>
                                        </p:attrNameLst>
                                      </p:cBhvr>
                                      <p:to>
                                        <p:strVal val="visible"/>
                                      </p:to>
                                    </p:set>
                                    <p:animEffect transition="in" filter="fade">
                                      <p:cBhvr>
                                        <p:cTn id="72" dur="500"/>
                                        <p:tgtEl>
                                          <p:spTgt spid="16"/>
                                        </p:tgtEl>
                                      </p:cBhvr>
                                    </p:animEffect>
                                  </p:childTnLst>
                                </p:cTn>
                              </p:par>
                              <p:par>
                                <p:cTn id="73" presetID="42" presetClass="path" presetSubtype="0" decel="100000" fill="hold" nodeType="withEffect">
                                  <p:stCondLst>
                                    <p:cond delay="0"/>
                                  </p:stCondLst>
                                  <p:childTnLst>
                                    <p:animMotion origin="layout" path="M -1.875E-6 4.07407E-6 L -1.875E-6 0.04351 " pathEditMode="relative" rAng="0" ptsTypes="AA">
                                      <p:cBhvr>
                                        <p:cTn id="74" dur="500" spd="-100000" fill="hold"/>
                                        <p:tgtEl>
                                          <p:spTgt spid="16"/>
                                        </p:tgtEl>
                                        <p:attrNameLst>
                                          <p:attrName>ppt_x</p:attrName>
                                          <p:attrName>ppt_y</p:attrName>
                                        </p:attrNameLst>
                                      </p:cBhvr>
                                      <p:rCtr x="0" y="2176"/>
                                    </p:animMotion>
                                  </p:childTnLst>
                                </p:cTn>
                              </p:par>
                              <p:par>
                                <p:cTn id="75" presetID="10" presetClass="entr" presetSubtype="0" fill="hold" nodeType="withEffect">
                                  <p:stCondLst>
                                    <p:cond delay="0"/>
                                  </p:stCondLst>
                                  <p:childTnLst>
                                    <p:set>
                                      <p:cBhvr>
                                        <p:cTn id="76" dur="1" fill="hold">
                                          <p:stCondLst>
                                            <p:cond delay="0"/>
                                          </p:stCondLst>
                                        </p:cTn>
                                        <p:tgtEl>
                                          <p:spTgt spid="33"/>
                                        </p:tgtEl>
                                        <p:attrNameLst>
                                          <p:attrName>style.visibility</p:attrName>
                                        </p:attrNameLst>
                                      </p:cBhvr>
                                      <p:to>
                                        <p:strVal val="visible"/>
                                      </p:to>
                                    </p:set>
                                    <p:animEffect transition="in" filter="fade">
                                      <p:cBhvr>
                                        <p:cTn id="77" dur="500"/>
                                        <p:tgtEl>
                                          <p:spTgt spid="33"/>
                                        </p:tgtEl>
                                      </p:cBhvr>
                                    </p:animEffect>
                                  </p:childTnLst>
                                </p:cTn>
                              </p:par>
                              <p:par>
                                <p:cTn id="78" presetID="42" presetClass="path" presetSubtype="0" decel="100000" fill="hold" nodeType="withEffect">
                                  <p:stCondLst>
                                    <p:cond delay="0"/>
                                  </p:stCondLst>
                                  <p:childTnLst>
                                    <p:animMotion origin="layout" path="M 2.08333E-7 3.7037E-6 L 2.08333E-7 0.04351 " pathEditMode="relative" rAng="0" ptsTypes="AA">
                                      <p:cBhvr>
                                        <p:cTn id="79" dur="500" spd="-100000" fill="hold"/>
                                        <p:tgtEl>
                                          <p:spTgt spid="33"/>
                                        </p:tgtEl>
                                        <p:attrNameLst>
                                          <p:attrName>ppt_x</p:attrName>
                                          <p:attrName>ppt_y</p:attrName>
                                        </p:attrNameLst>
                                      </p:cBhvr>
                                      <p:rCtr x="0" y="2176"/>
                                    </p:animMotion>
                                  </p:childTnLst>
                                </p:cTn>
                              </p:par>
                              <p:par>
                                <p:cTn id="80" presetID="10" presetClass="entr" presetSubtype="0" fill="hold" grpId="0" nodeType="withEffect">
                                  <p:stCondLst>
                                    <p:cond delay="0"/>
                                  </p:stCondLst>
                                  <p:childTnLst>
                                    <p:set>
                                      <p:cBhvr>
                                        <p:cTn id="81" dur="1" fill="hold">
                                          <p:stCondLst>
                                            <p:cond delay="0"/>
                                          </p:stCondLst>
                                        </p:cTn>
                                        <p:tgtEl>
                                          <p:spTgt spid="25"/>
                                        </p:tgtEl>
                                        <p:attrNameLst>
                                          <p:attrName>style.visibility</p:attrName>
                                        </p:attrNameLst>
                                      </p:cBhvr>
                                      <p:to>
                                        <p:strVal val="visible"/>
                                      </p:to>
                                    </p:set>
                                    <p:animEffect transition="in" filter="fade">
                                      <p:cBhvr>
                                        <p:cTn id="82" dur="500"/>
                                        <p:tgtEl>
                                          <p:spTgt spid="25"/>
                                        </p:tgtEl>
                                      </p:cBhvr>
                                    </p:animEffect>
                                  </p:childTnLst>
                                </p:cTn>
                              </p:par>
                              <p:par>
                                <p:cTn id="83" presetID="42" presetClass="path" presetSubtype="0" decel="100000" fill="hold" grpId="1" nodeType="withEffect">
                                  <p:stCondLst>
                                    <p:cond delay="0"/>
                                  </p:stCondLst>
                                  <p:childTnLst>
                                    <p:animMotion origin="layout" path="M -2.91667E-6 -3.7037E-6 L -2.91667E-6 0.04352 " pathEditMode="relative" rAng="0" ptsTypes="AA">
                                      <p:cBhvr>
                                        <p:cTn id="84" dur="500" spd="-100000" fill="hold"/>
                                        <p:tgtEl>
                                          <p:spTgt spid="25"/>
                                        </p:tgtEl>
                                        <p:attrNameLst>
                                          <p:attrName>ppt_x</p:attrName>
                                          <p:attrName>ppt_y</p:attrName>
                                        </p:attrNameLst>
                                      </p:cBhvr>
                                      <p:rCtr x="0" y="2176"/>
                                    </p:animMotion>
                                  </p:childTnLst>
                                </p:cTn>
                              </p:par>
                              <p:par>
                                <p:cTn id="85" presetID="10" presetClass="entr" presetSubtype="0" fill="hold" nodeType="withEffect">
                                  <p:stCondLst>
                                    <p:cond delay="0"/>
                                  </p:stCondLst>
                                  <p:childTnLst>
                                    <p:set>
                                      <p:cBhvr>
                                        <p:cTn id="86" dur="1" fill="hold">
                                          <p:stCondLst>
                                            <p:cond delay="0"/>
                                          </p:stCondLst>
                                        </p:cTn>
                                        <p:tgtEl>
                                          <p:spTgt spid="11"/>
                                        </p:tgtEl>
                                        <p:attrNameLst>
                                          <p:attrName>style.visibility</p:attrName>
                                        </p:attrNameLst>
                                      </p:cBhvr>
                                      <p:to>
                                        <p:strVal val="visible"/>
                                      </p:to>
                                    </p:set>
                                    <p:animEffect transition="in" filter="fade">
                                      <p:cBhvr>
                                        <p:cTn id="87" dur="500"/>
                                        <p:tgtEl>
                                          <p:spTgt spid="11"/>
                                        </p:tgtEl>
                                      </p:cBhvr>
                                    </p:animEffect>
                                  </p:childTnLst>
                                </p:cTn>
                              </p:par>
                              <p:par>
                                <p:cTn id="88" presetID="42" presetClass="path" presetSubtype="0" decel="100000" fill="hold" nodeType="withEffect">
                                  <p:stCondLst>
                                    <p:cond delay="0"/>
                                  </p:stCondLst>
                                  <p:childTnLst>
                                    <p:animMotion origin="layout" path="M 4.375E-6 -2.22222E-6 L 4.375E-6 0.04352 " pathEditMode="relative" rAng="0" ptsTypes="AA">
                                      <p:cBhvr>
                                        <p:cTn id="89" dur="500" spd="-100000" fill="hold"/>
                                        <p:tgtEl>
                                          <p:spTgt spid="11"/>
                                        </p:tgtEl>
                                        <p:attrNameLst>
                                          <p:attrName>ppt_x</p:attrName>
                                          <p:attrName>ppt_y</p:attrName>
                                        </p:attrNameLst>
                                      </p:cBhvr>
                                      <p:rCtr x="0" y="2176"/>
                                    </p:animMotion>
                                  </p:childTnLst>
                                </p:cTn>
                              </p:par>
                              <p:par>
                                <p:cTn id="90" presetID="10" presetClass="entr" presetSubtype="0" fill="hold" grpId="0" nodeType="withEffect">
                                  <p:stCondLst>
                                    <p:cond delay="0"/>
                                  </p:stCondLst>
                                  <p:childTnLst>
                                    <p:set>
                                      <p:cBhvr>
                                        <p:cTn id="91" dur="1" fill="hold">
                                          <p:stCondLst>
                                            <p:cond delay="0"/>
                                          </p:stCondLst>
                                        </p:cTn>
                                        <p:tgtEl>
                                          <p:spTgt spid="35"/>
                                        </p:tgtEl>
                                        <p:attrNameLst>
                                          <p:attrName>style.visibility</p:attrName>
                                        </p:attrNameLst>
                                      </p:cBhvr>
                                      <p:to>
                                        <p:strVal val="visible"/>
                                      </p:to>
                                    </p:set>
                                    <p:animEffect transition="in" filter="fade">
                                      <p:cBhvr>
                                        <p:cTn id="92" dur="500"/>
                                        <p:tgtEl>
                                          <p:spTgt spid="35"/>
                                        </p:tgtEl>
                                      </p:cBhvr>
                                    </p:animEffect>
                                  </p:childTnLst>
                                </p:cTn>
                              </p:par>
                              <p:par>
                                <p:cTn id="93" presetID="42" presetClass="path" presetSubtype="0" decel="100000" fill="hold" grpId="1" nodeType="withEffect">
                                  <p:stCondLst>
                                    <p:cond delay="0"/>
                                  </p:stCondLst>
                                  <p:childTnLst>
                                    <p:animMotion origin="layout" path="M -4.16667E-6 4.07407E-6 L -4.16667E-6 0.04351 " pathEditMode="relative" rAng="0" ptsTypes="AA">
                                      <p:cBhvr>
                                        <p:cTn id="94" dur="500" spd="-100000" fill="hold"/>
                                        <p:tgtEl>
                                          <p:spTgt spid="35"/>
                                        </p:tgtEl>
                                        <p:attrNameLst>
                                          <p:attrName>ppt_x</p:attrName>
                                          <p:attrName>ppt_y</p:attrName>
                                        </p:attrNameLst>
                                      </p:cBhvr>
                                      <p:rCtr x="0" y="2176"/>
                                    </p:animMotion>
                                  </p:childTnLst>
                                </p:cTn>
                              </p:par>
                              <p:par>
                                <p:cTn id="95" presetID="10" presetClass="entr" presetSubtype="0" fill="hold" nodeType="withEffect">
                                  <p:stCondLst>
                                    <p:cond delay="0"/>
                                  </p:stCondLst>
                                  <p:childTnLst>
                                    <p:set>
                                      <p:cBhvr>
                                        <p:cTn id="96" dur="1" fill="hold">
                                          <p:stCondLst>
                                            <p:cond delay="0"/>
                                          </p:stCondLst>
                                        </p:cTn>
                                        <p:tgtEl>
                                          <p:spTgt spid="34"/>
                                        </p:tgtEl>
                                        <p:attrNameLst>
                                          <p:attrName>style.visibility</p:attrName>
                                        </p:attrNameLst>
                                      </p:cBhvr>
                                      <p:to>
                                        <p:strVal val="visible"/>
                                      </p:to>
                                    </p:set>
                                    <p:animEffect transition="in" filter="fade">
                                      <p:cBhvr>
                                        <p:cTn id="97" dur="500"/>
                                        <p:tgtEl>
                                          <p:spTgt spid="34"/>
                                        </p:tgtEl>
                                      </p:cBhvr>
                                    </p:animEffect>
                                  </p:childTnLst>
                                </p:cTn>
                              </p:par>
                              <p:par>
                                <p:cTn id="98" presetID="42" presetClass="path" presetSubtype="0" decel="100000" fill="hold" nodeType="withEffect">
                                  <p:stCondLst>
                                    <p:cond delay="0"/>
                                  </p:stCondLst>
                                  <p:childTnLst>
                                    <p:animMotion origin="layout" path="M 3.95833E-6 2.22222E-6 L 3.95833E-6 0.04352 " pathEditMode="relative" rAng="0" ptsTypes="AA">
                                      <p:cBhvr>
                                        <p:cTn id="99" dur="500" spd="-100000" fill="hold"/>
                                        <p:tgtEl>
                                          <p:spTgt spid="34"/>
                                        </p:tgtEl>
                                        <p:attrNameLst>
                                          <p:attrName>ppt_x</p:attrName>
                                          <p:attrName>ppt_y</p:attrName>
                                        </p:attrNameLst>
                                      </p:cBhvr>
                                      <p:rCtr x="0" y="217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2" grpId="1" animBg="1"/>
      <p:bldP spid="15" grpId="0" animBg="1"/>
      <p:bldP spid="15" grpId="1" animBg="1"/>
      <p:bldP spid="70" grpId="0"/>
      <p:bldP spid="70" grpId="1"/>
      <p:bldP spid="25" grpId="0"/>
      <p:bldP spid="25" grpId="1"/>
      <p:bldP spid="35" grpId="0" animBg="1"/>
      <p:bldP spid="35" grpId="1" animBg="1"/>
      <p:bldP spid="57" grpId="0"/>
      <p:bldP spid="57" grpId="1"/>
      <p:bldP spid="32" grpId="0"/>
      <p:bldP spid="32" grpId="1"/>
      <p:bldP spid="37" grpId="0"/>
      <p:bldP spid="37" grpId="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CE8BD0A1-7C7C-2706-B413-496DF64EDC83}"/>
              </a:ext>
              <a:ext uri="{C183D7F6-B498-43B3-948B-1728B52AA6E4}">
                <adec:decorative xmlns:adec="http://schemas.microsoft.com/office/drawing/2017/decorative" val="1"/>
              </a:ext>
            </a:extLst>
          </p:cNvPr>
          <p:cNvGrpSpPr/>
          <p:nvPr/>
        </p:nvGrpSpPr>
        <p:grpSpPr>
          <a:xfrm>
            <a:off x="1953425" y="697361"/>
            <a:ext cx="1135320" cy="1187238"/>
            <a:chOff x="5596175" y="1143071"/>
            <a:chExt cx="1135320" cy="1187238"/>
          </a:xfrm>
        </p:grpSpPr>
        <p:sp>
          <p:nvSpPr>
            <p:cNvPr id="3" name="Freeform: Shape 2">
              <a:extLst>
                <a:ext uri="{FF2B5EF4-FFF2-40B4-BE49-F238E27FC236}">
                  <a16:creationId xmlns:a16="http://schemas.microsoft.com/office/drawing/2014/main" id="{FC5E910A-E35A-9928-74BD-99D37EB5A30B}"/>
                </a:ext>
              </a:extLst>
            </p:cNvPr>
            <p:cNvSpPr/>
            <p:nvPr/>
          </p:nvSpPr>
          <p:spPr>
            <a:xfrm>
              <a:off x="5596175" y="1143071"/>
              <a:ext cx="1135320" cy="1187238"/>
            </a:xfrm>
            <a:custGeom>
              <a:avLst/>
              <a:gdLst>
                <a:gd name="connsiteX0" fmla="*/ 178594 w 266700"/>
                <a:gd name="connsiteY0" fmla="*/ 20479 h 276225"/>
                <a:gd name="connsiteX1" fmla="*/ 133826 w 266700"/>
                <a:gd name="connsiteY1" fmla="*/ 7144 h 276225"/>
                <a:gd name="connsiteX2" fmla="*/ 133826 w 266700"/>
                <a:gd name="connsiteY2" fmla="*/ 8096 h 276225"/>
                <a:gd name="connsiteX3" fmla="*/ 89059 w 266700"/>
                <a:gd name="connsiteY3" fmla="*/ 21431 h 276225"/>
                <a:gd name="connsiteX4" fmla="*/ 7144 w 266700"/>
                <a:gd name="connsiteY4" fmla="*/ 44291 h 276225"/>
                <a:gd name="connsiteX5" fmla="*/ 7144 w 266700"/>
                <a:gd name="connsiteY5" fmla="*/ 108109 h 276225"/>
                <a:gd name="connsiteX6" fmla="*/ 11906 w 266700"/>
                <a:gd name="connsiteY6" fmla="*/ 143351 h 276225"/>
                <a:gd name="connsiteX7" fmla="*/ 11906 w 266700"/>
                <a:gd name="connsiteY7" fmla="*/ 143351 h 276225"/>
                <a:gd name="connsiteX8" fmla="*/ 133826 w 266700"/>
                <a:gd name="connsiteY8" fmla="*/ 278606 h 276225"/>
                <a:gd name="connsiteX9" fmla="*/ 255746 w 266700"/>
                <a:gd name="connsiteY9" fmla="*/ 143351 h 276225"/>
                <a:gd name="connsiteX10" fmla="*/ 255746 w 266700"/>
                <a:gd name="connsiteY10" fmla="*/ 142399 h 276225"/>
                <a:gd name="connsiteX11" fmla="*/ 255746 w 266700"/>
                <a:gd name="connsiteY11" fmla="*/ 142399 h 276225"/>
                <a:gd name="connsiteX12" fmla="*/ 260509 w 266700"/>
                <a:gd name="connsiteY12" fmla="*/ 107156 h 276225"/>
                <a:gd name="connsiteX13" fmla="*/ 260509 w 266700"/>
                <a:gd name="connsiteY13" fmla="*/ 43339 h 276225"/>
                <a:gd name="connsiteX14" fmla="*/ 178594 w 266700"/>
                <a:gd name="connsiteY14" fmla="*/ 20479 h 276225"/>
                <a:gd name="connsiteX0" fmla="*/ 171450 w 253365"/>
                <a:gd name="connsiteY0" fmla="*/ 13335 h 271462"/>
                <a:gd name="connsiteX1" fmla="*/ 126682 w 253365"/>
                <a:gd name="connsiteY1" fmla="*/ 0 h 271462"/>
                <a:gd name="connsiteX2" fmla="*/ 126682 w 253365"/>
                <a:gd name="connsiteY2" fmla="*/ 952 h 271462"/>
                <a:gd name="connsiteX3" fmla="*/ 81915 w 253365"/>
                <a:gd name="connsiteY3" fmla="*/ 14287 h 271462"/>
                <a:gd name="connsiteX4" fmla="*/ 0 w 253365"/>
                <a:gd name="connsiteY4" fmla="*/ 37147 h 271462"/>
                <a:gd name="connsiteX5" fmla="*/ 0 w 253365"/>
                <a:gd name="connsiteY5" fmla="*/ 100965 h 271462"/>
                <a:gd name="connsiteX6" fmla="*/ 4762 w 253365"/>
                <a:gd name="connsiteY6" fmla="*/ 136207 h 271462"/>
                <a:gd name="connsiteX7" fmla="*/ 4762 w 253365"/>
                <a:gd name="connsiteY7" fmla="*/ 136207 h 271462"/>
                <a:gd name="connsiteX8" fmla="*/ 126682 w 253365"/>
                <a:gd name="connsiteY8" fmla="*/ 271462 h 271462"/>
                <a:gd name="connsiteX9" fmla="*/ 248602 w 253365"/>
                <a:gd name="connsiteY9" fmla="*/ 136207 h 271462"/>
                <a:gd name="connsiteX10" fmla="*/ 248602 w 253365"/>
                <a:gd name="connsiteY10" fmla="*/ 135255 h 271462"/>
                <a:gd name="connsiteX11" fmla="*/ 248602 w 253365"/>
                <a:gd name="connsiteY11" fmla="*/ 135255 h 271462"/>
                <a:gd name="connsiteX12" fmla="*/ 253365 w 253365"/>
                <a:gd name="connsiteY12" fmla="*/ 100012 h 271462"/>
                <a:gd name="connsiteX13" fmla="*/ 253365 w 253365"/>
                <a:gd name="connsiteY13" fmla="*/ 36195 h 271462"/>
                <a:gd name="connsiteX14" fmla="*/ 171450 w 253365"/>
                <a:gd name="connsiteY14" fmla="*/ 13335 h 271462"/>
                <a:gd name="connsiteX0" fmla="*/ 171450 w 253365"/>
                <a:gd name="connsiteY0" fmla="*/ 13335 h 271462"/>
                <a:gd name="connsiteX1" fmla="*/ 126682 w 253365"/>
                <a:gd name="connsiteY1" fmla="*/ 0 h 271462"/>
                <a:gd name="connsiteX2" fmla="*/ 81915 w 253365"/>
                <a:gd name="connsiteY2" fmla="*/ 14287 h 271462"/>
                <a:gd name="connsiteX3" fmla="*/ 0 w 253365"/>
                <a:gd name="connsiteY3" fmla="*/ 37147 h 271462"/>
                <a:gd name="connsiteX4" fmla="*/ 0 w 253365"/>
                <a:gd name="connsiteY4" fmla="*/ 100965 h 271462"/>
                <a:gd name="connsiteX5" fmla="*/ 4762 w 253365"/>
                <a:gd name="connsiteY5" fmla="*/ 136207 h 271462"/>
                <a:gd name="connsiteX6" fmla="*/ 4762 w 253365"/>
                <a:gd name="connsiteY6" fmla="*/ 136207 h 271462"/>
                <a:gd name="connsiteX7" fmla="*/ 126682 w 253365"/>
                <a:gd name="connsiteY7" fmla="*/ 271462 h 271462"/>
                <a:gd name="connsiteX8" fmla="*/ 248602 w 253365"/>
                <a:gd name="connsiteY8" fmla="*/ 136207 h 271462"/>
                <a:gd name="connsiteX9" fmla="*/ 248602 w 253365"/>
                <a:gd name="connsiteY9" fmla="*/ 135255 h 271462"/>
                <a:gd name="connsiteX10" fmla="*/ 248602 w 253365"/>
                <a:gd name="connsiteY10" fmla="*/ 135255 h 271462"/>
                <a:gd name="connsiteX11" fmla="*/ 253365 w 253365"/>
                <a:gd name="connsiteY11" fmla="*/ 100012 h 271462"/>
                <a:gd name="connsiteX12" fmla="*/ 253365 w 253365"/>
                <a:gd name="connsiteY12" fmla="*/ 36195 h 271462"/>
                <a:gd name="connsiteX13" fmla="*/ 171450 w 253365"/>
                <a:gd name="connsiteY13" fmla="*/ 13335 h 271462"/>
                <a:gd name="connsiteX0" fmla="*/ 171450 w 253365"/>
                <a:gd name="connsiteY0" fmla="*/ 13335 h 271462"/>
                <a:gd name="connsiteX1" fmla="*/ 126682 w 253365"/>
                <a:gd name="connsiteY1" fmla="*/ 0 h 271462"/>
                <a:gd name="connsiteX2" fmla="*/ 81915 w 253365"/>
                <a:gd name="connsiteY2" fmla="*/ 14287 h 271462"/>
                <a:gd name="connsiteX3" fmla="*/ 0 w 253365"/>
                <a:gd name="connsiteY3" fmla="*/ 37147 h 271462"/>
                <a:gd name="connsiteX4" fmla="*/ 0 w 253365"/>
                <a:gd name="connsiteY4" fmla="*/ 100965 h 271462"/>
                <a:gd name="connsiteX5" fmla="*/ 4762 w 253365"/>
                <a:gd name="connsiteY5" fmla="*/ 136207 h 271462"/>
                <a:gd name="connsiteX6" fmla="*/ 4762 w 253365"/>
                <a:gd name="connsiteY6" fmla="*/ 136207 h 271462"/>
                <a:gd name="connsiteX7" fmla="*/ 126682 w 253365"/>
                <a:gd name="connsiteY7" fmla="*/ 271462 h 271462"/>
                <a:gd name="connsiteX8" fmla="*/ 248602 w 253365"/>
                <a:gd name="connsiteY8" fmla="*/ 136207 h 271462"/>
                <a:gd name="connsiteX9" fmla="*/ 248602 w 253365"/>
                <a:gd name="connsiteY9" fmla="*/ 135255 h 271462"/>
                <a:gd name="connsiteX10" fmla="*/ 248602 w 253365"/>
                <a:gd name="connsiteY10" fmla="*/ 135255 h 271462"/>
                <a:gd name="connsiteX11" fmla="*/ 253365 w 253365"/>
                <a:gd name="connsiteY11" fmla="*/ 100012 h 271462"/>
                <a:gd name="connsiteX12" fmla="*/ 253365 w 253365"/>
                <a:gd name="connsiteY12" fmla="*/ 36195 h 271462"/>
                <a:gd name="connsiteX13" fmla="*/ 171450 w 253365"/>
                <a:gd name="connsiteY13" fmla="*/ 13335 h 271462"/>
                <a:gd name="connsiteX0" fmla="*/ 171450 w 253365"/>
                <a:gd name="connsiteY0" fmla="*/ 13335 h 271462"/>
                <a:gd name="connsiteX1" fmla="*/ 126682 w 253365"/>
                <a:gd name="connsiteY1" fmla="*/ 0 h 271462"/>
                <a:gd name="connsiteX2" fmla="*/ 81915 w 253365"/>
                <a:gd name="connsiteY2" fmla="*/ 14287 h 271462"/>
                <a:gd name="connsiteX3" fmla="*/ 0 w 253365"/>
                <a:gd name="connsiteY3" fmla="*/ 37147 h 271462"/>
                <a:gd name="connsiteX4" fmla="*/ 0 w 253365"/>
                <a:gd name="connsiteY4" fmla="*/ 100965 h 271462"/>
                <a:gd name="connsiteX5" fmla="*/ 4762 w 253365"/>
                <a:gd name="connsiteY5" fmla="*/ 136207 h 271462"/>
                <a:gd name="connsiteX6" fmla="*/ 4762 w 253365"/>
                <a:gd name="connsiteY6" fmla="*/ 136207 h 271462"/>
                <a:gd name="connsiteX7" fmla="*/ 126682 w 253365"/>
                <a:gd name="connsiteY7" fmla="*/ 271462 h 271462"/>
                <a:gd name="connsiteX8" fmla="*/ 248602 w 253365"/>
                <a:gd name="connsiteY8" fmla="*/ 136207 h 271462"/>
                <a:gd name="connsiteX9" fmla="*/ 248602 w 253365"/>
                <a:gd name="connsiteY9" fmla="*/ 135255 h 271462"/>
                <a:gd name="connsiteX10" fmla="*/ 248602 w 253365"/>
                <a:gd name="connsiteY10" fmla="*/ 135255 h 271462"/>
                <a:gd name="connsiteX11" fmla="*/ 253365 w 253365"/>
                <a:gd name="connsiteY11" fmla="*/ 100012 h 271462"/>
                <a:gd name="connsiteX12" fmla="*/ 253365 w 253365"/>
                <a:gd name="connsiteY12" fmla="*/ 36195 h 271462"/>
                <a:gd name="connsiteX13" fmla="*/ 171450 w 253365"/>
                <a:gd name="connsiteY13" fmla="*/ 13335 h 271462"/>
                <a:gd name="connsiteX0" fmla="*/ 171450 w 253365"/>
                <a:gd name="connsiteY0" fmla="*/ 13335 h 271462"/>
                <a:gd name="connsiteX1" fmla="*/ 126682 w 253365"/>
                <a:gd name="connsiteY1" fmla="*/ 0 h 271462"/>
                <a:gd name="connsiteX2" fmla="*/ 81915 w 253365"/>
                <a:gd name="connsiteY2" fmla="*/ 14287 h 271462"/>
                <a:gd name="connsiteX3" fmla="*/ 0 w 253365"/>
                <a:gd name="connsiteY3" fmla="*/ 37147 h 271462"/>
                <a:gd name="connsiteX4" fmla="*/ 0 w 253365"/>
                <a:gd name="connsiteY4" fmla="*/ 100965 h 271462"/>
                <a:gd name="connsiteX5" fmla="*/ 4762 w 253365"/>
                <a:gd name="connsiteY5" fmla="*/ 136207 h 271462"/>
                <a:gd name="connsiteX6" fmla="*/ 4762 w 253365"/>
                <a:gd name="connsiteY6" fmla="*/ 136207 h 271462"/>
                <a:gd name="connsiteX7" fmla="*/ 126682 w 253365"/>
                <a:gd name="connsiteY7" fmla="*/ 271462 h 271462"/>
                <a:gd name="connsiteX8" fmla="*/ 248602 w 253365"/>
                <a:gd name="connsiteY8" fmla="*/ 136207 h 271462"/>
                <a:gd name="connsiteX9" fmla="*/ 248602 w 253365"/>
                <a:gd name="connsiteY9" fmla="*/ 135255 h 271462"/>
                <a:gd name="connsiteX10" fmla="*/ 248602 w 253365"/>
                <a:gd name="connsiteY10" fmla="*/ 135255 h 271462"/>
                <a:gd name="connsiteX11" fmla="*/ 253365 w 253365"/>
                <a:gd name="connsiteY11" fmla="*/ 100012 h 271462"/>
                <a:gd name="connsiteX12" fmla="*/ 253365 w 253365"/>
                <a:gd name="connsiteY12" fmla="*/ 36195 h 271462"/>
                <a:gd name="connsiteX13" fmla="*/ 171450 w 253365"/>
                <a:gd name="connsiteY13" fmla="*/ 13335 h 271462"/>
                <a:gd name="connsiteX0" fmla="*/ 171450 w 253365"/>
                <a:gd name="connsiteY0" fmla="*/ 13399 h 271526"/>
                <a:gd name="connsiteX1" fmla="*/ 126682 w 253365"/>
                <a:gd name="connsiteY1" fmla="*/ 64 h 271526"/>
                <a:gd name="connsiteX2" fmla="*/ 81915 w 253365"/>
                <a:gd name="connsiteY2" fmla="*/ 14351 h 271526"/>
                <a:gd name="connsiteX3" fmla="*/ 0 w 253365"/>
                <a:gd name="connsiteY3" fmla="*/ 37211 h 271526"/>
                <a:gd name="connsiteX4" fmla="*/ 0 w 253365"/>
                <a:gd name="connsiteY4" fmla="*/ 101029 h 271526"/>
                <a:gd name="connsiteX5" fmla="*/ 4762 w 253365"/>
                <a:gd name="connsiteY5" fmla="*/ 136271 h 271526"/>
                <a:gd name="connsiteX6" fmla="*/ 4762 w 253365"/>
                <a:gd name="connsiteY6" fmla="*/ 136271 h 271526"/>
                <a:gd name="connsiteX7" fmla="*/ 126682 w 253365"/>
                <a:gd name="connsiteY7" fmla="*/ 271526 h 271526"/>
                <a:gd name="connsiteX8" fmla="*/ 248602 w 253365"/>
                <a:gd name="connsiteY8" fmla="*/ 136271 h 271526"/>
                <a:gd name="connsiteX9" fmla="*/ 248602 w 253365"/>
                <a:gd name="connsiteY9" fmla="*/ 135319 h 271526"/>
                <a:gd name="connsiteX10" fmla="*/ 248602 w 253365"/>
                <a:gd name="connsiteY10" fmla="*/ 135319 h 271526"/>
                <a:gd name="connsiteX11" fmla="*/ 253365 w 253365"/>
                <a:gd name="connsiteY11" fmla="*/ 100076 h 271526"/>
                <a:gd name="connsiteX12" fmla="*/ 253365 w 253365"/>
                <a:gd name="connsiteY12" fmla="*/ 36259 h 271526"/>
                <a:gd name="connsiteX13" fmla="*/ 171450 w 253365"/>
                <a:gd name="connsiteY13" fmla="*/ 13399 h 271526"/>
                <a:gd name="connsiteX0" fmla="*/ 171450 w 253365"/>
                <a:gd name="connsiteY0" fmla="*/ 13399 h 271526"/>
                <a:gd name="connsiteX1" fmla="*/ 126682 w 253365"/>
                <a:gd name="connsiteY1" fmla="*/ 64 h 271526"/>
                <a:gd name="connsiteX2" fmla="*/ 81915 w 253365"/>
                <a:gd name="connsiteY2" fmla="*/ 14351 h 271526"/>
                <a:gd name="connsiteX3" fmla="*/ 0 w 253365"/>
                <a:gd name="connsiteY3" fmla="*/ 37211 h 271526"/>
                <a:gd name="connsiteX4" fmla="*/ 0 w 253365"/>
                <a:gd name="connsiteY4" fmla="*/ 101029 h 271526"/>
                <a:gd name="connsiteX5" fmla="*/ 4762 w 253365"/>
                <a:gd name="connsiteY5" fmla="*/ 136271 h 271526"/>
                <a:gd name="connsiteX6" fmla="*/ 4762 w 253365"/>
                <a:gd name="connsiteY6" fmla="*/ 136271 h 271526"/>
                <a:gd name="connsiteX7" fmla="*/ 126682 w 253365"/>
                <a:gd name="connsiteY7" fmla="*/ 271526 h 271526"/>
                <a:gd name="connsiteX8" fmla="*/ 248602 w 253365"/>
                <a:gd name="connsiteY8" fmla="*/ 136271 h 271526"/>
                <a:gd name="connsiteX9" fmla="*/ 248602 w 253365"/>
                <a:gd name="connsiteY9" fmla="*/ 135319 h 271526"/>
                <a:gd name="connsiteX10" fmla="*/ 248602 w 253365"/>
                <a:gd name="connsiteY10" fmla="*/ 135319 h 271526"/>
                <a:gd name="connsiteX11" fmla="*/ 253365 w 253365"/>
                <a:gd name="connsiteY11" fmla="*/ 100076 h 271526"/>
                <a:gd name="connsiteX12" fmla="*/ 253365 w 253365"/>
                <a:gd name="connsiteY12" fmla="*/ 36259 h 271526"/>
                <a:gd name="connsiteX13" fmla="*/ 171450 w 253365"/>
                <a:gd name="connsiteY13" fmla="*/ 13399 h 271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3365" h="271526">
                  <a:moveTo>
                    <a:pt x="171450" y="13399"/>
                  </a:moveTo>
                  <a:cubicBezTo>
                    <a:pt x="160020" y="4826"/>
                    <a:pt x="143827" y="64"/>
                    <a:pt x="126682" y="64"/>
                  </a:cubicBezTo>
                  <a:cubicBezTo>
                    <a:pt x="109824" y="-745"/>
                    <a:pt x="99157" y="6224"/>
                    <a:pt x="81915" y="14351"/>
                  </a:cubicBezTo>
                  <a:cubicBezTo>
                    <a:pt x="56120" y="23814"/>
                    <a:pt x="32385" y="37211"/>
                    <a:pt x="0" y="37211"/>
                  </a:cubicBezTo>
                  <a:lnTo>
                    <a:pt x="0" y="101029"/>
                  </a:lnTo>
                  <a:cubicBezTo>
                    <a:pt x="0" y="113411"/>
                    <a:pt x="1905" y="124841"/>
                    <a:pt x="4762" y="136271"/>
                  </a:cubicBezTo>
                  <a:lnTo>
                    <a:pt x="4762" y="136271"/>
                  </a:lnTo>
                  <a:cubicBezTo>
                    <a:pt x="19050" y="188659"/>
                    <a:pt x="62865" y="235331"/>
                    <a:pt x="126682" y="271526"/>
                  </a:cubicBezTo>
                  <a:cubicBezTo>
                    <a:pt x="191452" y="235331"/>
                    <a:pt x="235267" y="188659"/>
                    <a:pt x="248602" y="136271"/>
                  </a:cubicBezTo>
                  <a:lnTo>
                    <a:pt x="248602" y="135319"/>
                  </a:lnTo>
                  <a:lnTo>
                    <a:pt x="248602" y="135319"/>
                  </a:lnTo>
                  <a:cubicBezTo>
                    <a:pt x="251460" y="123889"/>
                    <a:pt x="253365" y="111506"/>
                    <a:pt x="253365" y="100076"/>
                  </a:cubicBezTo>
                  <a:lnTo>
                    <a:pt x="253365" y="36259"/>
                  </a:lnTo>
                  <a:cubicBezTo>
                    <a:pt x="220980" y="36259"/>
                    <a:pt x="192405" y="27686"/>
                    <a:pt x="171450" y="13399"/>
                  </a:cubicBezTo>
                  <a:close/>
                </a:path>
              </a:pathLst>
            </a:custGeom>
            <a:solidFill>
              <a:schemeClr val="bg1"/>
            </a:solidFill>
            <a:ln w="222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gradFill>
                  <a:gsLst>
                    <a:gs pos="83000">
                      <a:srgbClr val="FFFFFF"/>
                    </a:gs>
                    <a:gs pos="100000">
                      <a:srgbClr val="FFFFFF"/>
                    </a:gs>
                  </a:gsLst>
                  <a:lin ang="5400000" scaled="1"/>
                </a:gradFill>
                <a:effectLst/>
                <a:uLnTx/>
                <a:uFillTx/>
                <a:latin typeface="Segoe UI"/>
                <a:ea typeface="+mn-ea"/>
                <a:cs typeface="+mn-cs"/>
              </a:endParaRPr>
            </a:p>
          </p:txBody>
        </p:sp>
        <p:pic>
          <p:nvPicPr>
            <p:cNvPr id="4" name="!!4" descr="Microsoft Defender - Wikipedia">
              <a:extLst>
                <a:ext uri="{FF2B5EF4-FFF2-40B4-BE49-F238E27FC236}">
                  <a16:creationId xmlns:a16="http://schemas.microsoft.com/office/drawing/2014/main" id="{54FC2E59-996E-74B2-90FA-B0EA673D253D}"/>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6932" t="6932" r="6932" b="6932"/>
            <a:stretch/>
          </p:blipFill>
          <p:spPr bwMode="auto">
            <a:xfrm>
              <a:off x="5689182" y="1155383"/>
              <a:ext cx="949307" cy="94930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9" name="Group 58">
            <a:extLst>
              <a:ext uri="{FF2B5EF4-FFF2-40B4-BE49-F238E27FC236}">
                <a16:creationId xmlns:a16="http://schemas.microsoft.com/office/drawing/2014/main" id="{EDA77AE5-A4B5-45E8-B953-9D2F3340E4DB}"/>
              </a:ext>
              <a:ext uri="{C183D7F6-B498-43B3-948B-1728B52AA6E4}">
                <adec:decorative xmlns:adec="http://schemas.microsoft.com/office/drawing/2017/decorative" val="1"/>
              </a:ext>
            </a:extLst>
          </p:cNvPr>
          <p:cNvGrpSpPr/>
          <p:nvPr/>
        </p:nvGrpSpPr>
        <p:grpSpPr>
          <a:xfrm flipH="1">
            <a:off x="6094778" y="1875066"/>
            <a:ext cx="4512004" cy="1188720"/>
            <a:chOff x="1705260" y="5715000"/>
            <a:chExt cx="4361021" cy="1374266"/>
          </a:xfrm>
        </p:grpSpPr>
        <p:sp>
          <p:nvSpPr>
            <p:cNvPr id="60" name="Freeform: Shape 59">
              <a:extLst>
                <a:ext uri="{FF2B5EF4-FFF2-40B4-BE49-F238E27FC236}">
                  <a16:creationId xmlns:a16="http://schemas.microsoft.com/office/drawing/2014/main" id="{BDDCB18C-0E9B-4515-8E27-F0D03B61B346}"/>
                </a:ext>
              </a:extLst>
            </p:cNvPr>
            <p:cNvSpPr/>
            <p:nvPr/>
          </p:nvSpPr>
          <p:spPr>
            <a:xfrm>
              <a:off x="1705260" y="5715000"/>
              <a:ext cx="4361021" cy="1374266"/>
            </a:xfrm>
            <a:custGeom>
              <a:avLst/>
              <a:gdLst>
                <a:gd name="connsiteX0" fmla="*/ 4362069 w 4361021"/>
                <a:gd name="connsiteY0" fmla="*/ -497 h 1374266"/>
                <a:gd name="connsiteX1" fmla="*/ 4362069 w 4361021"/>
                <a:gd name="connsiteY1" fmla="*/ 224483 h 1374266"/>
                <a:gd name="connsiteX2" fmla="*/ 3936111 w 4361021"/>
                <a:gd name="connsiteY2" fmla="*/ 650441 h 1374266"/>
                <a:gd name="connsiteX3" fmla="*/ 426720 w 4361021"/>
                <a:gd name="connsiteY3" fmla="*/ 650441 h 1374266"/>
                <a:gd name="connsiteX4" fmla="*/ 1048 w 4361021"/>
                <a:gd name="connsiteY4" fmla="*/ 1076399 h 1374266"/>
                <a:gd name="connsiteX5" fmla="*/ 1048 w 4361021"/>
                <a:gd name="connsiteY5" fmla="*/ 1373769 h 1374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61021" h="1374266">
                  <a:moveTo>
                    <a:pt x="4362069" y="-497"/>
                  </a:moveTo>
                  <a:lnTo>
                    <a:pt x="4362069" y="224483"/>
                  </a:lnTo>
                  <a:cubicBezTo>
                    <a:pt x="4362069" y="459732"/>
                    <a:pt x="4171360" y="650441"/>
                    <a:pt x="3936111" y="650441"/>
                  </a:cubicBezTo>
                  <a:lnTo>
                    <a:pt x="426720" y="650441"/>
                  </a:lnTo>
                  <a:cubicBezTo>
                    <a:pt x="191548" y="650603"/>
                    <a:pt x="1048" y="841255"/>
                    <a:pt x="1048" y="1076399"/>
                  </a:cubicBezTo>
                  <a:lnTo>
                    <a:pt x="1048" y="1373769"/>
                  </a:lnTo>
                </a:path>
              </a:pathLst>
            </a:custGeom>
            <a:noFill/>
            <a:ln w="114300" cap="rnd">
              <a:solidFill>
                <a:srgbClr val="D2D2D2"/>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61" name="Freeform: Shape 60">
              <a:extLst>
                <a:ext uri="{FF2B5EF4-FFF2-40B4-BE49-F238E27FC236}">
                  <a16:creationId xmlns:a16="http://schemas.microsoft.com/office/drawing/2014/main" id="{A2F35DB1-7246-4A3D-892C-8D0D2E3AA382}"/>
                </a:ext>
              </a:extLst>
            </p:cNvPr>
            <p:cNvSpPr/>
            <p:nvPr/>
          </p:nvSpPr>
          <p:spPr>
            <a:xfrm>
              <a:off x="3459670" y="6365938"/>
              <a:ext cx="425957" cy="723328"/>
            </a:xfrm>
            <a:custGeom>
              <a:avLst/>
              <a:gdLst>
                <a:gd name="connsiteX0" fmla="*/ 427006 w 425957"/>
                <a:gd name="connsiteY0" fmla="*/ -497 h 723328"/>
                <a:gd name="connsiteX1" fmla="*/ 1048 w 425957"/>
                <a:gd name="connsiteY1" fmla="*/ 425461 h 723328"/>
                <a:gd name="connsiteX2" fmla="*/ 1048 w 425957"/>
                <a:gd name="connsiteY2" fmla="*/ 722831 h 723328"/>
              </a:gdLst>
              <a:ahLst/>
              <a:cxnLst>
                <a:cxn ang="0">
                  <a:pos x="connsiteX0" y="connsiteY0"/>
                </a:cxn>
                <a:cxn ang="0">
                  <a:pos x="connsiteX1" y="connsiteY1"/>
                </a:cxn>
                <a:cxn ang="0">
                  <a:pos x="connsiteX2" y="connsiteY2"/>
                </a:cxn>
              </a:cxnLst>
              <a:rect l="l" t="t" r="r" b="b"/>
              <a:pathLst>
                <a:path w="425957" h="723328">
                  <a:moveTo>
                    <a:pt x="427006" y="-497"/>
                  </a:moveTo>
                  <a:cubicBezTo>
                    <a:pt x="191757" y="-497"/>
                    <a:pt x="1048" y="190212"/>
                    <a:pt x="1048" y="425461"/>
                  </a:cubicBezTo>
                  <a:lnTo>
                    <a:pt x="1048" y="722831"/>
                  </a:lnTo>
                </a:path>
              </a:pathLst>
            </a:custGeom>
            <a:noFill/>
            <a:ln w="114300" cap="rnd">
              <a:solidFill>
                <a:srgbClr val="D2D2D2"/>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65" name="Freeform: Shape 64">
              <a:extLst>
                <a:ext uri="{FF2B5EF4-FFF2-40B4-BE49-F238E27FC236}">
                  <a16:creationId xmlns:a16="http://schemas.microsoft.com/office/drawing/2014/main" id="{92085456-2B95-444D-9389-6815E4271A5D}"/>
                </a:ext>
              </a:extLst>
            </p:cNvPr>
            <p:cNvSpPr/>
            <p:nvPr/>
          </p:nvSpPr>
          <p:spPr>
            <a:xfrm>
              <a:off x="5208650" y="6365938"/>
              <a:ext cx="425958" cy="723328"/>
            </a:xfrm>
            <a:custGeom>
              <a:avLst/>
              <a:gdLst>
                <a:gd name="connsiteX0" fmla="*/ 427006 w 425958"/>
                <a:gd name="connsiteY0" fmla="*/ -497 h 723328"/>
                <a:gd name="connsiteX1" fmla="*/ 1048 w 425958"/>
                <a:gd name="connsiteY1" fmla="*/ 425461 h 723328"/>
                <a:gd name="connsiteX2" fmla="*/ 1048 w 425958"/>
                <a:gd name="connsiteY2" fmla="*/ 722831 h 723328"/>
              </a:gdLst>
              <a:ahLst/>
              <a:cxnLst>
                <a:cxn ang="0">
                  <a:pos x="connsiteX0" y="connsiteY0"/>
                </a:cxn>
                <a:cxn ang="0">
                  <a:pos x="connsiteX1" y="connsiteY1"/>
                </a:cxn>
                <a:cxn ang="0">
                  <a:pos x="connsiteX2" y="connsiteY2"/>
                </a:cxn>
              </a:cxnLst>
              <a:rect l="l" t="t" r="r" b="b"/>
              <a:pathLst>
                <a:path w="425958" h="723328">
                  <a:moveTo>
                    <a:pt x="427006" y="-497"/>
                  </a:moveTo>
                  <a:cubicBezTo>
                    <a:pt x="191757" y="-497"/>
                    <a:pt x="1048" y="190212"/>
                    <a:pt x="1048" y="425461"/>
                  </a:cubicBezTo>
                  <a:lnTo>
                    <a:pt x="1048" y="722831"/>
                  </a:lnTo>
                </a:path>
              </a:pathLst>
            </a:custGeom>
            <a:noFill/>
            <a:ln w="114300" cap="rnd">
              <a:solidFill>
                <a:srgbClr val="D2D2D2"/>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grpSp>
        <p:nvGrpSpPr>
          <p:cNvPr id="66" name="Group 65">
            <a:extLst>
              <a:ext uri="{FF2B5EF4-FFF2-40B4-BE49-F238E27FC236}">
                <a16:creationId xmlns:a16="http://schemas.microsoft.com/office/drawing/2014/main" id="{DEEAA111-9FE6-490C-92A0-790934CA5072}"/>
              </a:ext>
              <a:ext uri="{C183D7F6-B498-43B3-948B-1728B52AA6E4}">
                <adec:decorative xmlns:adec="http://schemas.microsoft.com/office/drawing/2017/decorative" val="1"/>
              </a:ext>
            </a:extLst>
          </p:cNvPr>
          <p:cNvGrpSpPr/>
          <p:nvPr/>
        </p:nvGrpSpPr>
        <p:grpSpPr>
          <a:xfrm>
            <a:off x="1583294" y="1875066"/>
            <a:ext cx="4512004" cy="1188720"/>
            <a:chOff x="1705260" y="5715000"/>
            <a:chExt cx="4361021" cy="1374266"/>
          </a:xfrm>
        </p:grpSpPr>
        <p:sp>
          <p:nvSpPr>
            <p:cNvPr id="67" name="Freeform: Shape 66">
              <a:extLst>
                <a:ext uri="{FF2B5EF4-FFF2-40B4-BE49-F238E27FC236}">
                  <a16:creationId xmlns:a16="http://schemas.microsoft.com/office/drawing/2014/main" id="{B3D685E2-D68C-430C-BDBF-8535836203A2}"/>
                </a:ext>
              </a:extLst>
            </p:cNvPr>
            <p:cNvSpPr/>
            <p:nvPr/>
          </p:nvSpPr>
          <p:spPr>
            <a:xfrm>
              <a:off x="1705260" y="5715000"/>
              <a:ext cx="4361021" cy="1374266"/>
            </a:xfrm>
            <a:custGeom>
              <a:avLst/>
              <a:gdLst>
                <a:gd name="connsiteX0" fmla="*/ 4362069 w 4361021"/>
                <a:gd name="connsiteY0" fmla="*/ -497 h 1374266"/>
                <a:gd name="connsiteX1" fmla="*/ 4362069 w 4361021"/>
                <a:gd name="connsiteY1" fmla="*/ 224483 h 1374266"/>
                <a:gd name="connsiteX2" fmla="*/ 3936111 w 4361021"/>
                <a:gd name="connsiteY2" fmla="*/ 650441 h 1374266"/>
                <a:gd name="connsiteX3" fmla="*/ 426720 w 4361021"/>
                <a:gd name="connsiteY3" fmla="*/ 650441 h 1374266"/>
                <a:gd name="connsiteX4" fmla="*/ 1048 w 4361021"/>
                <a:gd name="connsiteY4" fmla="*/ 1076399 h 1374266"/>
                <a:gd name="connsiteX5" fmla="*/ 1048 w 4361021"/>
                <a:gd name="connsiteY5" fmla="*/ 1373769 h 1374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61021" h="1374266">
                  <a:moveTo>
                    <a:pt x="4362069" y="-497"/>
                  </a:moveTo>
                  <a:lnTo>
                    <a:pt x="4362069" y="224483"/>
                  </a:lnTo>
                  <a:cubicBezTo>
                    <a:pt x="4362069" y="459732"/>
                    <a:pt x="4171360" y="650441"/>
                    <a:pt x="3936111" y="650441"/>
                  </a:cubicBezTo>
                  <a:lnTo>
                    <a:pt x="426720" y="650441"/>
                  </a:lnTo>
                  <a:cubicBezTo>
                    <a:pt x="191548" y="650603"/>
                    <a:pt x="1048" y="841255"/>
                    <a:pt x="1048" y="1076399"/>
                  </a:cubicBezTo>
                  <a:lnTo>
                    <a:pt x="1048" y="1373769"/>
                  </a:lnTo>
                </a:path>
              </a:pathLst>
            </a:custGeom>
            <a:noFill/>
            <a:ln w="114300" cap="rnd">
              <a:solidFill>
                <a:srgbClr val="D2D2D2"/>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68" name="Freeform: Shape 67">
              <a:extLst>
                <a:ext uri="{FF2B5EF4-FFF2-40B4-BE49-F238E27FC236}">
                  <a16:creationId xmlns:a16="http://schemas.microsoft.com/office/drawing/2014/main" id="{D7B76E82-942D-4296-B8EA-ED9FFD8BA338}"/>
                </a:ext>
              </a:extLst>
            </p:cNvPr>
            <p:cNvSpPr/>
            <p:nvPr/>
          </p:nvSpPr>
          <p:spPr>
            <a:xfrm>
              <a:off x="3459670" y="6365938"/>
              <a:ext cx="425957" cy="723328"/>
            </a:xfrm>
            <a:custGeom>
              <a:avLst/>
              <a:gdLst>
                <a:gd name="connsiteX0" fmla="*/ 427006 w 425957"/>
                <a:gd name="connsiteY0" fmla="*/ -497 h 723328"/>
                <a:gd name="connsiteX1" fmla="*/ 1048 w 425957"/>
                <a:gd name="connsiteY1" fmla="*/ 425461 h 723328"/>
                <a:gd name="connsiteX2" fmla="*/ 1048 w 425957"/>
                <a:gd name="connsiteY2" fmla="*/ 722831 h 723328"/>
              </a:gdLst>
              <a:ahLst/>
              <a:cxnLst>
                <a:cxn ang="0">
                  <a:pos x="connsiteX0" y="connsiteY0"/>
                </a:cxn>
                <a:cxn ang="0">
                  <a:pos x="connsiteX1" y="connsiteY1"/>
                </a:cxn>
                <a:cxn ang="0">
                  <a:pos x="connsiteX2" y="connsiteY2"/>
                </a:cxn>
              </a:cxnLst>
              <a:rect l="l" t="t" r="r" b="b"/>
              <a:pathLst>
                <a:path w="425957" h="723328">
                  <a:moveTo>
                    <a:pt x="427006" y="-497"/>
                  </a:moveTo>
                  <a:cubicBezTo>
                    <a:pt x="191757" y="-497"/>
                    <a:pt x="1048" y="190212"/>
                    <a:pt x="1048" y="425461"/>
                  </a:cubicBezTo>
                  <a:lnTo>
                    <a:pt x="1048" y="722831"/>
                  </a:lnTo>
                </a:path>
              </a:pathLst>
            </a:custGeom>
            <a:noFill/>
            <a:ln w="114300" cap="rnd">
              <a:solidFill>
                <a:srgbClr val="D2D2D2"/>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69" name="Freeform: Shape 68">
              <a:extLst>
                <a:ext uri="{FF2B5EF4-FFF2-40B4-BE49-F238E27FC236}">
                  <a16:creationId xmlns:a16="http://schemas.microsoft.com/office/drawing/2014/main" id="{667FB6F9-187D-4FD4-843F-A5A377151147}"/>
                </a:ext>
              </a:extLst>
            </p:cNvPr>
            <p:cNvSpPr/>
            <p:nvPr/>
          </p:nvSpPr>
          <p:spPr>
            <a:xfrm>
              <a:off x="5208650" y="6365938"/>
              <a:ext cx="425958" cy="723328"/>
            </a:xfrm>
            <a:custGeom>
              <a:avLst/>
              <a:gdLst>
                <a:gd name="connsiteX0" fmla="*/ 427006 w 425958"/>
                <a:gd name="connsiteY0" fmla="*/ -497 h 723328"/>
                <a:gd name="connsiteX1" fmla="*/ 1048 w 425958"/>
                <a:gd name="connsiteY1" fmla="*/ 425461 h 723328"/>
                <a:gd name="connsiteX2" fmla="*/ 1048 w 425958"/>
                <a:gd name="connsiteY2" fmla="*/ 722831 h 723328"/>
              </a:gdLst>
              <a:ahLst/>
              <a:cxnLst>
                <a:cxn ang="0">
                  <a:pos x="connsiteX0" y="connsiteY0"/>
                </a:cxn>
                <a:cxn ang="0">
                  <a:pos x="connsiteX1" y="connsiteY1"/>
                </a:cxn>
                <a:cxn ang="0">
                  <a:pos x="connsiteX2" y="connsiteY2"/>
                </a:cxn>
              </a:cxnLst>
              <a:rect l="l" t="t" r="r" b="b"/>
              <a:pathLst>
                <a:path w="425958" h="723328">
                  <a:moveTo>
                    <a:pt x="427006" y="-497"/>
                  </a:moveTo>
                  <a:cubicBezTo>
                    <a:pt x="191757" y="-497"/>
                    <a:pt x="1048" y="190212"/>
                    <a:pt x="1048" y="425461"/>
                  </a:cubicBezTo>
                  <a:lnTo>
                    <a:pt x="1048" y="722831"/>
                  </a:lnTo>
                </a:path>
              </a:pathLst>
            </a:custGeom>
            <a:noFill/>
            <a:ln w="114300" cap="rnd">
              <a:solidFill>
                <a:srgbClr val="D2D2D2"/>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sp>
        <p:nvSpPr>
          <p:cNvPr id="78" name="Title 149">
            <a:extLst>
              <a:ext uri="{FF2B5EF4-FFF2-40B4-BE49-F238E27FC236}">
                <a16:creationId xmlns:a16="http://schemas.microsoft.com/office/drawing/2014/main" id="{957E5036-CA94-4401-BBE0-B50DF531A74C}"/>
              </a:ext>
            </a:extLst>
          </p:cNvPr>
          <p:cNvSpPr txBox="1">
            <a:spLocks noGrp="1"/>
          </p:cNvSpPr>
          <p:nvPr>
            <p:ph type="title" idx="4294967295"/>
          </p:nvPr>
        </p:nvSpPr>
        <p:spPr>
          <a:xfrm>
            <a:off x="2758429" y="639633"/>
            <a:ext cx="7878805" cy="849463"/>
          </a:xfrm>
          <a:prstGeom prst="rect">
            <a:avLst/>
          </a:prstGeom>
          <a:noFill/>
          <a:ln>
            <a:noFill/>
            <a:prstDash/>
          </a:ln>
          <a:effectLst/>
        </p:spPr>
        <p:txBody>
          <a:bodyPr rot="0" spcFirstLastPara="0" vertOverflow="overflow" horzOverflow="overflow" vert="horz" wrap="square" lIns="0" tIns="146304" rIns="182880" bIns="146304" numCol="1" spcCol="0" rtlCol="0" fromWordArt="0" anchor="t" anchorCtr="0" forceAA="0" compatLnSpc="1">
            <a:prstTxWarp prst="textNoShape">
              <a:avLst/>
            </a:prstTxWarp>
            <a:spAutoFit/>
          </a:bodyPr>
          <a:lstStyle>
            <a:lvl1pPr algn="l" defTabSz="932742" rtl="0" eaLnBrk="1" latinLnBrk="0" hangingPunct="1">
              <a:lnSpc>
                <a:spcPct val="100000"/>
              </a:lnSpc>
              <a:spcBef>
                <a:spcPct val="0"/>
              </a:spcBef>
              <a:buNone/>
              <a:defRPr lang="en-US" sz="3600" b="0" kern="1200" cap="none" spc="-50" baseline="0" dirty="0" smtClean="0">
                <a:ln w="3175">
                  <a:noFill/>
                </a:ln>
                <a:solidFill>
                  <a:schemeClr val="tx1"/>
                </a:solidFill>
                <a:effectLst/>
                <a:latin typeface="+mj-lt"/>
                <a:ea typeface="+mn-ea"/>
                <a:cs typeface="Segoe UI" pitchFamily="34" charset="0"/>
              </a:defRPr>
            </a:lvl1pPr>
          </a:lstStyle>
          <a:p>
            <a:pPr marL="0" marR="0" lvl="0" indent="0" algn="ctr" defTabSz="932651" rtl="0" eaLnBrk="1" fontAlgn="auto" latinLnBrk="0" hangingPunct="1">
              <a:lnSpc>
                <a:spcPct val="100000"/>
              </a:lnSpc>
              <a:spcBef>
                <a:spcPts val="0"/>
              </a:spcBef>
              <a:spcAft>
                <a:spcPts val="600"/>
              </a:spcAft>
              <a:buClrTx/>
              <a:buSzTx/>
              <a:buFontTx/>
              <a:buNone/>
              <a:tabLst/>
              <a:defRPr/>
            </a:pPr>
            <a:r>
              <a:rPr kumimoji="0" lang="en-US" sz="3600" b="0" i="0" u="none" strike="noStrike" kern="1200" cap="none" spc="0" normalizeH="0" baseline="0" noProof="0">
                <a:ln>
                  <a:noFill/>
                </a:ln>
                <a:solidFill>
                  <a:srgbClr val="0078D4"/>
                </a:solidFill>
                <a:effectLst/>
                <a:uLnTx/>
                <a:uFillTx/>
                <a:latin typeface="Segoe UI Semibold"/>
                <a:ea typeface="+mn-ea"/>
                <a:cs typeface="Segoe UI" pitchFamily="34" charset="0"/>
              </a:rPr>
              <a:t>Microsoft Defender for Endpoint</a:t>
            </a:r>
          </a:p>
        </p:txBody>
      </p:sp>
      <p:sp>
        <p:nvSpPr>
          <p:cNvPr id="84" name="Rectangle 83">
            <a:extLst>
              <a:ext uri="{FF2B5EF4-FFF2-40B4-BE49-F238E27FC236}">
                <a16:creationId xmlns:a16="http://schemas.microsoft.com/office/drawing/2014/main" id="{0DF7F743-A7FD-4D50-A8B4-F1302B37359F}"/>
              </a:ext>
            </a:extLst>
          </p:cNvPr>
          <p:cNvSpPr/>
          <p:nvPr/>
        </p:nvSpPr>
        <p:spPr>
          <a:xfrm>
            <a:off x="454254" y="3748847"/>
            <a:ext cx="2177311" cy="276999"/>
          </a:xfrm>
          <a:prstGeom prst="rect">
            <a:avLst/>
          </a:prstGeom>
        </p:spPr>
        <p:txBody>
          <a:bodyPr wrap="square">
            <a:spAutoFit/>
          </a:bodyPr>
          <a:lstStyle/>
          <a:p>
            <a:pPr lvl="0" algn="ctr">
              <a:spcAft>
                <a:spcPts val="600"/>
              </a:spcAft>
              <a:defRPr/>
            </a:pPr>
            <a:r>
              <a:rPr lang="en-US" sz="1200">
                <a:solidFill>
                  <a:srgbClr val="000000"/>
                </a:solidFill>
                <a:latin typeface="Segoe UI Semibold" panose="020B0702040204020203" pitchFamily="34" charset="0"/>
                <a:cs typeface="Segoe UI Semibold" panose="020B0702040204020203" pitchFamily="34" charset="0"/>
              </a:rPr>
              <a:t>Gestion des </a:t>
            </a:r>
            <a:r>
              <a:rPr lang="en-US" sz="1200" err="1">
                <a:solidFill>
                  <a:srgbClr val="000000"/>
                </a:solidFill>
                <a:latin typeface="Segoe UI Semibold" panose="020B0702040204020203" pitchFamily="34" charset="0"/>
                <a:cs typeface="Segoe UI Semibold" panose="020B0702040204020203" pitchFamily="34" charset="0"/>
              </a:rPr>
              <a:t>vulnérabilités</a:t>
            </a:r>
            <a:endParaRPr kumimoji="0" lang="en-US" sz="12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endParaRPr>
          </a:p>
        </p:txBody>
      </p:sp>
      <p:sp>
        <p:nvSpPr>
          <p:cNvPr id="85" name="Rectangle 84">
            <a:extLst>
              <a:ext uri="{FF2B5EF4-FFF2-40B4-BE49-F238E27FC236}">
                <a16:creationId xmlns:a16="http://schemas.microsoft.com/office/drawing/2014/main" id="{086B16EA-EDBC-4A2F-9649-7EBB0E6A6BA9}"/>
              </a:ext>
            </a:extLst>
          </p:cNvPr>
          <p:cNvSpPr/>
          <p:nvPr/>
        </p:nvSpPr>
        <p:spPr>
          <a:xfrm>
            <a:off x="2583383" y="3748847"/>
            <a:ext cx="1565541" cy="461665"/>
          </a:xfrm>
          <a:prstGeom prst="rect">
            <a:avLst/>
          </a:prstGeom>
        </p:spPr>
        <p:txBody>
          <a:bodyPr wrap="square">
            <a:spAutoFit/>
          </a:bodyPr>
          <a:lstStyle/>
          <a:p>
            <a:pPr lvl="0" algn="ctr">
              <a:spcAft>
                <a:spcPts val="600"/>
              </a:spcAft>
              <a:defRPr/>
            </a:pPr>
            <a:r>
              <a:rPr lang="fr-FR" sz="1200">
                <a:solidFill>
                  <a:srgbClr val="000000"/>
                </a:solidFill>
                <a:latin typeface="Segoe UI Semibold" panose="020B0702040204020203" pitchFamily="34" charset="0"/>
                <a:cs typeface="Segoe UI Semibold" panose="020B0702040204020203" pitchFamily="34" charset="0"/>
              </a:rPr>
              <a:t>Réduction de la surface d’attaque</a:t>
            </a:r>
            <a:endParaRPr kumimoji="0" lang="en-US" sz="12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endParaRPr>
          </a:p>
        </p:txBody>
      </p:sp>
      <p:sp>
        <p:nvSpPr>
          <p:cNvPr id="86" name="Rectangle 85">
            <a:extLst>
              <a:ext uri="{FF2B5EF4-FFF2-40B4-BE49-F238E27FC236}">
                <a16:creationId xmlns:a16="http://schemas.microsoft.com/office/drawing/2014/main" id="{31C479B6-7F88-41FE-88D3-159DB5FADA9D}"/>
              </a:ext>
            </a:extLst>
          </p:cNvPr>
          <p:cNvSpPr/>
          <p:nvPr/>
        </p:nvSpPr>
        <p:spPr>
          <a:xfrm>
            <a:off x="4339157" y="3748847"/>
            <a:ext cx="1603033" cy="461665"/>
          </a:xfrm>
          <a:prstGeom prst="rect">
            <a:avLst/>
          </a:prstGeom>
        </p:spPr>
        <p:txBody>
          <a:bodyPr wrap="square">
            <a:spAutoFit/>
          </a:bodyPr>
          <a:lstStyle/>
          <a:p>
            <a:pPr lvl="0" algn="ctr">
              <a:spcAft>
                <a:spcPts val="600"/>
              </a:spcAft>
              <a:defRPr/>
            </a:pPr>
            <a:r>
              <a:rPr lang="en-US" sz="1200">
                <a:solidFill>
                  <a:srgbClr val="000000"/>
                </a:solidFill>
                <a:latin typeface="Segoe UI Semibold" panose="020B0702040204020203" pitchFamily="34" charset="0"/>
                <a:cs typeface="Segoe UI Semibold" panose="020B0702040204020203" pitchFamily="34" charset="0"/>
              </a:rPr>
              <a:t>Protection nouvelle </a:t>
            </a:r>
            <a:r>
              <a:rPr lang="en-US" sz="1200" err="1">
                <a:solidFill>
                  <a:srgbClr val="000000"/>
                </a:solidFill>
                <a:latin typeface="Segoe UI Semibold" panose="020B0702040204020203" pitchFamily="34" charset="0"/>
                <a:cs typeface="Segoe UI Semibold" panose="020B0702040204020203" pitchFamily="34" charset="0"/>
              </a:rPr>
              <a:t>génération</a:t>
            </a:r>
            <a:endParaRPr kumimoji="0" lang="en-US" sz="12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endParaRPr>
          </a:p>
        </p:txBody>
      </p:sp>
      <p:sp>
        <p:nvSpPr>
          <p:cNvPr id="87" name="Rectangle 86">
            <a:extLst>
              <a:ext uri="{FF2B5EF4-FFF2-40B4-BE49-F238E27FC236}">
                <a16:creationId xmlns:a16="http://schemas.microsoft.com/office/drawing/2014/main" id="{55296DD6-3411-49C3-9FED-C940CFAB4E90}"/>
              </a:ext>
            </a:extLst>
          </p:cNvPr>
          <p:cNvSpPr/>
          <p:nvPr/>
        </p:nvSpPr>
        <p:spPr>
          <a:xfrm>
            <a:off x="6080247" y="3748847"/>
            <a:ext cx="1806799"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Endpoint detection </a:t>
            </a:r>
            <a:br>
              <a:rPr kumimoji="0" lang="en-US" sz="12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br>
            <a:r>
              <a:rPr kumimoji="0" lang="en-US" sz="12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&amp; response (EDR)</a:t>
            </a:r>
          </a:p>
        </p:txBody>
      </p:sp>
      <p:sp>
        <p:nvSpPr>
          <p:cNvPr id="88" name="Rectangle 87">
            <a:extLst>
              <a:ext uri="{FF2B5EF4-FFF2-40B4-BE49-F238E27FC236}">
                <a16:creationId xmlns:a16="http://schemas.microsoft.com/office/drawing/2014/main" id="{E33A1581-4BC1-42A4-9DA4-33F837F07804}"/>
              </a:ext>
            </a:extLst>
          </p:cNvPr>
          <p:cNvSpPr/>
          <p:nvPr/>
        </p:nvSpPr>
        <p:spPr>
          <a:xfrm>
            <a:off x="7857434" y="3748847"/>
            <a:ext cx="1806799" cy="461665"/>
          </a:xfrm>
          <a:prstGeom prst="rect">
            <a:avLst/>
          </a:prstGeom>
        </p:spPr>
        <p:txBody>
          <a:bodyPr wrap="square">
            <a:spAutoFit/>
          </a:bodyPr>
          <a:lstStyle/>
          <a:p>
            <a:pPr lvl="0" algn="ctr">
              <a:spcAft>
                <a:spcPts val="600"/>
              </a:spcAft>
              <a:defRPr/>
            </a:pPr>
            <a:r>
              <a:rPr lang="en-US" sz="1200" err="1">
                <a:solidFill>
                  <a:srgbClr val="000000"/>
                </a:solidFill>
                <a:latin typeface="Segoe UI Semibold" panose="020B0702040204020203" pitchFamily="34" charset="0"/>
                <a:cs typeface="Segoe UI Semibold" panose="020B0702040204020203" pitchFamily="34" charset="0"/>
              </a:rPr>
              <a:t>Enquête</a:t>
            </a:r>
            <a:r>
              <a:rPr lang="en-US" sz="1200">
                <a:solidFill>
                  <a:srgbClr val="000000"/>
                </a:solidFill>
                <a:latin typeface="Segoe UI Semibold" panose="020B0702040204020203" pitchFamily="34" charset="0"/>
                <a:cs typeface="Segoe UI Semibold" panose="020B0702040204020203" pitchFamily="34" charset="0"/>
              </a:rPr>
              <a:t> </a:t>
            </a:r>
            <a:r>
              <a:rPr lang="en-US" sz="1200" err="1">
                <a:solidFill>
                  <a:srgbClr val="000000"/>
                </a:solidFill>
                <a:latin typeface="Segoe UI Semibold" panose="020B0702040204020203" pitchFamily="34" charset="0"/>
                <a:cs typeface="Segoe UI Semibold" panose="020B0702040204020203" pitchFamily="34" charset="0"/>
              </a:rPr>
              <a:t>automatique</a:t>
            </a:r>
            <a:br>
              <a:rPr lang="en-US" sz="1200">
                <a:solidFill>
                  <a:srgbClr val="000000"/>
                </a:solidFill>
                <a:latin typeface="Segoe UI Semibold" panose="020B0702040204020203" pitchFamily="34" charset="0"/>
                <a:cs typeface="Segoe UI Semibold" panose="020B0702040204020203" pitchFamily="34" charset="0"/>
              </a:rPr>
            </a:br>
            <a:r>
              <a:rPr lang="en-US" sz="1200">
                <a:solidFill>
                  <a:srgbClr val="000000"/>
                </a:solidFill>
                <a:latin typeface="Segoe UI Semibold" panose="020B0702040204020203" pitchFamily="34" charset="0"/>
                <a:cs typeface="Segoe UI Semibold" panose="020B0702040204020203" pitchFamily="34" charset="0"/>
              </a:rPr>
              <a:t>&amp; </a:t>
            </a:r>
            <a:r>
              <a:rPr lang="en-US" sz="1200" err="1">
                <a:solidFill>
                  <a:srgbClr val="000000"/>
                </a:solidFill>
                <a:latin typeface="Segoe UI Semibold" panose="020B0702040204020203" pitchFamily="34" charset="0"/>
                <a:cs typeface="Segoe UI Semibold" panose="020B0702040204020203" pitchFamily="34" charset="0"/>
              </a:rPr>
              <a:t>rémédiation</a:t>
            </a:r>
            <a:endParaRPr kumimoji="0" lang="en-US" sz="12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endParaRPr>
          </a:p>
        </p:txBody>
      </p:sp>
      <p:sp>
        <p:nvSpPr>
          <p:cNvPr id="89" name="Rectangle 88">
            <a:extLst>
              <a:ext uri="{FF2B5EF4-FFF2-40B4-BE49-F238E27FC236}">
                <a16:creationId xmlns:a16="http://schemas.microsoft.com/office/drawing/2014/main" id="{EB6A06BE-D6B2-43BE-A09F-B2818C7630AC}"/>
              </a:ext>
            </a:extLst>
          </p:cNvPr>
          <p:cNvSpPr/>
          <p:nvPr/>
        </p:nvSpPr>
        <p:spPr>
          <a:xfrm>
            <a:off x="9823396" y="3748847"/>
            <a:ext cx="1505413"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Microsoft </a:t>
            </a:r>
            <a:br>
              <a:rPr kumimoji="0" lang="en-US" sz="12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br>
            <a:r>
              <a:rPr kumimoji="0" lang="en-US" sz="12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Security Experts</a:t>
            </a:r>
          </a:p>
        </p:txBody>
      </p:sp>
      <p:sp>
        <p:nvSpPr>
          <p:cNvPr id="90" name="Rectangle 89">
            <a:extLst>
              <a:ext uri="{FF2B5EF4-FFF2-40B4-BE49-F238E27FC236}">
                <a16:creationId xmlns:a16="http://schemas.microsoft.com/office/drawing/2014/main" id="{6781B2E2-AE12-4264-A9B5-2411DB27317A}"/>
              </a:ext>
            </a:extLst>
          </p:cNvPr>
          <p:cNvSpPr/>
          <p:nvPr/>
        </p:nvSpPr>
        <p:spPr>
          <a:xfrm>
            <a:off x="4330325" y="5315370"/>
            <a:ext cx="3531348" cy="258532"/>
          </a:xfrm>
          <a:prstGeom prst="rect">
            <a:avLst/>
          </a:prstGeom>
        </p:spPr>
        <p:txBody>
          <a:bodyPr wrap="square">
            <a:spAutoFit/>
          </a:bodyPr>
          <a:lstStyle/>
          <a:p>
            <a:pPr lvl="0" algn="ctr">
              <a:lnSpc>
                <a:spcPct val="90000"/>
              </a:lnSpc>
              <a:spcAft>
                <a:spcPts val="600"/>
              </a:spcAft>
              <a:defRPr/>
            </a:pPr>
            <a:r>
              <a:rPr lang="en-US" sz="1200">
                <a:solidFill>
                  <a:srgbClr val="000000"/>
                </a:solidFill>
                <a:latin typeface="Segoe UI Semibold" panose="020B0702040204020203" pitchFamily="34" charset="0"/>
                <a:cs typeface="Segoe UI Semibold" panose="020B0702040204020203" pitchFamily="34" charset="0"/>
              </a:rPr>
              <a:t>Configuration et administration </a:t>
            </a:r>
            <a:r>
              <a:rPr lang="en-US" sz="1200" err="1">
                <a:solidFill>
                  <a:srgbClr val="000000"/>
                </a:solidFill>
                <a:latin typeface="Segoe UI Semibold" panose="020B0702040204020203" pitchFamily="34" charset="0"/>
                <a:cs typeface="Segoe UI Semibold" panose="020B0702040204020203" pitchFamily="34" charset="0"/>
              </a:rPr>
              <a:t>centralisées</a:t>
            </a:r>
            <a:endParaRPr kumimoji="0" lang="en-US" sz="12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endParaRPr>
          </a:p>
        </p:txBody>
      </p:sp>
      <p:sp>
        <p:nvSpPr>
          <p:cNvPr id="91" name="Rectangle 90">
            <a:extLst>
              <a:ext uri="{FF2B5EF4-FFF2-40B4-BE49-F238E27FC236}">
                <a16:creationId xmlns:a16="http://schemas.microsoft.com/office/drawing/2014/main" id="{1F9762C4-17FE-4CEB-90F9-0FE3CEAE1E0A}"/>
              </a:ext>
            </a:extLst>
          </p:cNvPr>
          <p:cNvSpPr/>
          <p:nvPr/>
        </p:nvSpPr>
        <p:spPr>
          <a:xfrm>
            <a:off x="5367723" y="6041594"/>
            <a:ext cx="1456553" cy="258532"/>
          </a:xfrm>
          <a:prstGeom prst="rect">
            <a:avLst/>
          </a:prstGeom>
        </p:spPr>
        <p:txBody>
          <a:bodyPr wrap="none">
            <a:sp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12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APIs &amp; </a:t>
            </a:r>
            <a:r>
              <a:rPr kumimoji="0" lang="en-US" sz="1200" b="0" i="0" u="none" strike="noStrike" kern="1200" cap="none" spc="0" normalizeH="0" baseline="0" noProof="0" err="1">
                <a:ln>
                  <a:noFill/>
                </a:ln>
                <a:solidFill>
                  <a:srgbClr val="000000"/>
                </a:solidFill>
                <a:effectLst/>
                <a:uLnTx/>
                <a:uFillTx/>
                <a:latin typeface="Segoe UI Semibold" panose="020B0702040204020203" pitchFamily="34" charset="0"/>
                <a:ea typeface="+mn-ea"/>
                <a:cs typeface="Segoe UI Semibold" panose="020B0702040204020203" pitchFamily="34" charset="0"/>
              </a:rPr>
              <a:t>intégration</a:t>
            </a:r>
            <a:endParaRPr kumimoji="0" lang="en-US" sz="12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endParaRPr>
          </a:p>
        </p:txBody>
      </p:sp>
      <p:grpSp>
        <p:nvGrpSpPr>
          <p:cNvPr id="102" name="Group 101">
            <a:extLst>
              <a:ext uri="{FF2B5EF4-FFF2-40B4-BE49-F238E27FC236}">
                <a16:creationId xmlns:a16="http://schemas.microsoft.com/office/drawing/2014/main" id="{C5FB5B74-901E-421F-BFEB-767CB645E5B7}"/>
              </a:ext>
              <a:ext uri="{C183D7F6-B498-43B3-948B-1728B52AA6E4}">
                <adec:decorative xmlns:adec="http://schemas.microsoft.com/office/drawing/2017/decorative" val="1"/>
              </a:ext>
            </a:extLst>
          </p:cNvPr>
          <p:cNvGrpSpPr/>
          <p:nvPr/>
        </p:nvGrpSpPr>
        <p:grpSpPr>
          <a:xfrm>
            <a:off x="5882376" y="4857980"/>
            <a:ext cx="427246" cy="427246"/>
            <a:chOff x="2453662" y="4616958"/>
            <a:chExt cx="280537" cy="280537"/>
          </a:xfrm>
        </p:grpSpPr>
        <p:sp>
          <p:nvSpPr>
            <p:cNvPr id="103" name="Oval 102">
              <a:extLst>
                <a:ext uri="{FF2B5EF4-FFF2-40B4-BE49-F238E27FC236}">
                  <a16:creationId xmlns:a16="http://schemas.microsoft.com/office/drawing/2014/main" id="{213EEE32-3B7E-4A84-9078-36D41788F985}"/>
                </a:ext>
              </a:extLst>
            </p:cNvPr>
            <p:cNvSpPr/>
            <p:nvPr/>
          </p:nvSpPr>
          <p:spPr>
            <a:xfrm>
              <a:off x="2453662" y="4616958"/>
              <a:ext cx="280537" cy="280537"/>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nvGrpSpPr>
            <p:cNvPr id="104" name="Group 103">
              <a:extLst>
                <a:ext uri="{FF2B5EF4-FFF2-40B4-BE49-F238E27FC236}">
                  <a16:creationId xmlns:a16="http://schemas.microsoft.com/office/drawing/2014/main" id="{D9F24918-2E79-44AE-9431-9FF056097711}"/>
                </a:ext>
              </a:extLst>
            </p:cNvPr>
            <p:cNvGrpSpPr/>
            <p:nvPr/>
          </p:nvGrpSpPr>
          <p:grpSpPr>
            <a:xfrm>
              <a:off x="2511772" y="4697291"/>
              <a:ext cx="164754" cy="125838"/>
              <a:chOff x="-2104471" y="6592503"/>
              <a:chExt cx="2565131" cy="1959238"/>
            </a:xfrm>
          </p:grpSpPr>
          <p:sp>
            <p:nvSpPr>
              <p:cNvPr id="105" name="Freeform: Shape 104">
                <a:extLst>
                  <a:ext uri="{FF2B5EF4-FFF2-40B4-BE49-F238E27FC236}">
                    <a16:creationId xmlns:a16="http://schemas.microsoft.com/office/drawing/2014/main" id="{421C9565-0722-4985-93ED-F33C6E573972}"/>
                  </a:ext>
                </a:extLst>
              </p:cNvPr>
              <p:cNvSpPr/>
              <p:nvPr/>
            </p:nvSpPr>
            <p:spPr>
              <a:xfrm>
                <a:off x="-2104471" y="6916494"/>
                <a:ext cx="584447" cy="405870"/>
              </a:xfrm>
              <a:custGeom>
                <a:avLst/>
                <a:gdLst>
                  <a:gd name="connsiteX0" fmla="*/ 11430 w 34289"/>
                  <a:gd name="connsiteY0" fmla="*/ 0 h 23812"/>
                  <a:gd name="connsiteX1" fmla="*/ 11430 w 34289"/>
                  <a:gd name="connsiteY1" fmla="*/ 0 h 23812"/>
                  <a:gd name="connsiteX2" fmla="*/ 0 w 34289"/>
                  <a:gd name="connsiteY2" fmla="*/ 0 h 23812"/>
                  <a:gd name="connsiteX3" fmla="*/ 0 w 34289"/>
                  <a:gd name="connsiteY3" fmla="*/ 23813 h 23812"/>
                  <a:gd name="connsiteX4" fmla="*/ 11430 w 34289"/>
                  <a:gd name="connsiteY4" fmla="*/ 23813 h 23812"/>
                  <a:gd name="connsiteX5" fmla="*/ 22860 w 34289"/>
                  <a:gd name="connsiteY5" fmla="*/ 23813 h 23812"/>
                  <a:gd name="connsiteX6" fmla="*/ 34290 w 34289"/>
                  <a:gd name="connsiteY6" fmla="*/ 23813 h 23812"/>
                  <a:gd name="connsiteX7" fmla="*/ 34290 w 34289"/>
                  <a:gd name="connsiteY7" fmla="*/ 0 h 23812"/>
                  <a:gd name="connsiteX8" fmla="*/ 22860 w 34289"/>
                  <a:gd name="connsiteY8" fmla="*/ 0 h 23812"/>
                  <a:gd name="connsiteX9" fmla="*/ 11430 w 34289"/>
                  <a:gd name="connsiteY9" fmla="*/ 0 h 23812"/>
                  <a:gd name="connsiteX10" fmla="*/ 11430 w 34289"/>
                  <a:gd name="connsiteY10"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289" h="23812">
                    <a:moveTo>
                      <a:pt x="11430" y="0"/>
                    </a:moveTo>
                    <a:lnTo>
                      <a:pt x="11430" y="0"/>
                    </a:lnTo>
                    <a:lnTo>
                      <a:pt x="0" y="0"/>
                    </a:lnTo>
                    <a:lnTo>
                      <a:pt x="0" y="23813"/>
                    </a:lnTo>
                    <a:lnTo>
                      <a:pt x="11430" y="23813"/>
                    </a:lnTo>
                    <a:lnTo>
                      <a:pt x="22860" y="23813"/>
                    </a:lnTo>
                    <a:lnTo>
                      <a:pt x="34290" y="23813"/>
                    </a:lnTo>
                    <a:lnTo>
                      <a:pt x="34290" y="0"/>
                    </a:lnTo>
                    <a:lnTo>
                      <a:pt x="22860" y="0"/>
                    </a:lnTo>
                    <a:lnTo>
                      <a:pt x="11430" y="0"/>
                    </a:lnTo>
                    <a:lnTo>
                      <a:pt x="11430" y="0"/>
                    </a:lnTo>
                    <a:close/>
                  </a:path>
                </a:pathLst>
              </a:custGeom>
              <a:noFill/>
              <a:ln w="15875"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6" name="Freeform: Shape 105">
                <a:extLst>
                  <a:ext uri="{FF2B5EF4-FFF2-40B4-BE49-F238E27FC236}">
                    <a16:creationId xmlns:a16="http://schemas.microsoft.com/office/drawing/2014/main" id="{9E908979-D01B-47A1-BD7A-2633071190A5}"/>
                  </a:ext>
                </a:extLst>
              </p:cNvPr>
              <p:cNvSpPr/>
              <p:nvPr/>
            </p:nvSpPr>
            <p:spPr>
              <a:xfrm>
                <a:off x="-1114138" y="8127493"/>
                <a:ext cx="584464" cy="422113"/>
              </a:xfrm>
              <a:custGeom>
                <a:avLst/>
                <a:gdLst>
                  <a:gd name="connsiteX0" fmla="*/ 11430 w 34290"/>
                  <a:gd name="connsiteY0" fmla="*/ 0 h 24765"/>
                  <a:gd name="connsiteX1" fmla="*/ 11430 w 34290"/>
                  <a:gd name="connsiteY1" fmla="*/ 0 h 24765"/>
                  <a:gd name="connsiteX2" fmla="*/ 0 w 34290"/>
                  <a:gd name="connsiteY2" fmla="*/ 0 h 24765"/>
                  <a:gd name="connsiteX3" fmla="*/ 0 w 34290"/>
                  <a:gd name="connsiteY3" fmla="*/ 24765 h 24765"/>
                  <a:gd name="connsiteX4" fmla="*/ 11430 w 34290"/>
                  <a:gd name="connsiteY4" fmla="*/ 24765 h 24765"/>
                  <a:gd name="connsiteX5" fmla="*/ 22860 w 34290"/>
                  <a:gd name="connsiteY5" fmla="*/ 24765 h 24765"/>
                  <a:gd name="connsiteX6" fmla="*/ 34290 w 34290"/>
                  <a:gd name="connsiteY6" fmla="*/ 24765 h 24765"/>
                  <a:gd name="connsiteX7" fmla="*/ 34290 w 34290"/>
                  <a:gd name="connsiteY7" fmla="*/ 0 h 24765"/>
                  <a:gd name="connsiteX8" fmla="*/ 22860 w 34290"/>
                  <a:gd name="connsiteY8" fmla="*/ 0 h 24765"/>
                  <a:gd name="connsiteX9" fmla="*/ 11430 w 34290"/>
                  <a:gd name="connsiteY9" fmla="*/ 0 h 24765"/>
                  <a:gd name="connsiteX10" fmla="*/ 11430 w 34290"/>
                  <a:gd name="connsiteY10" fmla="*/ 0 h 2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290" h="24765">
                    <a:moveTo>
                      <a:pt x="11430" y="0"/>
                    </a:moveTo>
                    <a:lnTo>
                      <a:pt x="11430" y="0"/>
                    </a:lnTo>
                    <a:lnTo>
                      <a:pt x="0" y="0"/>
                    </a:lnTo>
                    <a:lnTo>
                      <a:pt x="0" y="24765"/>
                    </a:lnTo>
                    <a:lnTo>
                      <a:pt x="11430" y="24765"/>
                    </a:lnTo>
                    <a:lnTo>
                      <a:pt x="22860" y="24765"/>
                    </a:lnTo>
                    <a:lnTo>
                      <a:pt x="34290" y="24765"/>
                    </a:lnTo>
                    <a:lnTo>
                      <a:pt x="34290" y="0"/>
                    </a:lnTo>
                    <a:lnTo>
                      <a:pt x="22860" y="0"/>
                    </a:lnTo>
                    <a:lnTo>
                      <a:pt x="11430" y="0"/>
                    </a:lnTo>
                    <a:lnTo>
                      <a:pt x="11430" y="0"/>
                    </a:lnTo>
                    <a:close/>
                  </a:path>
                </a:pathLst>
              </a:custGeom>
              <a:noFill/>
              <a:ln w="15875"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7" name="Freeform: Shape 106">
                <a:extLst>
                  <a:ext uri="{FF2B5EF4-FFF2-40B4-BE49-F238E27FC236}">
                    <a16:creationId xmlns:a16="http://schemas.microsoft.com/office/drawing/2014/main" id="{65842B42-5C1F-4D71-A436-A37E8497CE9F}"/>
                  </a:ext>
                </a:extLst>
              </p:cNvPr>
              <p:cNvSpPr/>
              <p:nvPr/>
            </p:nvSpPr>
            <p:spPr>
              <a:xfrm>
                <a:off x="-123804" y="7500958"/>
                <a:ext cx="584464" cy="405870"/>
              </a:xfrm>
              <a:custGeom>
                <a:avLst/>
                <a:gdLst>
                  <a:gd name="connsiteX0" fmla="*/ 22860 w 34290"/>
                  <a:gd name="connsiteY0" fmla="*/ 0 h 23812"/>
                  <a:gd name="connsiteX1" fmla="*/ 22860 w 34290"/>
                  <a:gd name="connsiteY1" fmla="*/ 0 h 23812"/>
                  <a:gd name="connsiteX2" fmla="*/ 11430 w 34290"/>
                  <a:gd name="connsiteY2" fmla="*/ 0 h 23812"/>
                  <a:gd name="connsiteX3" fmla="*/ 0 w 34290"/>
                  <a:gd name="connsiteY3" fmla="*/ 0 h 23812"/>
                  <a:gd name="connsiteX4" fmla="*/ 0 w 34290"/>
                  <a:gd name="connsiteY4" fmla="*/ 23813 h 23812"/>
                  <a:gd name="connsiteX5" fmla="*/ 11430 w 34290"/>
                  <a:gd name="connsiteY5" fmla="*/ 23813 h 23812"/>
                  <a:gd name="connsiteX6" fmla="*/ 22860 w 34290"/>
                  <a:gd name="connsiteY6" fmla="*/ 23813 h 23812"/>
                  <a:gd name="connsiteX7" fmla="*/ 34290 w 34290"/>
                  <a:gd name="connsiteY7" fmla="*/ 23813 h 23812"/>
                  <a:gd name="connsiteX8" fmla="*/ 34290 w 34290"/>
                  <a:gd name="connsiteY8" fmla="*/ 0 h 23812"/>
                  <a:gd name="connsiteX9" fmla="*/ 22860 w 34290"/>
                  <a:gd name="connsiteY9" fmla="*/ 0 h 23812"/>
                  <a:gd name="connsiteX10" fmla="*/ 22860 w 34290"/>
                  <a:gd name="connsiteY10"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290" h="23812">
                    <a:moveTo>
                      <a:pt x="22860" y="0"/>
                    </a:moveTo>
                    <a:lnTo>
                      <a:pt x="22860" y="0"/>
                    </a:lnTo>
                    <a:lnTo>
                      <a:pt x="11430" y="0"/>
                    </a:lnTo>
                    <a:lnTo>
                      <a:pt x="0" y="0"/>
                    </a:lnTo>
                    <a:lnTo>
                      <a:pt x="0" y="23813"/>
                    </a:lnTo>
                    <a:lnTo>
                      <a:pt x="11430" y="23813"/>
                    </a:lnTo>
                    <a:lnTo>
                      <a:pt x="22860" y="23813"/>
                    </a:lnTo>
                    <a:lnTo>
                      <a:pt x="34290" y="23813"/>
                    </a:lnTo>
                    <a:lnTo>
                      <a:pt x="34290" y="0"/>
                    </a:lnTo>
                    <a:lnTo>
                      <a:pt x="22860" y="0"/>
                    </a:lnTo>
                    <a:lnTo>
                      <a:pt x="22860" y="0"/>
                    </a:lnTo>
                    <a:close/>
                  </a:path>
                </a:pathLst>
              </a:custGeom>
              <a:noFill/>
              <a:ln w="15875"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cxnSp>
            <p:nvCxnSpPr>
              <p:cNvPr id="108" name="Straight Connector 107">
                <a:extLst>
                  <a:ext uri="{FF2B5EF4-FFF2-40B4-BE49-F238E27FC236}">
                    <a16:creationId xmlns:a16="http://schemas.microsoft.com/office/drawing/2014/main" id="{1E17DFA6-ED6F-4273-AD94-7DF6D3F5C024}"/>
                  </a:ext>
                </a:extLst>
              </p:cNvPr>
              <p:cNvCxnSpPr>
                <a:cxnSpLocks/>
              </p:cNvCxnSpPr>
              <p:nvPr/>
            </p:nvCxnSpPr>
            <p:spPr>
              <a:xfrm>
                <a:off x="-1819738" y="7322364"/>
                <a:ext cx="1" cy="1229377"/>
              </a:xfrm>
              <a:prstGeom prst="line">
                <a:avLst/>
              </a:prstGeom>
              <a:noFill/>
              <a:ln w="15875" cap="flat">
                <a:solidFill>
                  <a:schemeClr val="bg1"/>
                </a:solidFill>
                <a:prstDash val="solid"/>
                <a:miter/>
              </a:ln>
            </p:spPr>
          </p:cxnSp>
          <p:cxnSp>
            <p:nvCxnSpPr>
              <p:cNvPr id="109" name="Straight Connector 108">
                <a:extLst>
                  <a:ext uri="{FF2B5EF4-FFF2-40B4-BE49-F238E27FC236}">
                    <a16:creationId xmlns:a16="http://schemas.microsoft.com/office/drawing/2014/main" id="{FE3763A9-C3EE-48CC-AFBB-3EB8816BE576}"/>
                  </a:ext>
                </a:extLst>
              </p:cNvPr>
              <p:cNvCxnSpPr>
                <a:cxnSpLocks/>
              </p:cNvCxnSpPr>
              <p:nvPr/>
            </p:nvCxnSpPr>
            <p:spPr>
              <a:xfrm>
                <a:off x="-1819737" y="6592503"/>
                <a:ext cx="0" cy="336007"/>
              </a:xfrm>
              <a:prstGeom prst="line">
                <a:avLst/>
              </a:prstGeom>
              <a:noFill/>
              <a:ln w="15875" cap="flat">
                <a:solidFill>
                  <a:schemeClr val="bg1"/>
                </a:solidFill>
                <a:prstDash val="solid"/>
                <a:miter/>
              </a:ln>
            </p:spPr>
          </p:cxnSp>
          <p:cxnSp>
            <p:nvCxnSpPr>
              <p:cNvPr id="110" name="Straight Connector 109">
                <a:extLst>
                  <a:ext uri="{FF2B5EF4-FFF2-40B4-BE49-F238E27FC236}">
                    <a16:creationId xmlns:a16="http://schemas.microsoft.com/office/drawing/2014/main" id="{D09B8C3A-BA31-42AA-ABCC-6866099797BF}"/>
                  </a:ext>
                </a:extLst>
              </p:cNvPr>
              <p:cNvCxnSpPr>
                <a:cxnSpLocks/>
              </p:cNvCxnSpPr>
              <p:nvPr/>
            </p:nvCxnSpPr>
            <p:spPr>
              <a:xfrm>
                <a:off x="-821906" y="6592503"/>
                <a:ext cx="0" cy="1538037"/>
              </a:xfrm>
              <a:prstGeom prst="line">
                <a:avLst/>
              </a:prstGeom>
              <a:noFill/>
              <a:ln w="15875" cap="flat">
                <a:solidFill>
                  <a:schemeClr val="bg1"/>
                </a:solidFill>
                <a:prstDash val="solid"/>
                <a:miter/>
              </a:ln>
            </p:spPr>
          </p:cxnSp>
          <p:cxnSp>
            <p:nvCxnSpPr>
              <p:cNvPr id="111" name="Straight Connector 110">
                <a:extLst>
                  <a:ext uri="{FF2B5EF4-FFF2-40B4-BE49-F238E27FC236}">
                    <a16:creationId xmlns:a16="http://schemas.microsoft.com/office/drawing/2014/main" id="{5CFB08F3-27A0-41A1-B407-86BCDE688FDD}"/>
                  </a:ext>
                </a:extLst>
              </p:cNvPr>
              <p:cNvCxnSpPr>
                <a:cxnSpLocks/>
              </p:cNvCxnSpPr>
              <p:nvPr/>
            </p:nvCxnSpPr>
            <p:spPr>
              <a:xfrm>
                <a:off x="168428" y="6592503"/>
                <a:ext cx="0" cy="913197"/>
              </a:xfrm>
              <a:prstGeom prst="line">
                <a:avLst/>
              </a:prstGeom>
              <a:noFill/>
              <a:ln w="15875" cap="flat">
                <a:solidFill>
                  <a:schemeClr val="bg1"/>
                </a:solidFill>
                <a:prstDash val="solid"/>
                <a:miter/>
              </a:ln>
            </p:spPr>
          </p:cxnSp>
          <p:cxnSp>
            <p:nvCxnSpPr>
              <p:cNvPr id="112" name="Straight Connector 111">
                <a:extLst>
                  <a:ext uri="{FF2B5EF4-FFF2-40B4-BE49-F238E27FC236}">
                    <a16:creationId xmlns:a16="http://schemas.microsoft.com/office/drawing/2014/main" id="{1D8B02A8-5E1E-41ED-A997-C71E6D8F1EE4}"/>
                  </a:ext>
                </a:extLst>
              </p:cNvPr>
              <p:cNvCxnSpPr>
                <a:cxnSpLocks/>
              </p:cNvCxnSpPr>
              <p:nvPr/>
            </p:nvCxnSpPr>
            <p:spPr>
              <a:xfrm>
                <a:off x="168427" y="7909560"/>
                <a:ext cx="0" cy="642181"/>
              </a:xfrm>
              <a:prstGeom prst="line">
                <a:avLst/>
              </a:prstGeom>
              <a:noFill/>
              <a:ln w="15875" cap="flat">
                <a:solidFill>
                  <a:schemeClr val="bg1"/>
                </a:solidFill>
                <a:prstDash val="solid"/>
                <a:miter/>
              </a:ln>
            </p:spPr>
          </p:cxnSp>
        </p:grpSp>
      </p:grpSp>
      <p:grpSp>
        <p:nvGrpSpPr>
          <p:cNvPr id="113" name="Group 112">
            <a:extLst>
              <a:ext uri="{FF2B5EF4-FFF2-40B4-BE49-F238E27FC236}">
                <a16:creationId xmlns:a16="http://schemas.microsoft.com/office/drawing/2014/main" id="{73F924B7-3864-41C4-808D-EE9D556C21D9}"/>
              </a:ext>
              <a:ext uri="{C183D7F6-B498-43B3-948B-1728B52AA6E4}">
                <adec:decorative xmlns:adec="http://schemas.microsoft.com/office/drawing/2017/decorative" val="1"/>
              </a:ext>
            </a:extLst>
          </p:cNvPr>
          <p:cNvGrpSpPr/>
          <p:nvPr/>
        </p:nvGrpSpPr>
        <p:grpSpPr>
          <a:xfrm>
            <a:off x="5882376" y="5626807"/>
            <a:ext cx="427246" cy="427246"/>
            <a:chOff x="3045477" y="4921429"/>
            <a:chExt cx="280537" cy="280537"/>
          </a:xfrm>
        </p:grpSpPr>
        <p:sp>
          <p:nvSpPr>
            <p:cNvPr id="114" name="Oval 113">
              <a:extLst>
                <a:ext uri="{FF2B5EF4-FFF2-40B4-BE49-F238E27FC236}">
                  <a16:creationId xmlns:a16="http://schemas.microsoft.com/office/drawing/2014/main" id="{48216702-72B1-4F6D-89FC-A30C268EB0F6}"/>
                </a:ext>
              </a:extLst>
            </p:cNvPr>
            <p:cNvSpPr/>
            <p:nvPr/>
          </p:nvSpPr>
          <p:spPr>
            <a:xfrm>
              <a:off x="3045477" y="4921429"/>
              <a:ext cx="280537" cy="280537"/>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115" name="Freeform: Shape 114">
              <a:extLst>
                <a:ext uri="{FF2B5EF4-FFF2-40B4-BE49-F238E27FC236}">
                  <a16:creationId xmlns:a16="http://schemas.microsoft.com/office/drawing/2014/main" id="{2A728D8F-5BA1-4F8C-B389-D77EF8809D1C}"/>
                </a:ext>
              </a:extLst>
            </p:cNvPr>
            <p:cNvSpPr/>
            <p:nvPr/>
          </p:nvSpPr>
          <p:spPr>
            <a:xfrm>
              <a:off x="3111266" y="4984858"/>
              <a:ext cx="148613" cy="150569"/>
            </a:xfrm>
            <a:custGeom>
              <a:avLst/>
              <a:gdLst>
                <a:gd name="connsiteX0" fmla="*/ 96202 w 144779"/>
                <a:gd name="connsiteY0" fmla="*/ 83820 h 146684"/>
                <a:gd name="connsiteX1" fmla="*/ 96202 w 144779"/>
                <a:gd name="connsiteY1" fmla="*/ 83820 h 146684"/>
                <a:gd name="connsiteX2" fmla="*/ 90488 w 144779"/>
                <a:gd name="connsiteY2" fmla="*/ 92392 h 146684"/>
                <a:gd name="connsiteX3" fmla="*/ 81915 w 144779"/>
                <a:gd name="connsiteY3" fmla="*/ 98107 h 146684"/>
                <a:gd name="connsiteX4" fmla="*/ 71438 w 144779"/>
                <a:gd name="connsiteY4" fmla="*/ 100013 h 146684"/>
                <a:gd name="connsiteX5" fmla="*/ 60960 w 144779"/>
                <a:gd name="connsiteY5" fmla="*/ 98107 h 146684"/>
                <a:gd name="connsiteX6" fmla="*/ 52388 w 144779"/>
                <a:gd name="connsiteY6" fmla="*/ 92392 h 146684"/>
                <a:gd name="connsiteX7" fmla="*/ 46673 w 144779"/>
                <a:gd name="connsiteY7" fmla="*/ 83820 h 146684"/>
                <a:gd name="connsiteX8" fmla="*/ 44767 w 144779"/>
                <a:gd name="connsiteY8" fmla="*/ 73342 h 146684"/>
                <a:gd name="connsiteX9" fmla="*/ 46673 w 144779"/>
                <a:gd name="connsiteY9" fmla="*/ 62865 h 146684"/>
                <a:gd name="connsiteX10" fmla="*/ 52388 w 144779"/>
                <a:gd name="connsiteY10" fmla="*/ 54292 h 146684"/>
                <a:gd name="connsiteX11" fmla="*/ 60960 w 144779"/>
                <a:gd name="connsiteY11" fmla="*/ 48578 h 146684"/>
                <a:gd name="connsiteX12" fmla="*/ 71438 w 144779"/>
                <a:gd name="connsiteY12" fmla="*/ 45720 h 146684"/>
                <a:gd name="connsiteX13" fmla="*/ 81915 w 144779"/>
                <a:gd name="connsiteY13" fmla="*/ 48578 h 146684"/>
                <a:gd name="connsiteX14" fmla="*/ 90488 w 144779"/>
                <a:gd name="connsiteY14" fmla="*/ 54292 h 146684"/>
                <a:gd name="connsiteX15" fmla="*/ 96202 w 144779"/>
                <a:gd name="connsiteY15" fmla="*/ 62865 h 146684"/>
                <a:gd name="connsiteX16" fmla="*/ 99060 w 144779"/>
                <a:gd name="connsiteY16" fmla="*/ 73342 h 146684"/>
                <a:gd name="connsiteX17" fmla="*/ 96202 w 144779"/>
                <a:gd name="connsiteY17" fmla="*/ 83820 h 146684"/>
                <a:gd name="connsiteX18" fmla="*/ 96202 w 144779"/>
                <a:gd name="connsiteY18" fmla="*/ 83820 h 146684"/>
                <a:gd name="connsiteX19" fmla="*/ 125730 w 144779"/>
                <a:gd name="connsiteY19" fmla="*/ 74295 h 146684"/>
                <a:gd name="connsiteX20" fmla="*/ 125730 w 144779"/>
                <a:gd name="connsiteY20" fmla="*/ 74295 h 146684"/>
                <a:gd name="connsiteX21" fmla="*/ 125730 w 144779"/>
                <a:gd name="connsiteY21" fmla="*/ 73342 h 146684"/>
                <a:gd name="connsiteX22" fmla="*/ 125730 w 144779"/>
                <a:gd name="connsiteY22" fmla="*/ 72390 h 146684"/>
                <a:gd name="connsiteX23" fmla="*/ 125730 w 144779"/>
                <a:gd name="connsiteY23" fmla="*/ 71438 h 146684"/>
                <a:gd name="connsiteX24" fmla="*/ 143827 w 144779"/>
                <a:gd name="connsiteY24" fmla="*/ 60007 h 146684"/>
                <a:gd name="connsiteX25" fmla="*/ 132398 w 144779"/>
                <a:gd name="connsiteY25" fmla="*/ 32385 h 146684"/>
                <a:gd name="connsiteX26" fmla="*/ 111442 w 144779"/>
                <a:gd name="connsiteY26" fmla="*/ 37147 h 146684"/>
                <a:gd name="connsiteX27" fmla="*/ 107633 w 144779"/>
                <a:gd name="connsiteY27" fmla="*/ 33338 h 146684"/>
                <a:gd name="connsiteX28" fmla="*/ 112395 w 144779"/>
                <a:gd name="connsiteY28" fmla="*/ 11430 h 146684"/>
                <a:gd name="connsiteX29" fmla="*/ 84773 w 144779"/>
                <a:gd name="connsiteY29" fmla="*/ 0 h 146684"/>
                <a:gd name="connsiteX30" fmla="*/ 74295 w 144779"/>
                <a:gd name="connsiteY30" fmla="*/ 18097 h 146684"/>
                <a:gd name="connsiteX31" fmla="*/ 73342 w 144779"/>
                <a:gd name="connsiteY31" fmla="*/ 18097 h 146684"/>
                <a:gd name="connsiteX32" fmla="*/ 72390 w 144779"/>
                <a:gd name="connsiteY32" fmla="*/ 18097 h 146684"/>
                <a:gd name="connsiteX33" fmla="*/ 71438 w 144779"/>
                <a:gd name="connsiteY33" fmla="*/ 18097 h 146684"/>
                <a:gd name="connsiteX34" fmla="*/ 70485 w 144779"/>
                <a:gd name="connsiteY34" fmla="*/ 18097 h 146684"/>
                <a:gd name="connsiteX35" fmla="*/ 59055 w 144779"/>
                <a:gd name="connsiteY35" fmla="*/ 0 h 146684"/>
                <a:gd name="connsiteX36" fmla="*/ 31433 w 144779"/>
                <a:gd name="connsiteY36" fmla="*/ 11430 h 146684"/>
                <a:gd name="connsiteX37" fmla="*/ 36195 w 144779"/>
                <a:gd name="connsiteY37" fmla="*/ 33338 h 146684"/>
                <a:gd name="connsiteX38" fmla="*/ 32385 w 144779"/>
                <a:gd name="connsiteY38" fmla="*/ 37147 h 146684"/>
                <a:gd name="connsiteX39" fmla="*/ 11430 w 144779"/>
                <a:gd name="connsiteY39" fmla="*/ 32385 h 146684"/>
                <a:gd name="connsiteX40" fmla="*/ 0 w 144779"/>
                <a:gd name="connsiteY40" fmla="*/ 60007 h 146684"/>
                <a:gd name="connsiteX41" fmla="*/ 18098 w 144779"/>
                <a:gd name="connsiteY41" fmla="*/ 71438 h 146684"/>
                <a:gd name="connsiteX42" fmla="*/ 18098 w 144779"/>
                <a:gd name="connsiteY42" fmla="*/ 72390 h 146684"/>
                <a:gd name="connsiteX43" fmla="*/ 18098 w 144779"/>
                <a:gd name="connsiteY43" fmla="*/ 73342 h 146684"/>
                <a:gd name="connsiteX44" fmla="*/ 18098 w 144779"/>
                <a:gd name="connsiteY44" fmla="*/ 74295 h 146684"/>
                <a:gd name="connsiteX45" fmla="*/ 18098 w 144779"/>
                <a:gd name="connsiteY45" fmla="*/ 75247 h 146684"/>
                <a:gd name="connsiteX46" fmla="*/ 0 w 144779"/>
                <a:gd name="connsiteY46" fmla="*/ 86678 h 146684"/>
                <a:gd name="connsiteX47" fmla="*/ 11430 w 144779"/>
                <a:gd name="connsiteY47" fmla="*/ 114300 h 146684"/>
                <a:gd name="connsiteX48" fmla="*/ 32385 w 144779"/>
                <a:gd name="connsiteY48" fmla="*/ 109538 h 146684"/>
                <a:gd name="connsiteX49" fmla="*/ 36195 w 144779"/>
                <a:gd name="connsiteY49" fmla="*/ 113347 h 146684"/>
                <a:gd name="connsiteX50" fmla="*/ 31433 w 144779"/>
                <a:gd name="connsiteY50" fmla="*/ 135255 h 146684"/>
                <a:gd name="connsiteX51" fmla="*/ 59055 w 144779"/>
                <a:gd name="connsiteY51" fmla="*/ 146685 h 146684"/>
                <a:gd name="connsiteX52" fmla="*/ 70485 w 144779"/>
                <a:gd name="connsiteY52" fmla="*/ 127635 h 146684"/>
                <a:gd name="connsiteX53" fmla="*/ 71438 w 144779"/>
                <a:gd name="connsiteY53" fmla="*/ 127635 h 146684"/>
                <a:gd name="connsiteX54" fmla="*/ 72390 w 144779"/>
                <a:gd name="connsiteY54" fmla="*/ 127635 h 146684"/>
                <a:gd name="connsiteX55" fmla="*/ 73342 w 144779"/>
                <a:gd name="connsiteY55" fmla="*/ 127635 h 146684"/>
                <a:gd name="connsiteX56" fmla="*/ 74295 w 144779"/>
                <a:gd name="connsiteY56" fmla="*/ 127635 h 146684"/>
                <a:gd name="connsiteX57" fmla="*/ 85725 w 144779"/>
                <a:gd name="connsiteY57" fmla="*/ 146685 h 146684"/>
                <a:gd name="connsiteX58" fmla="*/ 113348 w 144779"/>
                <a:gd name="connsiteY58" fmla="*/ 135255 h 146684"/>
                <a:gd name="connsiteX59" fmla="*/ 108585 w 144779"/>
                <a:gd name="connsiteY59" fmla="*/ 113347 h 146684"/>
                <a:gd name="connsiteX60" fmla="*/ 112395 w 144779"/>
                <a:gd name="connsiteY60" fmla="*/ 109538 h 146684"/>
                <a:gd name="connsiteX61" fmla="*/ 133350 w 144779"/>
                <a:gd name="connsiteY61" fmla="*/ 114300 h 146684"/>
                <a:gd name="connsiteX62" fmla="*/ 144780 w 144779"/>
                <a:gd name="connsiteY62" fmla="*/ 86678 h 146684"/>
                <a:gd name="connsiteX63" fmla="*/ 126683 w 144779"/>
                <a:gd name="connsiteY63" fmla="*/ 75247 h 146684"/>
                <a:gd name="connsiteX64" fmla="*/ 125730 w 144779"/>
                <a:gd name="connsiteY64" fmla="*/ 74295 h 146684"/>
                <a:gd name="connsiteX65" fmla="*/ 125730 w 144779"/>
                <a:gd name="connsiteY65" fmla="*/ 74295 h 146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44779" h="146684">
                  <a:moveTo>
                    <a:pt x="96202" y="83820"/>
                  </a:moveTo>
                  <a:lnTo>
                    <a:pt x="96202" y="83820"/>
                  </a:lnTo>
                  <a:cubicBezTo>
                    <a:pt x="95250" y="86678"/>
                    <a:pt x="93345" y="90488"/>
                    <a:pt x="90488" y="92392"/>
                  </a:cubicBezTo>
                  <a:cubicBezTo>
                    <a:pt x="87630" y="95250"/>
                    <a:pt x="84773" y="97155"/>
                    <a:pt x="81915" y="98107"/>
                  </a:cubicBezTo>
                  <a:cubicBezTo>
                    <a:pt x="78105" y="99060"/>
                    <a:pt x="75248" y="100013"/>
                    <a:pt x="71438" y="100013"/>
                  </a:cubicBezTo>
                  <a:cubicBezTo>
                    <a:pt x="67627" y="100013"/>
                    <a:pt x="63817" y="99060"/>
                    <a:pt x="60960" y="98107"/>
                  </a:cubicBezTo>
                  <a:cubicBezTo>
                    <a:pt x="58102" y="97155"/>
                    <a:pt x="55245" y="94297"/>
                    <a:pt x="52388" y="92392"/>
                  </a:cubicBezTo>
                  <a:cubicBezTo>
                    <a:pt x="49530" y="90488"/>
                    <a:pt x="47625" y="86678"/>
                    <a:pt x="46673" y="83820"/>
                  </a:cubicBezTo>
                  <a:cubicBezTo>
                    <a:pt x="45720" y="80010"/>
                    <a:pt x="44767" y="77153"/>
                    <a:pt x="44767" y="73342"/>
                  </a:cubicBezTo>
                  <a:cubicBezTo>
                    <a:pt x="44767" y="69532"/>
                    <a:pt x="45720" y="65722"/>
                    <a:pt x="46673" y="62865"/>
                  </a:cubicBezTo>
                  <a:cubicBezTo>
                    <a:pt x="47625" y="60007"/>
                    <a:pt x="50483" y="57150"/>
                    <a:pt x="52388" y="54292"/>
                  </a:cubicBezTo>
                  <a:cubicBezTo>
                    <a:pt x="55245" y="51435"/>
                    <a:pt x="58102" y="50482"/>
                    <a:pt x="60960" y="48578"/>
                  </a:cubicBezTo>
                  <a:cubicBezTo>
                    <a:pt x="64770" y="46672"/>
                    <a:pt x="67627" y="45720"/>
                    <a:pt x="71438" y="45720"/>
                  </a:cubicBezTo>
                  <a:cubicBezTo>
                    <a:pt x="75248" y="45720"/>
                    <a:pt x="79058" y="46672"/>
                    <a:pt x="81915" y="48578"/>
                  </a:cubicBezTo>
                  <a:cubicBezTo>
                    <a:pt x="84773" y="49530"/>
                    <a:pt x="87630" y="51435"/>
                    <a:pt x="90488" y="54292"/>
                  </a:cubicBezTo>
                  <a:cubicBezTo>
                    <a:pt x="93345" y="57150"/>
                    <a:pt x="94298" y="60007"/>
                    <a:pt x="96202" y="62865"/>
                  </a:cubicBezTo>
                  <a:cubicBezTo>
                    <a:pt x="98108" y="66675"/>
                    <a:pt x="99060" y="69532"/>
                    <a:pt x="99060" y="73342"/>
                  </a:cubicBezTo>
                  <a:cubicBezTo>
                    <a:pt x="98108" y="76200"/>
                    <a:pt x="98108" y="80010"/>
                    <a:pt x="96202" y="83820"/>
                  </a:cubicBezTo>
                  <a:lnTo>
                    <a:pt x="96202" y="83820"/>
                  </a:lnTo>
                  <a:close/>
                  <a:moveTo>
                    <a:pt x="125730" y="74295"/>
                  </a:moveTo>
                  <a:lnTo>
                    <a:pt x="125730" y="74295"/>
                  </a:lnTo>
                  <a:cubicBezTo>
                    <a:pt x="125730" y="74295"/>
                    <a:pt x="125730" y="73342"/>
                    <a:pt x="125730" y="73342"/>
                  </a:cubicBezTo>
                  <a:cubicBezTo>
                    <a:pt x="125730" y="73342"/>
                    <a:pt x="125730" y="72390"/>
                    <a:pt x="125730" y="72390"/>
                  </a:cubicBezTo>
                  <a:cubicBezTo>
                    <a:pt x="125730" y="72390"/>
                    <a:pt x="125730" y="71438"/>
                    <a:pt x="125730" y="71438"/>
                  </a:cubicBezTo>
                  <a:lnTo>
                    <a:pt x="143827" y="60007"/>
                  </a:lnTo>
                  <a:lnTo>
                    <a:pt x="132398" y="32385"/>
                  </a:lnTo>
                  <a:lnTo>
                    <a:pt x="111442" y="37147"/>
                  </a:lnTo>
                  <a:cubicBezTo>
                    <a:pt x="110490" y="36195"/>
                    <a:pt x="108585" y="34290"/>
                    <a:pt x="107633" y="33338"/>
                  </a:cubicBezTo>
                  <a:lnTo>
                    <a:pt x="112395" y="11430"/>
                  </a:lnTo>
                  <a:lnTo>
                    <a:pt x="84773" y="0"/>
                  </a:lnTo>
                  <a:lnTo>
                    <a:pt x="74295" y="18097"/>
                  </a:lnTo>
                  <a:cubicBezTo>
                    <a:pt x="74295" y="18097"/>
                    <a:pt x="73342" y="18097"/>
                    <a:pt x="73342" y="18097"/>
                  </a:cubicBezTo>
                  <a:cubicBezTo>
                    <a:pt x="72390" y="18097"/>
                    <a:pt x="72390" y="18097"/>
                    <a:pt x="72390" y="18097"/>
                  </a:cubicBezTo>
                  <a:cubicBezTo>
                    <a:pt x="72390" y="18097"/>
                    <a:pt x="71438" y="18097"/>
                    <a:pt x="71438" y="18097"/>
                  </a:cubicBezTo>
                  <a:cubicBezTo>
                    <a:pt x="71438" y="18097"/>
                    <a:pt x="70485" y="18097"/>
                    <a:pt x="70485" y="18097"/>
                  </a:cubicBezTo>
                  <a:lnTo>
                    <a:pt x="59055" y="0"/>
                  </a:lnTo>
                  <a:lnTo>
                    <a:pt x="31433" y="11430"/>
                  </a:lnTo>
                  <a:lnTo>
                    <a:pt x="36195" y="33338"/>
                  </a:lnTo>
                  <a:cubicBezTo>
                    <a:pt x="35242" y="34290"/>
                    <a:pt x="33338" y="36195"/>
                    <a:pt x="32385" y="37147"/>
                  </a:cubicBezTo>
                  <a:lnTo>
                    <a:pt x="11430" y="32385"/>
                  </a:lnTo>
                  <a:lnTo>
                    <a:pt x="0" y="60007"/>
                  </a:lnTo>
                  <a:lnTo>
                    <a:pt x="18098" y="71438"/>
                  </a:lnTo>
                  <a:cubicBezTo>
                    <a:pt x="18098" y="71438"/>
                    <a:pt x="18098" y="72390"/>
                    <a:pt x="18098" y="72390"/>
                  </a:cubicBezTo>
                  <a:cubicBezTo>
                    <a:pt x="18098" y="73342"/>
                    <a:pt x="18098" y="73342"/>
                    <a:pt x="18098" y="73342"/>
                  </a:cubicBezTo>
                  <a:cubicBezTo>
                    <a:pt x="18098" y="73342"/>
                    <a:pt x="18098" y="74295"/>
                    <a:pt x="18098" y="74295"/>
                  </a:cubicBezTo>
                  <a:cubicBezTo>
                    <a:pt x="18098" y="74295"/>
                    <a:pt x="18098" y="75247"/>
                    <a:pt x="18098" y="75247"/>
                  </a:cubicBezTo>
                  <a:lnTo>
                    <a:pt x="0" y="86678"/>
                  </a:lnTo>
                  <a:lnTo>
                    <a:pt x="11430" y="114300"/>
                  </a:lnTo>
                  <a:lnTo>
                    <a:pt x="32385" y="109538"/>
                  </a:lnTo>
                  <a:cubicBezTo>
                    <a:pt x="33338" y="110490"/>
                    <a:pt x="35242" y="112395"/>
                    <a:pt x="36195" y="113347"/>
                  </a:cubicBezTo>
                  <a:lnTo>
                    <a:pt x="31433" y="135255"/>
                  </a:lnTo>
                  <a:lnTo>
                    <a:pt x="59055" y="146685"/>
                  </a:lnTo>
                  <a:lnTo>
                    <a:pt x="70485" y="127635"/>
                  </a:lnTo>
                  <a:cubicBezTo>
                    <a:pt x="71438" y="127635"/>
                    <a:pt x="71438" y="127635"/>
                    <a:pt x="71438" y="127635"/>
                  </a:cubicBezTo>
                  <a:cubicBezTo>
                    <a:pt x="71438" y="127635"/>
                    <a:pt x="72390" y="127635"/>
                    <a:pt x="72390" y="127635"/>
                  </a:cubicBezTo>
                  <a:cubicBezTo>
                    <a:pt x="72390" y="127635"/>
                    <a:pt x="73342" y="127635"/>
                    <a:pt x="73342" y="127635"/>
                  </a:cubicBezTo>
                  <a:cubicBezTo>
                    <a:pt x="73342" y="127635"/>
                    <a:pt x="74295" y="127635"/>
                    <a:pt x="74295" y="127635"/>
                  </a:cubicBezTo>
                  <a:lnTo>
                    <a:pt x="85725" y="146685"/>
                  </a:lnTo>
                  <a:lnTo>
                    <a:pt x="113348" y="135255"/>
                  </a:lnTo>
                  <a:lnTo>
                    <a:pt x="108585" y="113347"/>
                  </a:lnTo>
                  <a:cubicBezTo>
                    <a:pt x="109538" y="112395"/>
                    <a:pt x="111442" y="110490"/>
                    <a:pt x="112395" y="109538"/>
                  </a:cubicBezTo>
                  <a:lnTo>
                    <a:pt x="133350" y="114300"/>
                  </a:lnTo>
                  <a:lnTo>
                    <a:pt x="144780" y="86678"/>
                  </a:lnTo>
                  <a:lnTo>
                    <a:pt x="126683" y="75247"/>
                  </a:lnTo>
                  <a:cubicBezTo>
                    <a:pt x="125730" y="75247"/>
                    <a:pt x="125730" y="74295"/>
                    <a:pt x="125730" y="74295"/>
                  </a:cubicBezTo>
                  <a:lnTo>
                    <a:pt x="125730" y="74295"/>
                  </a:lnTo>
                  <a:close/>
                </a:path>
              </a:pathLst>
            </a:custGeom>
            <a:noFill/>
            <a:ln w="15875"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116" name="Group 115">
            <a:extLst>
              <a:ext uri="{FF2B5EF4-FFF2-40B4-BE49-F238E27FC236}">
                <a16:creationId xmlns:a16="http://schemas.microsoft.com/office/drawing/2014/main" id="{F8F5587C-333E-4594-B75A-3BA88E5DC807}"/>
              </a:ext>
              <a:ext uri="{C183D7F6-B498-43B3-948B-1728B52AA6E4}">
                <adec:decorative xmlns:adec="http://schemas.microsoft.com/office/drawing/2017/decorative" val="1"/>
              </a:ext>
            </a:extLst>
          </p:cNvPr>
          <p:cNvGrpSpPr/>
          <p:nvPr/>
        </p:nvGrpSpPr>
        <p:grpSpPr>
          <a:xfrm>
            <a:off x="1162119" y="2829952"/>
            <a:ext cx="835556" cy="835556"/>
            <a:chOff x="617138" y="3050141"/>
            <a:chExt cx="647302" cy="647302"/>
          </a:xfrm>
        </p:grpSpPr>
        <p:sp>
          <p:nvSpPr>
            <p:cNvPr id="117" name="Oval 116">
              <a:extLst>
                <a:ext uri="{FF2B5EF4-FFF2-40B4-BE49-F238E27FC236}">
                  <a16:creationId xmlns:a16="http://schemas.microsoft.com/office/drawing/2014/main" id="{5E18DD62-AEC8-4538-B2DF-E8535EAF3424}"/>
                </a:ext>
              </a:extLst>
            </p:cNvPr>
            <p:cNvSpPr/>
            <p:nvPr/>
          </p:nvSpPr>
          <p:spPr>
            <a:xfrm>
              <a:off x="617138" y="3050141"/>
              <a:ext cx="647302" cy="647302"/>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nvGrpSpPr>
            <p:cNvPr id="118" name="Graphic 3">
              <a:extLst>
                <a:ext uri="{FF2B5EF4-FFF2-40B4-BE49-F238E27FC236}">
                  <a16:creationId xmlns:a16="http://schemas.microsoft.com/office/drawing/2014/main" id="{7275EDDB-5844-4C98-AE11-885195BA685D}"/>
                </a:ext>
              </a:extLst>
            </p:cNvPr>
            <p:cNvGrpSpPr/>
            <p:nvPr/>
          </p:nvGrpSpPr>
          <p:grpSpPr>
            <a:xfrm>
              <a:off x="790304" y="3134451"/>
              <a:ext cx="300966" cy="447319"/>
              <a:chOff x="-3542414" y="1918320"/>
              <a:chExt cx="242887" cy="360998"/>
            </a:xfrm>
            <a:noFill/>
          </p:grpSpPr>
          <p:sp>
            <p:nvSpPr>
              <p:cNvPr id="119" name="Freeform: Shape 118">
                <a:extLst>
                  <a:ext uri="{FF2B5EF4-FFF2-40B4-BE49-F238E27FC236}">
                    <a16:creationId xmlns:a16="http://schemas.microsoft.com/office/drawing/2014/main" id="{EB780195-1EC8-42FF-A24D-73FBFBB5A93A}"/>
                  </a:ext>
                </a:extLst>
              </p:cNvPr>
              <p:cNvSpPr/>
              <p:nvPr/>
            </p:nvSpPr>
            <p:spPr>
              <a:xfrm>
                <a:off x="-3429066" y="1918320"/>
                <a:ext cx="114299" cy="140969"/>
              </a:xfrm>
              <a:custGeom>
                <a:avLst/>
                <a:gdLst>
                  <a:gd name="connsiteX0" fmla="*/ 114300 w 114299"/>
                  <a:gd name="connsiteY0" fmla="*/ 43815 h 140969"/>
                  <a:gd name="connsiteX1" fmla="*/ 0 w 114299"/>
                  <a:gd name="connsiteY1" fmla="*/ 0 h 140969"/>
                  <a:gd name="connsiteX2" fmla="*/ 0 w 114299"/>
                  <a:gd name="connsiteY2" fmla="*/ 76200 h 140969"/>
                  <a:gd name="connsiteX3" fmla="*/ 0 w 114299"/>
                  <a:gd name="connsiteY3" fmla="*/ 87630 h 140969"/>
                  <a:gd name="connsiteX4" fmla="*/ 0 w 114299"/>
                  <a:gd name="connsiteY4" fmla="*/ 140970 h 140969"/>
                  <a:gd name="connsiteX5" fmla="*/ 19050 w 114299"/>
                  <a:gd name="connsiteY5" fmla="*/ 140970 h 140969"/>
                  <a:gd name="connsiteX6" fmla="*/ 19050 w 114299"/>
                  <a:gd name="connsiteY6" fmla="*/ 80963 h 140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299" h="140969">
                    <a:moveTo>
                      <a:pt x="114300" y="43815"/>
                    </a:moveTo>
                    <a:lnTo>
                      <a:pt x="0" y="0"/>
                    </a:lnTo>
                    <a:lnTo>
                      <a:pt x="0" y="76200"/>
                    </a:lnTo>
                    <a:lnTo>
                      <a:pt x="0" y="87630"/>
                    </a:lnTo>
                    <a:lnTo>
                      <a:pt x="0" y="140970"/>
                    </a:lnTo>
                    <a:lnTo>
                      <a:pt x="19050" y="140970"/>
                    </a:lnTo>
                    <a:lnTo>
                      <a:pt x="19050" y="80963"/>
                    </a:lnTo>
                    <a:close/>
                  </a:path>
                </a:pathLst>
              </a:custGeom>
              <a:grpFill/>
              <a:ln w="19050"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0" name="Freeform: Shape 119">
                <a:extLst>
                  <a:ext uri="{FF2B5EF4-FFF2-40B4-BE49-F238E27FC236}">
                    <a16:creationId xmlns:a16="http://schemas.microsoft.com/office/drawing/2014/main" id="{840EFA37-8FE3-42A2-9438-E700E2FD534D}"/>
                  </a:ext>
                </a:extLst>
              </p:cNvPr>
              <p:cNvSpPr/>
              <p:nvPr/>
            </p:nvSpPr>
            <p:spPr>
              <a:xfrm>
                <a:off x="-3542414" y="2059290"/>
                <a:ext cx="242887" cy="87630"/>
              </a:xfrm>
              <a:custGeom>
                <a:avLst/>
                <a:gdLst>
                  <a:gd name="connsiteX0" fmla="*/ 0 w 242887"/>
                  <a:gd name="connsiteY0" fmla="*/ 20003 h 87630"/>
                  <a:gd name="connsiteX1" fmla="*/ 0 w 242887"/>
                  <a:gd name="connsiteY1" fmla="*/ 87630 h 87630"/>
                  <a:gd name="connsiteX2" fmla="*/ 241935 w 242887"/>
                  <a:gd name="connsiteY2" fmla="*/ 87630 h 87630"/>
                  <a:gd name="connsiteX3" fmla="*/ 241935 w 242887"/>
                  <a:gd name="connsiteY3" fmla="*/ 33338 h 87630"/>
                  <a:gd name="connsiteX4" fmla="*/ 241935 w 242887"/>
                  <a:gd name="connsiteY4" fmla="*/ 33338 h 87630"/>
                  <a:gd name="connsiteX5" fmla="*/ 241935 w 242887"/>
                  <a:gd name="connsiteY5" fmla="*/ 87630 h 87630"/>
                  <a:gd name="connsiteX6" fmla="*/ 242888 w 242887"/>
                  <a:gd name="connsiteY6" fmla="*/ 87630 h 87630"/>
                  <a:gd name="connsiteX7" fmla="*/ 242888 w 242887"/>
                  <a:gd name="connsiteY7" fmla="*/ 19050 h 87630"/>
                  <a:gd name="connsiteX8" fmla="*/ 189547 w 242887"/>
                  <a:gd name="connsiteY8" fmla="*/ 19050 h 87630"/>
                  <a:gd name="connsiteX9" fmla="*/ 189547 w 242887"/>
                  <a:gd name="connsiteY9" fmla="*/ 41910 h 87630"/>
                  <a:gd name="connsiteX10" fmla="*/ 154305 w 242887"/>
                  <a:gd name="connsiteY10" fmla="*/ 41910 h 87630"/>
                  <a:gd name="connsiteX11" fmla="*/ 154305 w 242887"/>
                  <a:gd name="connsiteY11" fmla="*/ 0 h 87630"/>
                  <a:gd name="connsiteX12" fmla="*/ 86677 w 242887"/>
                  <a:gd name="connsiteY12" fmla="*/ 0 h 87630"/>
                  <a:gd name="connsiteX13" fmla="*/ 86677 w 242887"/>
                  <a:gd name="connsiteY13" fmla="*/ 41910 h 87630"/>
                  <a:gd name="connsiteX14" fmla="*/ 51435 w 242887"/>
                  <a:gd name="connsiteY14" fmla="*/ 41910 h 87630"/>
                  <a:gd name="connsiteX15" fmla="*/ 51435 w 242887"/>
                  <a:gd name="connsiteY15" fmla="*/ 20003 h 87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2887" h="87630">
                    <a:moveTo>
                      <a:pt x="0" y="20003"/>
                    </a:moveTo>
                    <a:lnTo>
                      <a:pt x="0" y="87630"/>
                    </a:lnTo>
                    <a:lnTo>
                      <a:pt x="241935" y="87630"/>
                    </a:lnTo>
                    <a:lnTo>
                      <a:pt x="241935" y="33338"/>
                    </a:lnTo>
                    <a:lnTo>
                      <a:pt x="241935" y="33338"/>
                    </a:lnTo>
                    <a:lnTo>
                      <a:pt x="241935" y="87630"/>
                    </a:lnTo>
                    <a:lnTo>
                      <a:pt x="242888" y="87630"/>
                    </a:lnTo>
                    <a:lnTo>
                      <a:pt x="242888" y="19050"/>
                    </a:lnTo>
                    <a:lnTo>
                      <a:pt x="189547" y="19050"/>
                    </a:lnTo>
                    <a:lnTo>
                      <a:pt x="189547" y="41910"/>
                    </a:lnTo>
                    <a:lnTo>
                      <a:pt x="154305" y="41910"/>
                    </a:lnTo>
                    <a:lnTo>
                      <a:pt x="154305" y="0"/>
                    </a:lnTo>
                    <a:lnTo>
                      <a:pt x="86677" y="0"/>
                    </a:lnTo>
                    <a:lnTo>
                      <a:pt x="86677" y="41910"/>
                    </a:lnTo>
                    <a:lnTo>
                      <a:pt x="51435" y="41910"/>
                    </a:lnTo>
                    <a:lnTo>
                      <a:pt x="51435" y="20003"/>
                    </a:lnTo>
                    <a:close/>
                  </a:path>
                </a:pathLst>
              </a:custGeom>
              <a:grpFill/>
              <a:ln w="19050"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1" name="Freeform: Shape 120">
                <a:extLst>
                  <a:ext uri="{FF2B5EF4-FFF2-40B4-BE49-F238E27FC236}">
                    <a16:creationId xmlns:a16="http://schemas.microsoft.com/office/drawing/2014/main" id="{081C9F12-6F41-4214-BF56-A837B5F369AA}"/>
                  </a:ext>
                </a:extLst>
              </p:cNvPr>
              <p:cNvSpPr/>
              <p:nvPr/>
            </p:nvSpPr>
            <p:spPr>
              <a:xfrm>
                <a:off x="-3526222" y="2237408"/>
                <a:ext cx="210502" cy="41910"/>
              </a:xfrm>
              <a:custGeom>
                <a:avLst/>
                <a:gdLst>
                  <a:gd name="connsiteX0" fmla="*/ 0 w 210502"/>
                  <a:gd name="connsiteY0" fmla="*/ 0 h 41910"/>
                  <a:gd name="connsiteX1" fmla="*/ 210503 w 210502"/>
                  <a:gd name="connsiteY1" fmla="*/ 0 h 41910"/>
                  <a:gd name="connsiteX2" fmla="*/ 210503 w 210502"/>
                  <a:gd name="connsiteY2" fmla="*/ 41910 h 41910"/>
                  <a:gd name="connsiteX3" fmla="*/ 0 w 210502"/>
                  <a:gd name="connsiteY3" fmla="*/ 41910 h 41910"/>
                </a:gdLst>
                <a:ahLst/>
                <a:cxnLst>
                  <a:cxn ang="0">
                    <a:pos x="connsiteX0" y="connsiteY0"/>
                  </a:cxn>
                  <a:cxn ang="0">
                    <a:pos x="connsiteX1" y="connsiteY1"/>
                  </a:cxn>
                  <a:cxn ang="0">
                    <a:pos x="connsiteX2" y="connsiteY2"/>
                  </a:cxn>
                  <a:cxn ang="0">
                    <a:pos x="connsiteX3" y="connsiteY3"/>
                  </a:cxn>
                </a:cxnLst>
                <a:rect l="l" t="t" r="r" b="b"/>
                <a:pathLst>
                  <a:path w="210502" h="41910">
                    <a:moveTo>
                      <a:pt x="0" y="0"/>
                    </a:moveTo>
                    <a:lnTo>
                      <a:pt x="210503" y="0"/>
                    </a:lnTo>
                    <a:lnTo>
                      <a:pt x="210503" y="41910"/>
                    </a:lnTo>
                    <a:lnTo>
                      <a:pt x="0" y="41910"/>
                    </a:lnTo>
                    <a:close/>
                  </a:path>
                </a:pathLst>
              </a:custGeom>
              <a:grpFill/>
              <a:ln w="19050"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2" name="Freeform: Shape 121">
                <a:extLst>
                  <a:ext uri="{FF2B5EF4-FFF2-40B4-BE49-F238E27FC236}">
                    <a16:creationId xmlns:a16="http://schemas.microsoft.com/office/drawing/2014/main" id="{1E807A71-0CA8-48C0-A22F-879C90C125D5}"/>
                  </a:ext>
                </a:extLst>
              </p:cNvPr>
              <p:cNvSpPr/>
              <p:nvPr/>
            </p:nvSpPr>
            <p:spPr>
              <a:xfrm>
                <a:off x="-3490979" y="2171208"/>
                <a:ext cx="141922" cy="41910"/>
              </a:xfrm>
              <a:custGeom>
                <a:avLst/>
                <a:gdLst>
                  <a:gd name="connsiteX0" fmla="*/ 0 w 141922"/>
                  <a:gd name="connsiteY0" fmla="*/ 0 h 48577"/>
                  <a:gd name="connsiteX1" fmla="*/ 141923 w 141922"/>
                  <a:gd name="connsiteY1" fmla="*/ 0 h 48577"/>
                  <a:gd name="connsiteX2" fmla="*/ 141923 w 141922"/>
                  <a:gd name="connsiteY2" fmla="*/ 48578 h 48577"/>
                  <a:gd name="connsiteX3" fmla="*/ 0 w 141922"/>
                  <a:gd name="connsiteY3" fmla="*/ 48578 h 48577"/>
                </a:gdLst>
                <a:ahLst/>
                <a:cxnLst>
                  <a:cxn ang="0">
                    <a:pos x="connsiteX0" y="connsiteY0"/>
                  </a:cxn>
                  <a:cxn ang="0">
                    <a:pos x="connsiteX1" y="connsiteY1"/>
                  </a:cxn>
                  <a:cxn ang="0">
                    <a:pos x="connsiteX2" y="connsiteY2"/>
                  </a:cxn>
                  <a:cxn ang="0">
                    <a:pos x="connsiteX3" y="connsiteY3"/>
                  </a:cxn>
                </a:cxnLst>
                <a:rect l="l" t="t" r="r" b="b"/>
                <a:pathLst>
                  <a:path w="141922" h="48577">
                    <a:moveTo>
                      <a:pt x="0" y="0"/>
                    </a:moveTo>
                    <a:lnTo>
                      <a:pt x="141923" y="0"/>
                    </a:lnTo>
                    <a:lnTo>
                      <a:pt x="141923" y="48578"/>
                    </a:lnTo>
                    <a:lnTo>
                      <a:pt x="0" y="48578"/>
                    </a:lnTo>
                    <a:close/>
                  </a:path>
                </a:pathLst>
              </a:custGeom>
              <a:grpFill/>
              <a:ln w="19050"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grpSp>
        <p:nvGrpSpPr>
          <p:cNvPr id="123" name="Group 122">
            <a:extLst>
              <a:ext uri="{FF2B5EF4-FFF2-40B4-BE49-F238E27FC236}">
                <a16:creationId xmlns:a16="http://schemas.microsoft.com/office/drawing/2014/main" id="{EA6A065F-2A03-4221-BF55-1BCDEBE30D17}"/>
              </a:ext>
              <a:ext uri="{C183D7F6-B498-43B3-948B-1728B52AA6E4}">
                <adec:decorative xmlns:adec="http://schemas.microsoft.com/office/drawing/2017/decorative" val="1"/>
              </a:ext>
            </a:extLst>
          </p:cNvPr>
          <p:cNvGrpSpPr/>
          <p:nvPr/>
        </p:nvGrpSpPr>
        <p:grpSpPr>
          <a:xfrm>
            <a:off x="2960055" y="2829952"/>
            <a:ext cx="835556" cy="835556"/>
            <a:chOff x="1797692" y="3050141"/>
            <a:chExt cx="647302" cy="647302"/>
          </a:xfrm>
        </p:grpSpPr>
        <p:sp>
          <p:nvSpPr>
            <p:cNvPr id="124" name="Oval 123">
              <a:extLst>
                <a:ext uri="{FF2B5EF4-FFF2-40B4-BE49-F238E27FC236}">
                  <a16:creationId xmlns:a16="http://schemas.microsoft.com/office/drawing/2014/main" id="{FFC70C5F-F945-4F2B-AED7-34F541FDBA1A}"/>
                </a:ext>
              </a:extLst>
            </p:cNvPr>
            <p:cNvSpPr/>
            <p:nvPr/>
          </p:nvSpPr>
          <p:spPr>
            <a:xfrm>
              <a:off x="1797692" y="3050141"/>
              <a:ext cx="647302" cy="647302"/>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nvGrpSpPr>
            <p:cNvPr id="125" name="Group 124">
              <a:extLst>
                <a:ext uri="{FF2B5EF4-FFF2-40B4-BE49-F238E27FC236}">
                  <a16:creationId xmlns:a16="http://schemas.microsoft.com/office/drawing/2014/main" id="{17FA668F-8620-4852-8092-AC53FC3614CB}"/>
                </a:ext>
              </a:extLst>
            </p:cNvPr>
            <p:cNvGrpSpPr/>
            <p:nvPr/>
          </p:nvGrpSpPr>
          <p:grpSpPr>
            <a:xfrm>
              <a:off x="1957387" y="3184263"/>
              <a:ext cx="356248" cy="368562"/>
              <a:chOff x="1957387" y="3184263"/>
              <a:chExt cx="356248" cy="368562"/>
            </a:xfrm>
          </p:grpSpPr>
          <p:sp>
            <p:nvSpPr>
              <p:cNvPr id="126" name="Freeform: Shape 125">
                <a:extLst>
                  <a:ext uri="{FF2B5EF4-FFF2-40B4-BE49-F238E27FC236}">
                    <a16:creationId xmlns:a16="http://schemas.microsoft.com/office/drawing/2014/main" id="{5C10D79D-FB17-4C69-A559-B3CB3A52C708}"/>
                  </a:ext>
                </a:extLst>
              </p:cNvPr>
              <p:cNvSpPr/>
              <p:nvPr/>
            </p:nvSpPr>
            <p:spPr>
              <a:xfrm>
                <a:off x="1985608" y="3218144"/>
                <a:ext cx="297425" cy="297426"/>
              </a:xfrm>
              <a:custGeom>
                <a:avLst/>
                <a:gdLst>
                  <a:gd name="connsiteX0" fmla="*/ 181927 w 240029"/>
                  <a:gd name="connsiteY0" fmla="*/ 72390 h 240030"/>
                  <a:gd name="connsiteX1" fmla="*/ 168592 w 240029"/>
                  <a:gd name="connsiteY1" fmla="*/ 72390 h 240030"/>
                  <a:gd name="connsiteX2" fmla="*/ 168592 w 240029"/>
                  <a:gd name="connsiteY2" fmla="*/ 58103 h 240030"/>
                  <a:gd name="connsiteX3" fmla="*/ 167640 w 240029"/>
                  <a:gd name="connsiteY3" fmla="*/ 0 h 240030"/>
                  <a:gd name="connsiteX4" fmla="*/ 0 w 240029"/>
                  <a:gd name="connsiteY4" fmla="*/ 0 h 240030"/>
                  <a:gd name="connsiteX5" fmla="*/ 0 w 240029"/>
                  <a:gd name="connsiteY5" fmla="*/ 168593 h 240030"/>
                  <a:gd name="connsiteX6" fmla="*/ 59055 w 240029"/>
                  <a:gd name="connsiteY6" fmla="*/ 169545 h 240030"/>
                  <a:gd name="connsiteX7" fmla="*/ 73342 w 240029"/>
                  <a:gd name="connsiteY7" fmla="*/ 169545 h 240030"/>
                  <a:gd name="connsiteX8" fmla="*/ 73342 w 240029"/>
                  <a:gd name="connsiteY8" fmla="*/ 183833 h 240030"/>
                  <a:gd name="connsiteX9" fmla="*/ 73342 w 240029"/>
                  <a:gd name="connsiteY9" fmla="*/ 240030 h 240030"/>
                  <a:gd name="connsiteX10" fmla="*/ 240030 w 240029"/>
                  <a:gd name="connsiteY10" fmla="*/ 240030 h 240030"/>
                  <a:gd name="connsiteX11" fmla="*/ 240030 w 240029"/>
                  <a:gd name="connsiteY11" fmla="*/ 72390 h 24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0029" h="240030">
                    <a:moveTo>
                      <a:pt x="181927" y="72390"/>
                    </a:moveTo>
                    <a:lnTo>
                      <a:pt x="168592" y="72390"/>
                    </a:lnTo>
                    <a:lnTo>
                      <a:pt x="168592" y="58103"/>
                    </a:lnTo>
                    <a:lnTo>
                      <a:pt x="167640" y="0"/>
                    </a:lnTo>
                    <a:lnTo>
                      <a:pt x="0" y="0"/>
                    </a:lnTo>
                    <a:lnTo>
                      <a:pt x="0" y="168593"/>
                    </a:lnTo>
                    <a:lnTo>
                      <a:pt x="59055" y="169545"/>
                    </a:lnTo>
                    <a:lnTo>
                      <a:pt x="73342" y="169545"/>
                    </a:lnTo>
                    <a:lnTo>
                      <a:pt x="73342" y="183833"/>
                    </a:lnTo>
                    <a:lnTo>
                      <a:pt x="73342" y="240030"/>
                    </a:lnTo>
                    <a:lnTo>
                      <a:pt x="240030" y="240030"/>
                    </a:lnTo>
                    <a:lnTo>
                      <a:pt x="240030" y="72390"/>
                    </a:lnTo>
                    <a:close/>
                  </a:path>
                </a:pathLst>
              </a:custGeom>
              <a:noFill/>
              <a:ln w="19050"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27" name="Group 126">
                <a:extLst>
                  <a:ext uri="{FF2B5EF4-FFF2-40B4-BE49-F238E27FC236}">
                    <a16:creationId xmlns:a16="http://schemas.microsoft.com/office/drawing/2014/main" id="{C43AB4B8-C653-464F-A7AC-A4093DB2D67C}"/>
                  </a:ext>
                </a:extLst>
              </p:cNvPr>
              <p:cNvGrpSpPr/>
              <p:nvPr/>
            </p:nvGrpSpPr>
            <p:grpSpPr>
              <a:xfrm>
                <a:off x="1957387" y="3463035"/>
                <a:ext cx="97277" cy="89790"/>
                <a:chOff x="1957387" y="3463035"/>
                <a:chExt cx="97277" cy="89790"/>
              </a:xfrm>
            </p:grpSpPr>
            <p:cxnSp>
              <p:nvCxnSpPr>
                <p:cNvPr id="132" name="Straight Arrow Connector 131">
                  <a:extLst>
                    <a:ext uri="{FF2B5EF4-FFF2-40B4-BE49-F238E27FC236}">
                      <a16:creationId xmlns:a16="http://schemas.microsoft.com/office/drawing/2014/main" id="{0DEAE8DC-1141-4BF2-A428-903FEA7707B1}"/>
                    </a:ext>
                  </a:extLst>
                </p:cNvPr>
                <p:cNvCxnSpPr>
                  <a:cxnSpLocks/>
                </p:cNvCxnSpPr>
                <p:nvPr/>
              </p:nvCxnSpPr>
              <p:spPr>
                <a:xfrm flipV="1">
                  <a:off x="1957387" y="3469465"/>
                  <a:ext cx="81049" cy="83360"/>
                </a:xfrm>
                <a:prstGeom prst="straightConnector1">
                  <a:avLst/>
                </a:prstGeom>
                <a:grpFill/>
                <a:ln w="19050" cap="flat">
                  <a:solidFill>
                    <a:srgbClr val="FFFFFF"/>
                  </a:solidFill>
                  <a:prstDash val="solid"/>
                  <a:miter/>
                  <a:tailEnd type="none" w="lg" len="sm"/>
                </a:ln>
              </p:spPr>
            </p:cxnSp>
            <p:cxnSp>
              <p:nvCxnSpPr>
                <p:cNvPr id="133" name="Straight Connector 132">
                  <a:extLst>
                    <a:ext uri="{FF2B5EF4-FFF2-40B4-BE49-F238E27FC236}">
                      <a16:creationId xmlns:a16="http://schemas.microsoft.com/office/drawing/2014/main" id="{1FDC0446-50E9-4D63-8E24-E1D358E3ADE0}"/>
                    </a:ext>
                  </a:extLst>
                </p:cNvPr>
                <p:cNvCxnSpPr>
                  <a:cxnSpLocks/>
                </p:cNvCxnSpPr>
                <p:nvPr/>
              </p:nvCxnSpPr>
              <p:spPr>
                <a:xfrm>
                  <a:off x="1976438" y="3463035"/>
                  <a:ext cx="78226" cy="0"/>
                </a:xfrm>
                <a:prstGeom prst="line">
                  <a:avLst/>
                </a:prstGeom>
                <a:grpFill/>
                <a:ln w="19050" cap="flat">
                  <a:solidFill>
                    <a:srgbClr val="FFFFFF"/>
                  </a:solidFill>
                  <a:prstDash val="solid"/>
                  <a:miter/>
                  <a:tailEnd type="none" w="lg" len="sm"/>
                </a:ln>
              </p:spPr>
            </p:cxnSp>
            <p:cxnSp>
              <p:nvCxnSpPr>
                <p:cNvPr id="134" name="Straight Connector 133">
                  <a:extLst>
                    <a:ext uri="{FF2B5EF4-FFF2-40B4-BE49-F238E27FC236}">
                      <a16:creationId xmlns:a16="http://schemas.microsoft.com/office/drawing/2014/main" id="{8A20DA9F-8F8D-4F5C-92D5-56C6EFFC292E}"/>
                    </a:ext>
                  </a:extLst>
                </p:cNvPr>
                <p:cNvCxnSpPr>
                  <a:cxnSpLocks/>
                </p:cNvCxnSpPr>
                <p:nvPr/>
              </p:nvCxnSpPr>
              <p:spPr>
                <a:xfrm>
                  <a:off x="2045942" y="3465416"/>
                  <a:ext cx="0" cy="64424"/>
                </a:xfrm>
                <a:prstGeom prst="line">
                  <a:avLst/>
                </a:prstGeom>
                <a:grpFill/>
                <a:ln w="19050" cap="flat">
                  <a:solidFill>
                    <a:srgbClr val="FFFFFF"/>
                  </a:solidFill>
                  <a:prstDash val="solid"/>
                  <a:miter/>
                  <a:tailEnd type="none" w="lg" len="sm"/>
                </a:ln>
              </p:spPr>
            </p:cxnSp>
          </p:grpSp>
          <p:grpSp>
            <p:nvGrpSpPr>
              <p:cNvPr id="128" name="Group 127">
                <a:extLst>
                  <a:ext uri="{FF2B5EF4-FFF2-40B4-BE49-F238E27FC236}">
                    <a16:creationId xmlns:a16="http://schemas.microsoft.com/office/drawing/2014/main" id="{8C43BE1D-DB80-49E4-A569-004E327D22C2}"/>
                  </a:ext>
                </a:extLst>
              </p:cNvPr>
              <p:cNvGrpSpPr/>
              <p:nvPr/>
            </p:nvGrpSpPr>
            <p:grpSpPr>
              <a:xfrm flipH="1" flipV="1">
                <a:off x="2216358" y="3184263"/>
                <a:ext cx="97277" cy="89790"/>
                <a:chOff x="1957387" y="3463035"/>
                <a:chExt cx="97277" cy="89790"/>
              </a:xfrm>
            </p:grpSpPr>
            <p:cxnSp>
              <p:nvCxnSpPr>
                <p:cNvPr id="129" name="Straight Arrow Connector 128">
                  <a:extLst>
                    <a:ext uri="{FF2B5EF4-FFF2-40B4-BE49-F238E27FC236}">
                      <a16:creationId xmlns:a16="http://schemas.microsoft.com/office/drawing/2014/main" id="{833D01C4-52ED-4F4E-AC93-A8686848C464}"/>
                    </a:ext>
                  </a:extLst>
                </p:cNvPr>
                <p:cNvCxnSpPr>
                  <a:cxnSpLocks/>
                </p:cNvCxnSpPr>
                <p:nvPr/>
              </p:nvCxnSpPr>
              <p:spPr>
                <a:xfrm flipV="1">
                  <a:off x="1957387" y="3469465"/>
                  <a:ext cx="81049" cy="83360"/>
                </a:xfrm>
                <a:prstGeom prst="straightConnector1">
                  <a:avLst/>
                </a:prstGeom>
                <a:grpFill/>
                <a:ln w="19050" cap="flat">
                  <a:solidFill>
                    <a:srgbClr val="FFFFFF"/>
                  </a:solidFill>
                  <a:prstDash val="solid"/>
                  <a:miter/>
                  <a:tailEnd type="none" w="lg" len="sm"/>
                </a:ln>
              </p:spPr>
            </p:cxnSp>
            <p:cxnSp>
              <p:nvCxnSpPr>
                <p:cNvPr id="130" name="Straight Connector 129">
                  <a:extLst>
                    <a:ext uri="{FF2B5EF4-FFF2-40B4-BE49-F238E27FC236}">
                      <a16:creationId xmlns:a16="http://schemas.microsoft.com/office/drawing/2014/main" id="{6E1844D0-277A-4B47-AFB0-F41D36BC0578}"/>
                    </a:ext>
                  </a:extLst>
                </p:cNvPr>
                <p:cNvCxnSpPr>
                  <a:cxnSpLocks/>
                </p:cNvCxnSpPr>
                <p:nvPr/>
              </p:nvCxnSpPr>
              <p:spPr>
                <a:xfrm>
                  <a:off x="1976438" y="3463035"/>
                  <a:ext cx="78226" cy="0"/>
                </a:xfrm>
                <a:prstGeom prst="line">
                  <a:avLst/>
                </a:prstGeom>
                <a:grpFill/>
                <a:ln w="19050" cap="flat">
                  <a:solidFill>
                    <a:srgbClr val="FFFFFF"/>
                  </a:solidFill>
                  <a:prstDash val="solid"/>
                  <a:miter/>
                  <a:tailEnd type="none" w="lg" len="sm"/>
                </a:ln>
              </p:spPr>
            </p:cxnSp>
            <p:cxnSp>
              <p:nvCxnSpPr>
                <p:cNvPr id="131" name="Straight Connector 130">
                  <a:extLst>
                    <a:ext uri="{FF2B5EF4-FFF2-40B4-BE49-F238E27FC236}">
                      <a16:creationId xmlns:a16="http://schemas.microsoft.com/office/drawing/2014/main" id="{04BBA34B-F1C1-4739-8F85-555F6E4DC109}"/>
                    </a:ext>
                  </a:extLst>
                </p:cNvPr>
                <p:cNvCxnSpPr>
                  <a:cxnSpLocks/>
                </p:cNvCxnSpPr>
                <p:nvPr/>
              </p:nvCxnSpPr>
              <p:spPr>
                <a:xfrm>
                  <a:off x="2045942" y="3465416"/>
                  <a:ext cx="0" cy="64424"/>
                </a:xfrm>
                <a:prstGeom prst="line">
                  <a:avLst/>
                </a:prstGeom>
                <a:grpFill/>
                <a:ln w="19050" cap="flat">
                  <a:solidFill>
                    <a:srgbClr val="FFFFFF"/>
                  </a:solidFill>
                  <a:prstDash val="solid"/>
                  <a:miter/>
                  <a:tailEnd type="none" w="lg" len="sm"/>
                </a:ln>
              </p:spPr>
            </p:cxnSp>
          </p:grpSp>
        </p:grpSp>
      </p:grpSp>
      <p:grpSp>
        <p:nvGrpSpPr>
          <p:cNvPr id="135" name="Group 134">
            <a:extLst>
              <a:ext uri="{FF2B5EF4-FFF2-40B4-BE49-F238E27FC236}">
                <a16:creationId xmlns:a16="http://schemas.microsoft.com/office/drawing/2014/main" id="{F0FCD92E-22AC-4B58-A52A-BB740E0BE671}"/>
              </a:ext>
              <a:ext uri="{C183D7F6-B498-43B3-948B-1728B52AA6E4}">
                <adec:decorative xmlns:adec="http://schemas.microsoft.com/office/drawing/2017/decorative" val="1"/>
              </a:ext>
            </a:extLst>
          </p:cNvPr>
          <p:cNvGrpSpPr/>
          <p:nvPr/>
        </p:nvGrpSpPr>
        <p:grpSpPr>
          <a:xfrm>
            <a:off x="4757990" y="2829952"/>
            <a:ext cx="835556" cy="835556"/>
            <a:chOff x="2978246" y="3050141"/>
            <a:chExt cx="647302" cy="647302"/>
          </a:xfrm>
        </p:grpSpPr>
        <p:sp>
          <p:nvSpPr>
            <p:cNvPr id="136" name="Oval 135">
              <a:extLst>
                <a:ext uri="{FF2B5EF4-FFF2-40B4-BE49-F238E27FC236}">
                  <a16:creationId xmlns:a16="http://schemas.microsoft.com/office/drawing/2014/main" id="{CD60FF22-596D-47BF-AD35-2323A9B8E177}"/>
                </a:ext>
              </a:extLst>
            </p:cNvPr>
            <p:cNvSpPr/>
            <p:nvPr/>
          </p:nvSpPr>
          <p:spPr>
            <a:xfrm>
              <a:off x="2978246" y="3050141"/>
              <a:ext cx="647302" cy="647302"/>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nvGrpSpPr>
            <p:cNvPr id="137" name="Group 136">
              <a:extLst>
                <a:ext uri="{FF2B5EF4-FFF2-40B4-BE49-F238E27FC236}">
                  <a16:creationId xmlns:a16="http://schemas.microsoft.com/office/drawing/2014/main" id="{AF5FA180-9649-4A1E-97FA-0D418C2A6659}"/>
                </a:ext>
              </a:extLst>
            </p:cNvPr>
            <p:cNvGrpSpPr/>
            <p:nvPr/>
          </p:nvGrpSpPr>
          <p:grpSpPr>
            <a:xfrm>
              <a:off x="3115801" y="3184263"/>
              <a:ext cx="375752" cy="400560"/>
              <a:chOff x="3109451" y="3184263"/>
              <a:chExt cx="375752" cy="400560"/>
            </a:xfrm>
          </p:grpSpPr>
          <p:sp>
            <p:nvSpPr>
              <p:cNvPr id="138" name="Freeform: Shape 137">
                <a:extLst>
                  <a:ext uri="{FF2B5EF4-FFF2-40B4-BE49-F238E27FC236}">
                    <a16:creationId xmlns:a16="http://schemas.microsoft.com/office/drawing/2014/main" id="{4CBCC798-777B-4455-84CC-801D37C95832}"/>
                  </a:ext>
                </a:extLst>
              </p:cNvPr>
              <p:cNvSpPr/>
              <p:nvPr/>
            </p:nvSpPr>
            <p:spPr>
              <a:xfrm>
                <a:off x="3112240" y="3186985"/>
                <a:ext cx="372963" cy="397838"/>
              </a:xfrm>
              <a:custGeom>
                <a:avLst/>
                <a:gdLst>
                  <a:gd name="connsiteX0" fmla="*/ 203835 w 300990"/>
                  <a:gd name="connsiteY0" fmla="*/ 16265 h 321065"/>
                  <a:gd name="connsiteX1" fmla="*/ 150495 w 300990"/>
                  <a:gd name="connsiteY1" fmla="*/ 73 h 321065"/>
                  <a:gd name="connsiteX2" fmla="*/ 97155 w 300990"/>
                  <a:gd name="connsiteY2" fmla="*/ 17217 h 321065"/>
                  <a:gd name="connsiteX3" fmla="*/ 0 w 300990"/>
                  <a:gd name="connsiteY3" fmla="*/ 43887 h 321065"/>
                  <a:gd name="connsiteX4" fmla="*/ 0 w 300990"/>
                  <a:gd name="connsiteY4" fmla="*/ 119135 h 321065"/>
                  <a:gd name="connsiteX5" fmla="*/ 5715 w 300990"/>
                  <a:gd name="connsiteY5" fmla="*/ 161045 h 321065"/>
                  <a:gd name="connsiteX6" fmla="*/ 5715 w 300990"/>
                  <a:gd name="connsiteY6" fmla="*/ 161045 h 321065"/>
                  <a:gd name="connsiteX7" fmla="*/ 150495 w 300990"/>
                  <a:gd name="connsiteY7" fmla="*/ 321065 h 321065"/>
                  <a:gd name="connsiteX8" fmla="*/ 295275 w 300990"/>
                  <a:gd name="connsiteY8" fmla="*/ 161045 h 321065"/>
                  <a:gd name="connsiteX9" fmla="*/ 295275 w 300990"/>
                  <a:gd name="connsiteY9" fmla="*/ 160092 h 321065"/>
                  <a:gd name="connsiteX10" fmla="*/ 295275 w 300990"/>
                  <a:gd name="connsiteY10" fmla="*/ 160092 h 321065"/>
                  <a:gd name="connsiteX11" fmla="*/ 300990 w 300990"/>
                  <a:gd name="connsiteY11" fmla="*/ 118183 h 321065"/>
                  <a:gd name="connsiteX12" fmla="*/ 300990 w 300990"/>
                  <a:gd name="connsiteY12" fmla="*/ 42935 h 321065"/>
                  <a:gd name="connsiteX13" fmla="*/ 203835 w 300990"/>
                  <a:gd name="connsiteY13" fmla="*/ 16265 h 321065"/>
                  <a:gd name="connsiteX14" fmla="*/ 203835 w 300990"/>
                  <a:gd name="connsiteY14" fmla="*/ 16265 h 321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0990" h="321065">
                    <a:moveTo>
                      <a:pt x="203835" y="16265"/>
                    </a:moveTo>
                    <a:cubicBezTo>
                      <a:pt x="190500" y="5787"/>
                      <a:pt x="171450" y="73"/>
                      <a:pt x="150495" y="73"/>
                    </a:cubicBezTo>
                    <a:cubicBezTo>
                      <a:pt x="130493" y="-880"/>
                      <a:pt x="118110" y="7692"/>
                      <a:pt x="97155" y="17217"/>
                    </a:cubicBezTo>
                    <a:cubicBezTo>
                      <a:pt x="66675" y="28648"/>
                      <a:pt x="38100" y="43887"/>
                      <a:pt x="0" y="43887"/>
                    </a:cubicBezTo>
                    <a:lnTo>
                      <a:pt x="0" y="119135"/>
                    </a:lnTo>
                    <a:cubicBezTo>
                      <a:pt x="0" y="133423"/>
                      <a:pt x="1905" y="147710"/>
                      <a:pt x="5715" y="161045"/>
                    </a:cubicBezTo>
                    <a:lnTo>
                      <a:pt x="5715" y="161045"/>
                    </a:lnTo>
                    <a:cubicBezTo>
                      <a:pt x="22860" y="222958"/>
                      <a:pt x="74295" y="278203"/>
                      <a:pt x="150495" y="321065"/>
                    </a:cubicBezTo>
                    <a:cubicBezTo>
                      <a:pt x="227648" y="278203"/>
                      <a:pt x="279083" y="222958"/>
                      <a:pt x="295275" y="161045"/>
                    </a:cubicBezTo>
                    <a:lnTo>
                      <a:pt x="295275" y="160092"/>
                    </a:lnTo>
                    <a:lnTo>
                      <a:pt x="295275" y="160092"/>
                    </a:lnTo>
                    <a:cubicBezTo>
                      <a:pt x="299085" y="146758"/>
                      <a:pt x="300990" y="131517"/>
                      <a:pt x="300990" y="118183"/>
                    </a:cubicBezTo>
                    <a:lnTo>
                      <a:pt x="300990" y="42935"/>
                    </a:lnTo>
                    <a:cubicBezTo>
                      <a:pt x="261938" y="42935"/>
                      <a:pt x="228600" y="33410"/>
                      <a:pt x="203835" y="16265"/>
                    </a:cubicBezTo>
                    <a:lnTo>
                      <a:pt x="203835" y="16265"/>
                    </a:lnTo>
                    <a:close/>
                  </a:path>
                </a:pathLst>
              </a:custGeom>
              <a:noFill/>
              <a:ln w="19050"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cxnSp>
            <p:nvCxnSpPr>
              <p:cNvPr id="139" name="Straight Connector 138">
                <a:extLst>
                  <a:ext uri="{FF2B5EF4-FFF2-40B4-BE49-F238E27FC236}">
                    <a16:creationId xmlns:a16="http://schemas.microsoft.com/office/drawing/2014/main" id="{BE82B46F-504C-4AFD-B297-44A4B9595ADF}"/>
                  </a:ext>
                </a:extLst>
              </p:cNvPr>
              <p:cNvCxnSpPr>
                <a:cxnSpLocks/>
                <a:endCxn id="138" idx="7"/>
              </p:cNvCxnSpPr>
              <p:nvPr/>
            </p:nvCxnSpPr>
            <p:spPr>
              <a:xfrm>
                <a:off x="3298548" y="3184263"/>
                <a:ext cx="174" cy="400560"/>
              </a:xfrm>
              <a:prstGeom prst="line">
                <a:avLst/>
              </a:prstGeom>
              <a:noFill/>
              <a:ln w="19050" cap="flat">
                <a:solidFill>
                  <a:srgbClr val="FFFFFF"/>
                </a:solidFill>
                <a:prstDash val="solid"/>
                <a:miter/>
              </a:ln>
            </p:spPr>
          </p:cxnSp>
          <p:cxnSp>
            <p:nvCxnSpPr>
              <p:cNvPr id="140" name="Straight Connector 139">
                <a:extLst>
                  <a:ext uri="{FF2B5EF4-FFF2-40B4-BE49-F238E27FC236}">
                    <a16:creationId xmlns:a16="http://schemas.microsoft.com/office/drawing/2014/main" id="{3B81779E-87DE-4F96-AD09-5F8CD1F9C9C6}"/>
                  </a:ext>
                </a:extLst>
              </p:cNvPr>
              <p:cNvCxnSpPr>
                <a:cxnSpLocks/>
              </p:cNvCxnSpPr>
              <p:nvPr/>
            </p:nvCxnSpPr>
            <p:spPr>
              <a:xfrm>
                <a:off x="3109451" y="3377015"/>
                <a:ext cx="373432" cy="0"/>
              </a:xfrm>
              <a:prstGeom prst="line">
                <a:avLst/>
              </a:prstGeom>
              <a:noFill/>
              <a:ln w="19050" cap="flat">
                <a:solidFill>
                  <a:srgbClr val="FFFFFF"/>
                </a:solidFill>
                <a:prstDash val="solid"/>
                <a:miter/>
              </a:ln>
            </p:spPr>
          </p:cxnSp>
        </p:grpSp>
      </p:grpSp>
      <p:grpSp>
        <p:nvGrpSpPr>
          <p:cNvPr id="141" name="Group 140">
            <a:extLst>
              <a:ext uri="{FF2B5EF4-FFF2-40B4-BE49-F238E27FC236}">
                <a16:creationId xmlns:a16="http://schemas.microsoft.com/office/drawing/2014/main" id="{6A1185DC-B343-4061-8C6E-F4E370374C80}"/>
              </a:ext>
              <a:ext uri="{C183D7F6-B498-43B3-948B-1728B52AA6E4}">
                <adec:decorative xmlns:adec="http://schemas.microsoft.com/office/drawing/2017/decorative" val="1"/>
              </a:ext>
            </a:extLst>
          </p:cNvPr>
          <p:cNvGrpSpPr/>
          <p:nvPr/>
        </p:nvGrpSpPr>
        <p:grpSpPr>
          <a:xfrm>
            <a:off x="6555925" y="2829952"/>
            <a:ext cx="835556" cy="835556"/>
            <a:chOff x="4158800" y="3050141"/>
            <a:chExt cx="647302" cy="647302"/>
          </a:xfrm>
        </p:grpSpPr>
        <p:sp>
          <p:nvSpPr>
            <p:cNvPr id="142" name="Oval 141">
              <a:extLst>
                <a:ext uri="{FF2B5EF4-FFF2-40B4-BE49-F238E27FC236}">
                  <a16:creationId xmlns:a16="http://schemas.microsoft.com/office/drawing/2014/main" id="{2F953311-A8EA-490E-85B6-E4408349210E}"/>
                </a:ext>
              </a:extLst>
            </p:cNvPr>
            <p:cNvSpPr/>
            <p:nvPr/>
          </p:nvSpPr>
          <p:spPr>
            <a:xfrm>
              <a:off x="4158800" y="3050141"/>
              <a:ext cx="647302" cy="647302"/>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143" name="Graphic 3">
              <a:extLst>
                <a:ext uri="{FF2B5EF4-FFF2-40B4-BE49-F238E27FC236}">
                  <a16:creationId xmlns:a16="http://schemas.microsoft.com/office/drawing/2014/main" id="{DC44A959-6EA1-4B77-A215-D8412C1F4D51}"/>
                </a:ext>
              </a:extLst>
            </p:cNvPr>
            <p:cNvSpPr/>
            <p:nvPr/>
          </p:nvSpPr>
          <p:spPr>
            <a:xfrm>
              <a:off x="4283277" y="3223045"/>
              <a:ext cx="420734" cy="285389"/>
            </a:xfrm>
            <a:custGeom>
              <a:avLst/>
              <a:gdLst>
                <a:gd name="connsiteX0" fmla="*/ 392524 w 452820"/>
                <a:gd name="connsiteY0" fmla="*/ 214918 h 307153"/>
                <a:gd name="connsiteX1" fmla="*/ 60446 w 452820"/>
                <a:gd name="connsiteY1" fmla="*/ 214918 h 307153"/>
                <a:gd name="connsiteX2" fmla="*/ 60446 w 452820"/>
                <a:gd name="connsiteY2" fmla="*/ 0 h 307153"/>
                <a:gd name="connsiteX3" fmla="*/ 392524 w 452820"/>
                <a:gd name="connsiteY3" fmla="*/ 0 h 307153"/>
                <a:gd name="connsiteX4" fmla="*/ 392524 w 452820"/>
                <a:gd name="connsiteY4" fmla="*/ 214918 h 307153"/>
                <a:gd name="connsiteX5" fmla="*/ 392524 w 452820"/>
                <a:gd name="connsiteY5" fmla="*/ 214918 h 307153"/>
                <a:gd name="connsiteX6" fmla="*/ 392524 w 452820"/>
                <a:gd name="connsiteY6" fmla="*/ 214918 h 307153"/>
                <a:gd name="connsiteX7" fmla="*/ 0 w 452820"/>
                <a:gd name="connsiteY7" fmla="*/ 291781 h 307153"/>
                <a:gd name="connsiteX8" fmla="*/ 15074 w 452820"/>
                <a:gd name="connsiteY8" fmla="*/ 307154 h 307153"/>
                <a:gd name="connsiteX9" fmla="*/ 437746 w 452820"/>
                <a:gd name="connsiteY9" fmla="*/ 307154 h 307153"/>
                <a:gd name="connsiteX10" fmla="*/ 452821 w 452820"/>
                <a:gd name="connsiteY10" fmla="*/ 291781 h 307153"/>
                <a:gd name="connsiteX11" fmla="*/ 445358 w 452820"/>
                <a:gd name="connsiteY11" fmla="*/ 268648 h 307153"/>
                <a:gd name="connsiteX12" fmla="*/ 392524 w 452820"/>
                <a:gd name="connsiteY12" fmla="*/ 214918 h 307153"/>
                <a:gd name="connsiteX13" fmla="*/ 60446 w 452820"/>
                <a:gd name="connsiteY13" fmla="*/ 214918 h 307153"/>
                <a:gd name="connsiteX14" fmla="*/ 7612 w 452820"/>
                <a:gd name="connsiteY14" fmla="*/ 268648 h 307153"/>
                <a:gd name="connsiteX15" fmla="*/ 0 w 452820"/>
                <a:gd name="connsiteY15" fmla="*/ 291781 h 307153"/>
                <a:gd name="connsiteX16" fmla="*/ 0 w 452820"/>
                <a:gd name="connsiteY16" fmla="*/ 291781 h 307153"/>
                <a:gd name="connsiteX0" fmla="*/ 392524 w 452821"/>
                <a:gd name="connsiteY0" fmla="*/ 214918 h 307154"/>
                <a:gd name="connsiteX1" fmla="*/ 60446 w 452821"/>
                <a:gd name="connsiteY1" fmla="*/ 214918 h 307154"/>
                <a:gd name="connsiteX2" fmla="*/ 60446 w 452821"/>
                <a:gd name="connsiteY2" fmla="*/ 0 h 307154"/>
                <a:gd name="connsiteX3" fmla="*/ 392524 w 452821"/>
                <a:gd name="connsiteY3" fmla="*/ 0 h 307154"/>
                <a:gd name="connsiteX4" fmla="*/ 392524 w 452821"/>
                <a:gd name="connsiteY4" fmla="*/ 214918 h 307154"/>
                <a:gd name="connsiteX5" fmla="*/ 392524 w 452821"/>
                <a:gd name="connsiteY5" fmla="*/ 214918 h 307154"/>
                <a:gd name="connsiteX6" fmla="*/ 392524 w 452821"/>
                <a:gd name="connsiteY6" fmla="*/ 214918 h 307154"/>
                <a:gd name="connsiteX7" fmla="*/ 0 w 452821"/>
                <a:gd name="connsiteY7" fmla="*/ 291781 h 307154"/>
                <a:gd name="connsiteX8" fmla="*/ 15074 w 452821"/>
                <a:gd name="connsiteY8" fmla="*/ 307154 h 307154"/>
                <a:gd name="connsiteX9" fmla="*/ 437746 w 452821"/>
                <a:gd name="connsiteY9" fmla="*/ 307154 h 307154"/>
                <a:gd name="connsiteX10" fmla="*/ 452821 w 452821"/>
                <a:gd name="connsiteY10" fmla="*/ 291781 h 307154"/>
                <a:gd name="connsiteX11" fmla="*/ 445358 w 452821"/>
                <a:gd name="connsiteY11" fmla="*/ 268648 h 307154"/>
                <a:gd name="connsiteX12" fmla="*/ 392524 w 452821"/>
                <a:gd name="connsiteY12" fmla="*/ 214918 h 307154"/>
                <a:gd name="connsiteX13" fmla="*/ 60446 w 452821"/>
                <a:gd name="connsiteY13" fmla="*/ 214918 h 307154"/>
                <a:gd name="connsiteX14" fmla="*/ 7612 w 452821"/>
                <a:gd name="connsiteY14" fmla="*/ 268648 h 307154"/>
                <a:gd name="connsiteX15" fmla="*/ 0 w 452821"/>
                <a:gd name="connsiteY15" fmla="*/ 291781 h 307154"/>
                <a:gd name="connsiteX16" fmla="*/ 0 w 452821"/>
                <a:gd name="connsiteY16" fmla="*/ 291781 h 30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2821" h="307154">
                  <a:moveTo>
                    <a:pt x="392524" y="214918"/>
                  </a:moveTo>
                  <a:lnTo>
                    <a:pt x="60446" y="214918"/>
                  </a:lnTo>
                  <a:lnTo>
                    <a:pt x="60446" y="0"/>
                  </a:lnTo>
                  <a:lnTo>
                    <a:pt x="392524" y="0"/>
                  </a:lnTo>
                  <a:lnTo>
                    <a:pt x="392524" y="214918"/>
                  </a:lnTo>
                  <a:lnTo>
                    <a:pt x="392524" y="214918"/>
                  </a:lnTo>
                  <a:lnTo>
                    <a:pt x="392524" y="214918"/>
                  </a:lnTo>
                  <a:close/>
                  <a:moveTo>
                    <a:pt x="0" y="291781"/>
                  </a:moveTo>
                  <a:cubicBezTo>
                    <a:pt x="0" y="300288"/>
                    <a:pt x="6716" y="307154"/>
                    <a:pt x="15074" y="307154"/>
                  </a:cubicBezTo>
                  <a:lnTo>
                    <a:pt x="437746" y="307154"/>
                  </a:lnTo>
                  <a:cubicBezTo>
                    <a:pt x="446104" y="307154"/>
                    <a:pt x="452821" y="300288"/>
                    <a:pt x="452821" y="291781"/>
                  </a:cubicBezTo>
                  <a:cubicBezTo>
                    <a:pt x="452821" y="282826"/>
                    <a:pt x="449985" y="274618"/>
                    <a:pt x="445358" y="268648"/>
                  </a:cubicBezTo>
                  <a:lnTo>
                    <a:pt x="392524" y="214918"/>
                  </a:lnTo>
                  <a:lnTo>
                    <a:pt x="60446" y="214918"/>
                  </a:lnTo>
                  <a:lnTo>
                    <a:pt x="7612" y="268648"/>
                  </a:lnTo>
                  <a:cubicBezTo>
                    <a:pt x="2985" y="274618"/>
                    <a:pt x="0" y="282826"/>
                    <a:pt x="0" y="291781"/>
                  </a:cubicBezTo>
                  <a:lnTo>
                    <a:pt x="0" y="291781"/>
                  </a:lnTo>
                  <a:close/>
                </a:path>
              </a:pathLst>
            </a:custGeom>
            <a:noFill/>
            <a:ln w="19050"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4" name="Freeform: Shape 143">
              <a:extLst>
                <a:ext uri="{FF2B5EF4-FFF2-40B4-BE49-F238E27FC236}">
                  <a16:creationId xmlns:a16="http://schemas.microsoft.com/office/drawing/2014/main" id="{D50DAA29-F0CC-4B6B-B5DB-0B17230FAF56}"/>
                </a:ext>
              </a:extLst>
            </p:cNvPr>
            <p:cNvSpPr/>
            <p:nvPr/>
          </p:nvSpPr>
          <p:spPr>
            <a:xfrm>
              <a:off x="4451379" y="3257854"/>
              <a:ext cx="97851" cy="128097"/>
            </a:xfrm>
            <a:custGeom>
              <a:avLst/>
              <a:gdLst>
                <a:gd name="connsiteX0" fmla="*/ 17145 w 104775"/>
                <a:gd name="connsiteY0" fmla="*/ 137160 h 137160"/>
                <a:gd name="connsiteX1" fmla="*/ 104775 w 104775"/>
                <a:gd name="connsiteY1" fmla="*/ 55245 h 137160"/>
                <a:gd name="connsiteX2" fmla="*/ 58103 w 104775"/>
                <a:gd name="connsiteY2" fmla="*/ 55245 h 137160"/>
                <a:gd name="connsiteX3" fmla="*/ 87630 w 104775"/>
                <a:gd name="connsiteY3" fmla="*/ 0 h 137160"/>
                <a:gd name="connsiteX4" fmla="*/ 43815 w 104775"/>
                <a:gd name="connsiteY4" fmla="*/ 0 h 137160"/>
                <a:gd name="connsiteX5" fmla="*/ 0 w 104775"/>
                <a:gd name="connsiteY5" fmla="*/ 81915 h 137160"/>
                <a:gd name="connsiteX6" fmla="*/ 34290 w 104775"/>
                <a:gd name="connsiteY6" fmla="*/ 81915 h 137160"/>
                <a:gd name="connsiteX7" fmla="*/ 4763 w 104775"/>
                <a:gd name="connsiteY7" fmla="*/ 137160 h 137160"/>
                <a:gd name="connsiteX8" fmla="*/ 17145 w 104775"/>
                <a:gd name="connsiteY8" fmla="*/ 137160 h 137160"/>
                <a:gd name="connsiteX9" fmla="*/ 17145 w 104775"/>
                <a:gd name="connsiteY9" fmla="*/ 137160 h 13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775" h="137160">
                  <a:moveTo>
                    <a:pt x="17145" y="137160"/>
                  </a:moveTo>
                  <a:lnTo>
                    <a:pt x="104775" y="55245"/>
                  </a:lnTo>
                  <a:lnTo>
                    <a:pt x="58103" y="55245"/>
                  </a:lnTo>
                  <a:lnTo>
                    <a:pt x="87630" y="0"/>
                  </a:lnTo>
                  <a:lnTo>
                    <a:pt x="43815" y="0"/>
                  </a:lnTo>
                  <a:lnTo>
                    <a:pt x="0" y="81915"/>
                  </a:lnTo>
                  <a:lnTo>
                    <a:pt x="34290" y="81915"/>
                  </a:lnTo>
                  <a:lnTo>
                    <a:pt x="4763" y="137160"/>
                  </a:lnTo>
                  <a:lnTo>
                    <a:pt x="17145" y="137160"/>
                  </a:lnTo>
                  <a:lnTo>
                    <a:pt x="17145" y="137160"/>
                  </a:lnTo>
                  <a:close/>
                </a:path>
              </a:pathLst>
            </a:custGeom>
            <a:noFill/>
            <a:ln w="19050"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145" name="Group 144">
            <a:extLst>
              <a:ext uri="{FF2B5EF4-FFF2-40B4-BE49-F238E27FC236}">
                <a16:creationId xmlns:a16="http://schemas.microsoft.com/office/drawing/2014/main" id="{2C0806C9-4800-47B1-9D78-C1452B87944A}"/>
              </a:ext>
              <a:ext uri="{C183D7F6-B498-43B3-948B-1728B52AA6E4}">
                <adec:decorative xmlns:adec="http://schemas.microsoft.com/office/drawing/2017/decorative" val="1"/>
              </a:ext>
            </a:extLst>
          </p:cNvPr>
          <p:cNvGrpSpPr/>
          <p:nvPr/>
        </p:nvGrpSpPr>
        <p:grpSpPr>
          <a:xfrm>
            <a:off x="8353861" y="2829952"/>
            <a:ext cx="835556" cy="835556"/>
            <a:chOff x="5339354" y="3050141"/>
            <a:chExt cx="647302" cy="647302"/>
          </a:xfrm>
        </p:grpSpPr>
        <p:sp>
          <p:nvSpPr>
            <p:cNvPr id="146" name="Oval 145">
              <a:extLst>
                <a:ext uri="{FF2B5EF4-FFF2-40B4-BE49-F238E27FC236}">
                  <a16:creationId xmlns:a16="http://schemas.microsoft.com/office/drawing/2014/main" id="{B7AD3731-5B9D-4EE1-B91B-D16779F10107}"/>
                </a:ext>
              </a:extLst>
            </p:cNvPr>
            <p:cNvSpPr/>
            <p:nvPr/>
          </p:nvSpPr>
          <p:spPr>
            <a:xfrm>
              <a:off x="5339354" y="3050141"/>
              <a:ext cx="647302" cy="647302"/>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nvGrpSpPr>
            <p:cNvPr id="147" name="Group 146">
              <a:extLst>
                <a:ext uri="{FF2B5EF4-FFF2-40B4-BE49-F238E27FC236}">
                  <a16:creationId xmlns:a16="http://schemas.microsoft.com/office/drawing/2014/main" id="{E9D9853B-AC8B-4982-B872-C05D58AC8EA7}"/>
                </a:ext>
              </a:extLst>
            </p:cNvPr>
            <p:cNvGrpSpPr/>
            <p:nvPr/>
          </p:nvGrpSpPr>
          <p:grpSpPr>
            <a:xfrm>
              <a:off x="5484758" y="3165946"/>
              <a:ext cx="359979" cy="417811"/>
              <a:chOff x="5484758" y="3165946"/>
              <a:chExt cx="359979" cy="417811"/>
            </a:xfrm>
          </p:grpSpPr>
          <p:sp>
            <p:nvSpPr>
              <p:cNvPr id="148" name="Freeform: Shape 147">
                <a:extLst>
                  <a:ext uri="{FF2B5EF4-FFF2-40B4-BE49-F238E27FC236}">
                    <a16:creationId xmlns:a16="http://schemas.microsoft.com/office/drawing/2014/main" id="{641F8003-9E27-4196-B4C9-14E189931348}"/>
                  </a:ext>
                </a:extLst>
              </p:cNvPr>
              <p:cNvSpPr/>
              <p:nvPr/>
            </p:nvSpPr>
            <p:spPr>
              <a:xfrm>
                <a:off x="5484758" y="3165946"/>
                <a:ext cx="359979" cy="417811"/>
              </a:xfrm>
              <a:custGeom>
                <a:avLst/>
                <a:gdLst>
                  <a:gd name="connsiteX0" fmla="*/ 290513 w 290512"/>
                  <a:gd name="connsiteY0" fmla="*/ 83820 h 337184"/>
                  <a:gd name="connsiteX1" fmla="*/ 144780 w 290512"/>
                  <a:gd name="connsiteY1" fmla="*/ 0 h 337184"/>
                  <a:gd name="connsiteX2" fmla="*/ 0 w 290512"/>
                  <a:gd name="connsiteY2" fmla="*/ 83820 h 337184"/>
                  <a:gd name="connsiteX3" fmla="*/ 0 w 290512"/>
                  <a:gd name="connsiteY3" fmla="*/ 252413 h 337184"/>
                  <a:gd name="connsiteX4" fmla="*/ 145733 w 290512"/>
                  <a:gd name="connsiteY4" fmla="*/ 337185 h 337184"/>
                  <a:gd name="connsiteX5" fmla="*/ 197168 w 290512"/>
                  <a:gd name="connsiteY5" fmla="*/ 307657 h 337184"/>
                  <a:gd name="connsiteX6" fmla="*/ 165735 w 290512"/>
                  <a:gd name="connsiteY6" fmla="*/ 253365 h 337184"/>
                  <a:gd name="connsiteX7" fmla="*/ 145733 w 290512"/>
                  <a:gd name="connsiteY7" fmla="*/ 256222 h 337184"/>
                  <a:gd name="connsiteX8" fmla="*/ 60960 w 290512"/>
                  <a:gd name="connsiteY8" fmla="*/ 173355 h 337184"/>
                  <a:gd name="connsiteX9" fmla="*/ 145733 w 290512"/>
                  <a:gd name="connsiteY9" fmla="*/ 90488 h 337184"/>
                  <a:gd name="connsiteX10" fmla="*/ 230505 w 290512"/>
                  <a:gd name="connsiteY10" fmla="*/ 173355 h 337184"/>
                  <a:gd name="connsiteX11" fmla="*/ 213360 w 290512"/>
                  <a:gd name="connsiteY11" fmla="*/ 222885 h 337184"/>
                  <a:gd name="connsiteX12" fmla="*/ 245745 w 290512"/>
                  <a:gd name="connsiteY12" fmla="*/ 280035 h 337184"/>
                  <a:gd name="connsiteX13" fmla="*/ 290513 w 290512"/>
                  <a:gd name="connsiteY13" fmla="*/ 253365 h 337184"/>
                  <a:gd name="connsiteX14" fmla="*/ 290513 w 290512"/>
                  <a:gd name="connsiteY14" fmla="*/ 83820 h 337184"/>
                  <a:gd name="connsiteX15" fmla="*/ 290513 w 290512"/>
                  <a:gd name="connsiteY15" fmla="*/ 83820 h 337184"/>
                  <a:gd name="connsiteX16" fmla="*/ 290513 w 290512"/>
                  <a:gd name="connsiteY16" fmla="*/ 83820 h 33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0512" h="337184">
                    <a:moveTo>
                      <a:pt x="290513" y="83820"/>
                    </a:moveTo>
                    <a:lnTo>
                      <a:pt x="144780" y="0"/>
                    </a:lnTo>
                    <a:lnTo>
                      <a:pt x="0" y="83820"/>
                    </a:lnTo>
                    <a:lnTo>
                      <a:pt x="0" y="252413"/>
                    </a:lnTo>
                    <a:lnTo>
                      <a:pt x="145733" y="337185"/>
                    </a:lnTo>
                    <a:lnTo>
                      <a:pt x="197168" y="307657"/>
                    </a:lnTo>
                    <a:lnTo>
                      <a:pt x="165735" y="253365"/>
                    </a:lnTo>
                    <a:cubicBezTo>
                      <a:pt x="159068" y="254317"/>
                      <a:pt x="152400" y="256222"/>
                      <a:pt x="145733" y="256222"/>
                    </a:cubicBezTo>
                    <a:cubicBezTo>
                      <a:pt x="99060" y="256222"/>
                      <a:pt x="60960" y="219075"/>
                      <a:pt x="60960" y="173355"/>
                    </a:cubicBezTo>
                    <a:cubicBezTo>
                      <a:pt x="60960" y="127635"/>
                      <a:pt x="99060" y="90488"/>
                      <a:pt x="145733" y="90488"/>
                    </a:cubicBezTo>
                    <a:cubicBezTo>
                      <a:pt x="192405" y="90488"/>
                      <a:pt x="230505" y="127635"/>
                      <a:pt x="230505" y="173355"/>
                    </a:cubicBezTo>
                    <a:cubicBezTo>
                      <a:pt x="230505" y="191452"/>
                      <a:pt x="223838" y="208597"/>
                      <a:pt x="213360" y="222885"/>
                    </a:cubicBezTo>
                    <a:lnTo>
                      <a:pt x="245745" y="280035"/>
                    </a:lnTo>
                    <a:lnTo>
                      <a:pt x="290513" y="253365"/>
                    </a:lnTo>
                    <a:lnTo>
                      <a:pt x="290513" y="83820"/>
                    </a:lnTo>
                    <a:lnTo>
                      <a:pt x="290513" y="83820"/>
                    </a:lnTo>
                    <a:lnTo>
                      <a:pt x="290513" y="83820"/>
                    </a:lnTo>
                    <a:close/>
                  </a:path>
                </a:pathLst>
              </a:custGeom>
              <a:noFill/>
              <a:ln w="19050"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9" name="check">
                <a:extLst>
                  <a:ext uri="{FF2B5EF4-FFF2-40B4-BE49-F238E27FC236}">
                    <a16:creationId xmlns:a16="http://schemas.microsoft.com/office/drawing/2014/main" id="{76808E35-0F8F-4A1F-B08C-A1FFE44AF36D}"/>
                  </a:ext>
                </a:extLst>
              </p:cNvPr>
              <p:cNvSpPr>
                <a:spLocks noChangeAspect="1"/>
              </p:cNvSpPr>
              <p:nvPr/>
            </p:nvSpPr>
            <p:spPr bwMode="auto">
              <a:xfrm>
                <a:off x="5621973" y="3343881"/>
                <a:ext cx="114458" cy="80821"/>
              </a:xfrm>
              <a:custGeom>
                <a:avLst/>
                <a:gdLst>
                  <a:gd name="T0" fmla="*/ 245 w 245"/>
                  <a:gd name="T1" fmla="*/ 0 h 173"/>
                  <a:gd name="T2" fmla="*/ 73 w 245"/>
                  <a:gd name="T3" fmla="*/ 173 h 173"/>
                  <a:gd name="T4" fmla="*/ 0 w 245"/>
                  <a:gd name="T5" fmla="*/ 101 h 173"/>
                </a:gdLst>
                <a:ahLst/>
                <a:cxnLst>
                  <a:cxn ang="0">
                    <a:pos x="T0" y="T1"/>
                  </a:cxn>
                  <a:cxn ang="0">
                    <a:pos x="T2" y="T3"/>
                  </a:cxn>
                  <a:cxn ang="0">
                    <a:pos x="T4" y="T5"/>
                  </a:cxn>
                </a:cxnLst>
                <a:rect l="0" t="0" r="r" b="b"/>
                <a:pathLst>
                  <a:path w="245" h="173">
                    <a:moveTo>
                      <a:pt x="245" y="0"/>
                    </a:moveTo>
                    <a:lnTo>
                      <a:pt x="73" y="173"/>
                    </a:lnTo>
                    <a:lnTo>
                      <a:pt x="0" y="101"/>
                    </a:lnTo>
                  </a:path>
                </a:pathLst>
              </a:custGeom>
              <a:noFill/>
              <a:ln w="19050"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grpSp>
        <p:nvGrpSpPr>
          <p:cNvPr id="150" name="Group 149">
            <a:extLst>
              <a:ext uri="{FF2B5EF4-FFF2-40B4-BE49-F238E27FC236}">
                <a16:creationId xmlns:a16="http://schemas.microsoft.com/office/drawing/2014/main" id="{857DE6D3-5498-4205-8506-21DD61DBCE8B}"/>
              </a:ext>
              <a:ext uri="{C183D7F6-B498-43B3-948B-1728B52AA6E4}">
                <adec:decorative xmlns:adec="http://schemas.microsoft.com/office/drawing/2017/decorative" val="1"/>
              </a:ext>
            </a:extLst>
          </p:cNvPr>
          <p:cNvGrpSpPr/>
          <p:nvPr/>
        </p:nvGrpSpPr>
        <p:grpSpPr>
          <a:xfrm>
            <a:off x="10141993" y="2820145"/>
            <a:ext cx="835556" cy="835556"/>
            <a:chOff x="6512313" y="3042544"/>
            <a:chExt cx="647302" cy="647302"/>
          </a:xfrm>
        </p:grpSpPr>
        <p:sp>
          <p:nvSpPr>
            <p:cNvPr id="151" name="Oval 150">
              <a:extLst>
                <a:ext uri="{FF2B5EF4-FFF2-40B4-BE49-F238E27FC236}">
                  <a16:creationId xmlns:a16="http://schemas.microsoft.com/office/drawing/2014/main" id="{51196002-A8EC-42BF-A5BF-15B8203739CB}"/>
                </a:ext>
              </a:extLst>
            </p:cNvPr>
            <p:cNvSpPr/>
            <p:nvPr/>
          </p:nvSpPr>
          <p:spPr>
            <a:xfrm>
              <a:off x="6512313" y="3042544"/>
              <a:ext cx="647302" cy="647302"/>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nvGrpSpPr>
            <p:cNvPr id="152" name="Group 151">
              <a:extLst>
                <a:ext uri="{FF2B5EF4-FFF2-40B4-BE49-F238E27FC236}">
                  <a16:creationId xmlns:a16="http://schemas.microsoft.com/office/drawing/2014/main" id="{6B598768-DD0D-42D1-9390-937D0E4C753E}"/>
                </a:ext>
              </a:extLst>
            </p:cNvPr>
            <p:cNvGrpSpPr/>
            <p:nvPr/>
          </p:nvGrpSpPr>
          <p:grpSpPr>
            <a:xfrm>
              <a:off x="6687047" y="3161998"/>
              <a:ext cx="337642" cy="384758"/>
              <a:chOff x="6299974" y="1877005"/>
              <a:chExt cx="338308" cy="385517"/>
            </a:xfrm>
          </p:grpSpPr>
          <p:grpSp>
            <p:nvGrpSpPr>
              <p:cNvPr id="153" name="Graphic 3">
                <a:extLst>
                  <a:ext uri="{FF2B5EF4-FFF2-40B4-BE49-F238E27FC236}">
                    <a16:creationId xmlns:a16="http://schemas.microsoft.com/office/drawing/2014/main" id="{9D303CEE-6F72-4AB8-955A-6E2F5E664EA1}"/>
                  </a:ext>
                </a:extLst>
              </p:cNvPr>
              <p:cNvGrpSpPr/>
              <p:nvPr/>
            </p:nvGrpSpPr>
            <p:grpSpPr>
              <a:xfrm>
                <a:off x="6299974" y="1877005"/>
                <a:ext cx="268244" cy="335526"/>
                <a:chOff x="862898" y="1950705"/>
                <a:chExt cx="227687" cy="284797"/>
              </a:xfrm>
              <a:solidFill>
                <a:schemeClr val="accent1"/>
              </a:solidFill>
            </p:grpSpPr>
            <p:sp>
              <p:nvSpPr>
                <p:cNvPr id="155" name="Freeform: Shape 154">
                  <a:extLst>
                    <a:ext uri="{FF2B5EF4-FFF2-40B4-BE49-F238E27FC236}">
                      <a16:creationId xmlns:a16="http://schemas.microsoft.com/office/drawing/2014/main" id="{165DD1A7-DF20-4977-BFB3-5A83C0DE1DA2}"/>
                    </a:ext>
                  </a:extLst>
                </p:cNvPr>
                <p:cNvSpPr/>
                <p:nvPr/>
              </p:nvSpPr>
              <p:spPr>
                <a:xfrm>
                  <a:off x="900998" y="1950705"/>
                  <a:ext cx="152400" cy="151447"/>
                </a:xfrm>
                <a:custGeom>
                  <a:avLst/>
                  <a:gdLst>
                    <a:gd name="connsiteX0" fmla="*/ 76200 w 152400"/>
                    <a:gd name="connsiteY0" fmla="*/ 151447 h 151447"/>
                    <a:gd name="connsiteX1" fmla="*/ 76200 w 152400"/>
                    <a:gd name="connsiteY1" fmla="*/ 151447 h 151447"/>
                    <a:gd name="connsiteX2" fmla="*/ 152400 w 152400"/>
                    <a:gd name="connsiteY2" fmla="*/ 76200 h 151447"/>
                    <a:gd name="connsiteX3" fmla="*/ 107632 w 152400"/>
                    <a:gd name="connsiteY3" fmla="*/ 6667 h 151447"/>
                    <a:gd name="connsiteX4" fmla="*/ 76200 w 152400"/>
                    <a:gd name="connsiteY4" fmla="*/ 0 h 151447"/>
                    <a:gd name="connsiteX5" fmla="*/ 44767 w 152400"/>
                    <a:gd name="connsiteY5" fmla="*/ 6667 h 151447"/>
                    <a:gd name="connsiteX6" fmla="*/ 0 w 152400"/>
                    <a:gd name="connsiteY6" fmla="*/ 76200 h 151447"/>
                    <a:gd name="connsiteX7" fmla="*/ 76200 w 152400"/>
                    <a:gd name="connsiteY7" fmla="*/ 151447 h 151447"/>
                    <a:gd name="connsiteX8" fmla="*/ 76200 w 152400"/>
                    <a:gd name="connsiteY8" fmla="*/ 151447 h 151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400" h="151447">
                      <a:moveTo>
                        <a:pt x="76200" y="151447"/>
                      </a:moveTo>
                      <a:lnTo>
                        <a:pt x="76200" y="151447"/>
                      </a:lnTo>
                      <a:cubicBezTo>
                        <a:pt x="118110" y="151447"/>
                        <a:pt x="152400" y="117158"/>
                        <a:pt x="152400" y="76200"/>
                      </a:cubicBezTo>
                      <a:cubicBezTo>
                        <a:pt x="152400" y="44767"/>
                        <a:pt x="134302" y="19050"/>
                        <a:pt x="107632" y="6667"/>
                      </a:cubicBezTo>
                      <a:cubicBezTo>
                        <a:pt x="99060" y="1905"/>
                        <a:pt x="87630" y="0"/>
                        <a:pt x="76200" y="0"/>
                      </a:cubicBezTo>
                      <a:cubicBezTo>
                        <a:pt x="64770" y="0"/>
                        <a:pt x="54292" y="1905"/>
                        <a:pt x="44767" y="6667"/>
                      </a:cubicBezTo>
                      <a:cubicBezTo>
                        <a:pt x="18097" y="19050"/>
                        <a:pt x="0" y="44767"/>
                        <a:pt x="0" y="76200"/>
                      </a:cubicBezTo>
                      <a:cubicBezTo>
                        <a:pt x="0" y="118110"/>
                        <a:pt x="34290" y="151447"/>
                        <a:pt x="76200" y="151447"/>
                      </a:cubicBezTo>
                      <a:lnTo>
                        <a:pt x="76200" y="151447"/>
                      </a:lnTo>
                      <a:close/>
                    </a:path>
                  </a:pathLst>
                </a:custGeom>
                <a:noFill/>
                <a:ln w="19050"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56" name="Graphic 3">
                  <a:extLst>
                    <a:ext uri="{FF2B5EF4-FFF2-40B4-BE49-F238E27FC236}">
                      <a16:creationId xmlns:a16="http://schemas.microsoft.com/office/drawing/2014/main" id="{47826808-D5C8-4F69-AAA7-76B9F420451D}"/>
                    </a:ext>
                  </a:extLst>
                </p:cNvPr>
                <p:cNvGrpSpPr/>
                <p:nvPr/>
              </p:nvGrpSpPr>
              <p:grpSpPr>
                <a:xfrm>
                  <a:off x="862898" y="2121202"/>
                  <a:ext cx="227687" cy="114300"/>
                  <a:chOff x="862898" y="2121202"/>
                  <a:chExt cx="227687" cy="114300"/>
                </a:xfrm>
                <a:solidFill>
                  <a:schemeClr val="accent1"/>
                </a:solidFill>
              </p:grpSpPr>
              <p:sp>
                <p:nvSpPr>
                  <p:cNvPr id="157" name="Freeform: Shape 156">
                    <a:extLst>
                      <a:ext uri="{FF2B5EF4-FFF2-40B4-BE49-F238E27FC236}">
                        <a16:creationId xmlns:a16="http://schemas.microsoft.com/office/drawing/2014/main" id="{2989B141-9146-4D0B-9F46-03E78937611D}"/>
                      </a:ext>
                    </a:extLst>
                  </p:cNvPr>
                  <p:cNvSpPr/>
                  <p:nvPr/>
                </p:nvSpPr>
                <p:spPr>
                  <a:xfrm>
                    <a:off x="1014345" y="2147872"/>
                    <a:ext cx="76239" cy="87629"/>
                  </a:xfrm>
                  <a:custGeom>
                    <a:avLst/>
                    <a:gdLst>
                      <a:gd name="connsiteX0" fmla="*/ 36195 w 76239"/>
                      <a:gd name="connsiteY0" fmla="*/ 0 h 87629"/>
                      <a:gd name="connsiteX1" fmla="*/ 26670 w 76239"/>
                      <a:gd name="connsiteY1" fmla="*/ 3810 h 87629"/>
                      <a:gd name="connsiteX2" fmla="*/ 0 w 76239"/>
                      <a:gd name="connsiteY2" fmla="*/ 10478 h 87629"/>
                      <a:gd name="connsiteX3" fmla="*/ 0 w 76239"/>
                      <a:gd name="connsiteY3" fmla="*/ 34290 h 87629"/>
                      <a:gd name="connsiteX4" fmla="*/ 6667 w 76239"/>
                      <a:gd name="connsiteY4" fmla="*/ 69533 h 87629"/>
                      <a:gd name="connsiteX5" fmla="*/ 15240 w 76239"/>
                      <a:gd name="connsiteY5" fmla="*/ 87630 h 87629"/>
                      <a:gd name="connsiteX6" fmla="*/ 76200 w 76239"/>
                      <a:gd name="connsiteY6" fmla="*/ 87630 h 87629"/>
                      <a:gd name="connsiteX7" fmla="*/ 36195 w 76239"/>
                      <a:gd name="connsiteY7" fmla="*/ 0 h 87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239" h="87629">
                        <a:moveTo>
                          <a:pt x="36195" y="0"/>
                        </a:moveTo>
                        <a:cubicBezTo>
                          <a:pt x="33338" y="1905"/>
                          <a:pt x="29528" y="2858"/>
                          <a:pt x="26670" y="3810"/>
                        </a:cubicBezTo>
                        <a:cubicBezTo>
                          <a:pt x="16192" y="6667"/>
                          <a:pt x="7620" y="8573"/>
                          <a:pt x="0" y="10478"/>
                        </a:cubicBezTo>
                        <a:lnTo>
                          <a:pt x="0" y="34290"/>
                        </a:lnTo>
                        <a:cubicBezTo>
                          <a:pt x="0" y="45720"/>
                          <a:pt x="1905" y="58103"/>
                          <a:pt x="6667" y="69533"/>
                        </a:cubicBezTo>
                        <a:cubicBezTo>
                          <a:pt x="8572" y="75248"/>
                          <a:pt x="12382" y="81915"/>
                          <a:pt x="15240" y="87630"/>
                        </a:cubicBezTo>
                        <a:lnTo>
                          <a:pt x="76200" y="87630"/>
                        </a:lnTo>
                        <a:cubicBezTo>
                          <a:pt x="77153" y="52388"/>
                          <a:pt x="60960" y="20955"/>
                          <a:pt x="36195" y="0"/>
                        </a:cubicBezTo>
                        <a:close/>
                      </a:path>
                    </a:pathLst>
                  </a:custGeom>
                  <a:noFill/>
                  <a:ln w="19050"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8" name="Freeform: Shape 157">
                    <a:extLst>
                      <a:ext uri="{FF2B5EF4-FFF2-40B4-BE49-F238E27FC236}">
                        <a16:creationId xmlns:a16="http://schemas.microsoft.com/office/drawing/2014/main" id="{87868510-0CEF-44D7-9FE4-D8B4DF9C32CA}"/>
                      </a:ext>
                    </a:extLst>
                  </p:cNvPr>
                  <p:cNvSpPr/>
                  <p:nvPr/>
                </p:nvSpPr>
                <p:spPr>
                  <a:xfrm>
                    <a:off x="862898" y="2121202"/>
                    <a:ext cx="174307" cy="114300"/>
                  </a:xfrm>
                  <a:custGeom>
                    <a:avLst/>
                    <a:gdLst>
                      <a:gd name="connsiteX0" fmla="*/ 145732 w 174307"/>
                      <a:gd name="connsiteY0" fmla="*/ 100965 h 114300"/>
                      <a:gd name="connsiteX1" fmla="*/ 138113 w 174307"/>
                      <a:gd name="connsiteY1" fmla="*/ 60960 h 114300"/>
                      <a:gd name="connsiteX2" fmla="*/ 138113 w 174307"/>
                      <a:gd name="connsiteY2" fmla="*/ 25718 h 114300"/>
                      <a:gd name="connsiteX3" fmla="*/ 143827 w 174307"/>
                      <a:gd name="connsiteY3" fmla="*/ 24765 h 114300"/>
                      <a:gd name="connsiteX4" fmla="*/ 174307 w 174307"/>
                      <a:gd name="connsiteY4" fmla="*/ 17145 h 114300"/>
                      <a:gd name="connsiteX5" fmla="*/ 114300 w 174307"/>
                      <a:gd name="connsiteY5" fmla="*/ 0 h 114300"/>
                      <a:gd name="connsiteX6" fmla="*/ 0 w 174307"/>
                      <a:gd name="connsiteY6" fmla="*/ 114300 h 114300"/>
                      <a:gd name="connsiteX7" fmla="*/ 151447 w 174307"/>
                      <a:gd name="connsiteY7" fmla="*/ 114300 h 114300"/>
                      <a:gd name="connsiteX8" fmla="*/ 145732 w 174307"/>
                      <a:gd name="connsiteY8" fmla="*/ 100965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307" h="114300">
                        <a:moveTo>
                          <a:pt x="145732" y="100965"/>
                        </a:moveTo>
                        <a:cubicBezTo>
                          <a:pt x="140970" y="87630"/>
                          <a:pt x="138113" y="73343"/>
                          <a:pt x="138113" y="60960"/>
                        </a:cubicBezTo>
                        <a:lnTo>
                          <a:pt x="138113" y="25718"/>
                        </a:lnTo>
                        <a:lnTo>
                          <a:pt x="143827" y="24765"/>
                        </a:lnTo>
                        <a:cubicBezTo>
                          <a:pt x="152400" y="22860"/>
                          <a:pt x="161925" y="20955"/>
                          <a:pt x="174307" y="17145"/>
                        </a:cubicBezTo>
                        <a:cubicBezTo>
                          <a:pt x="157163" y="6668"/>
                          <a:pt x="136207" y="0"/>
                          <a:pt x="114300" y="0"/>
                        </a:cubicBezTo>
                        <a:cubicBezTo>
                          <a:pt x="51435" y="0"/>
                          <a:pt x="0" y="50483"/>
                          <a:pt x="0" y="114300"/>
                        </a:cubicBezTo>
                        <a:lnTo>
                          <a:pt x="151447" y="114300"/>
                        </a:lnTo>
                        <a:cubicBezTo>
                          <a:pt x="149542" y="109538"/>
                          <a:pt x="147638" y="105728"/>
                          <a:pt x="145732" y="100965"/>
                        </a:cubicBezTo>
                        <a:close/>
                      </a:path>
                    </a:pathLst>
                  </a:custGeom>
                  <a:noFill/>
                  <a:ln w="19050"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sp>
            <p:nvSpPr>
              <p:cNvPr id="154" name="Freeform: Shape 153">
                <a:extLst>
                  <a:ext uri="{FF2B5EF4-FFF2-40B4-BE49-F238E27FC236}">
                    <a16:creationId xmlns:a16="http://schemas.microsoft.com/office/drawing/2014/main" id="{BED245B7-DF67-4AA9-9F78-4C68810DC785}"/>
                  </a:ext>
                </a:extLst>
              </p:cNvPr>
              <p:cNvSpPr/>
              <p:nvPr/>
            </p:nvSpPr>
            <p:spPr>
              <a:xfrm>
                <a:off x="6455370" y="2072877"/>
                <a:ext cx="182912" cy="189645"/>
              </a:xfrm>
              <a:custGeom>
                <a:avLst/>
                <a:gdLst>
                  <a:gd name="connsiteX0" fmla="*/ 100013 w 155257"/>
                  <a:gd name="connsiteY0" fmla="*/ 6667 h 160972"/>
                  <a:gd name="connsiteX1" fmla="*/ 100013 w 155257"/>
                  <a:gd name="connsiteY1" fmla="*/ 6667 h 160972"/>
                  <a:gd name="connsiteX2" fmla="*/ 78105 w 155257"/>
                  <a:gd name="connsiteY2" fmla="*/ 0 h 160972"/>
                  <a:gd name="connsiteX3" fmla="*/ 56197 w 155257"/>
                  <a:gd name="connsiteY3" fmla="*/ 5715 h 160972"/>
                  <a:gd name="connsiteX4" fmla="*/ 26670 w 155257"/>
                  <a:gd name="connsiteY4" fmla="*/ 20955 h 160972"/>
                  <a:gd name="connsiteX5" fmla="*/ 0 w 155257"/>
                  <a:gd name="connsiteY5" fmla="*/ 27622 h 160972"/>
                  <a:gd name="connsiteX6" fmla="*/ 0 w 155257"/>
                  <a:gd name="connsiteY6" fmla="*/ 51435 h 160972"/>
                  <a:gd name="connsiteX7" fmla="*/ 6667 w 155257"/>
                  <a:gd name="connsiteY7" fmla="*/ 86677 h 160972"/>
                  <a:gd name="connsiteX8" fmla="*/ 24765 w 155257"/>
                  <a:gd name="connsiteY8" fmla="*/ 118110 h 160972"/>
                  <a:gd name="connsiteX9" fmla="*/ 51435 w 155257"/>
                  <a:gd name="connsiteY9" fmla="*/ 144780 h 160972"/>
                  <a:gd name="connsiteX10" fmla="*/ 69532 w 155257"/>
                  <a:gd name="connsiteY10" fmla="*/ 156210 h 160972"/>
                  <a:gd name="connsiteX11" fmla="*/ 78105 w 155257"/>
                  <a:gd name="connsiteY11" fmla="*/ 160972 h 160972"/>
                  <a:gd name="connsiteX12" fmla="*/ 83820 w 155257"/>
                  <a:gd name="connsiteY12" fmla="*/ 158115 h 160972"/>
                  <a:gd name="connsiteX13" fmla="*/ 103822 w 155257"/>
                  <a:gd name="connsiteY13" fmla="*/ 144780 h 160972"/>
                  <a:gd name="connsiteX14" fmla="*/ 130492 w 155257"/>
                  <a:gd name="connsiteY14" fmla="*/ 118110 h 160972"/>
                  <a:gd name="connsiteX15" fmla="*/ 148590 w 155257"/>
                  <a:gd name="connsiteY15" fmla="*/ 86677 h 160972"/>
                  <a:gd name="connsiteX16" fmla="*/ 155257 w 155257"/>
                  <a:gd name="connsiteY16" fmla="*/ 51435 h 160972"/>
                  <a:gd name="connsiteX17" fmla="*/ 155257 w 155257"/>
                  <a:gd name="connsiteY17" fmla="*/ 27622 h 160972"/>
                  <a:gd name="connsiteX18" fmla="*/ 136207 w 155257"/>
                  <a:gd name="connsiteY18" fmla="*/ 22860 h 160972"/>
                  <a:gd name="connsiteX19" fmla="*/ 129540 w 155257"/>
                  <a:gd name="connsiteY19" fmla="*/ 20955 h 160972"/>
                  <a:gd name="connsiteX20" fmla="*/ 100013 w 155257"/>
                  <a:gd name="connsiteY20" fmla="*/ 6667 h 160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5257" h="160972">
                    <a:moveTo>
                      <a:pt x="100013" y="6667"/>
                    </a:moveTo>
                    <a:lnTo>
                      <a:pt x="100013" y="6667"/>
                    </a:lnTo>
                    <a:cubicBezTo>
                      <a:pt x="94297" y="1905"/>
                      <a:pt x="86677" y="0"/>
                      <a:pt x="78105" y="0"/>
                    </a:cubicBezTo>
                    <a:cubicBezTo>
                      <a:pt x="69532" y="0"/>
                      <a:pt x="62865" y="1905"/>
                      <a:pt x="56197" y="5715"/>
                    </a:cubicBezTo>
                    <a:cubicBezTo>
                      <a:pt x="46672" y="12383"/>
                      <a:pt x="36195" y="18097"/>
                      <a:pt x="26670" y="20955"/>
                    </a:cubicBezTo>
                    <a:cubicBezTo>
                      <a:pt x="16192" y="23813"/>
                      <a:pt x="7620" y="25717"/>
                      <a:pt x="0" y="27622"/>
                    </a:cubicBezTo>
                    <a:lnTo>
                      <a:pt x="0" y="51435"/>
                    </a:lnTo>
                    <a:cubicBezTo>
                      <a:pt x="0" y="62865"/>
                      <a:pt x="1905" y="75247"/>
                      <a:pt x="6667" y="86677"/>
                    </a:cubicBezTo>
                    <a:cubicBezTo>
                      <a:pt x="11430" y="98108"/>
                      <a:pt x="17145" y="108585"/>
                      <a:pt x="24765" y="118110"/>
                    </a:cubicBezTo>
                    <a:cubicBezTo>
                      <a:pt x="32385" y="127635"/>
                      <a:pt x="41910" y="137160"/>
                      <a:pt x="51435" y="144780"/>
                    </a:cubicBezTo>
                    <a:cubicBezTo>
                      <a:pt x="57150" y="149542"/>
                      <a:pt x="63817" y="153352"/>
                      <a:pt x="69532" y="156210"/>
                    </a:cubicBezTo>
                    <a:cubicBezTo>
                      <a:pt x="72390" y="158115"/>
                      <a:pt x="75247" y="159067"/>
                      <a:pt x="78105" y="160972"/>
                    </a:cubicBezTo>
                    <a:cubicBezTo>
                      <a:pt x="80010" y="160020"/>
                      <a:pt x="81915" y="159067"/>
                      <a:pt x="83820" y="158115"/>
                    </a:cubicBezTo>
                    <a:cubicBezTo>
                      <a:pt x="90488" y="154305"/>
                      <a:pt x="98107" y="150495"/>
                      <a:pt x="103822" y="144780"/>
                    </a:cubicBezTo>
                    <a:cubicBezTo>
                      <a:pt x="113347" y="137160"/>
                      <a:pt x="122872" y="127635"/>
                      <a:pt x="130492" y="118110"/>
                    </a:cubicBezTo>
                    <a:cubicBezTo>
                      <a:pt x="138113" y="108585"/>
                      <a:pt x="144780" y="98108"/>
                      <a:pt x="148590" y="86677"/>
                    </a:cubicBezTo>
                    <a:cubicBezTo>
                      <a:pt x="153352" y="76200"/>
                      <a:pt x="155257" y="64770"/>
                      <a:pt x="155257" y="51435"/>
                    </a:cubicBezTo>
                    <a:lnTo>
                      <a:pt x="155257" y="27622"/>
                    </a:lnTo>
                    <a:cubicBezTo>
                      <a:pt x="148590" y="26670"/>
                      <a:pt x="142875" y="24765"/>
                      <a:pt x="136207" y="22860"/>
                    </a:cubicBezTo>
                    <a:lnTo>
                      <a:pt x="129540" y="20955"/>
                    </a:lnTo>
                    <a:cubicBezTo>
                      <a:pt x="119063" y="18097"/>
                      <a:pt x="108585" y="12383"/>
                      <a:pt x="100013" y="6667"/>
                    </a:cubicBezTo>
                    <a:close/>
                  </a:path>
                </a:pathLst>
              </a:custGeom>
              <a:solidFill>
                <a:schemeClr val="accent1"/>
              </a:solidFill>
              <a:ln w="19050"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sp>
        <p:nvSpPr>
          <p:cNvPr id="159" name="Graphic 13">
            <a:extLst>
              <a:ext uri="{FF2B5EF4-FFF2-40B4-BE49-F238E27FC236}">
                <a16:creationId xmlns:a16="http://schemas.microsoft.com/office/drawing/2014/main" id="{75997BD5-A517-4E52-8601-466FA964C336}"/>
              </a:ext>
              <a:ext uri="{C183D7F6-B498-43B3-948B-1728B52AA6E4}">
                <adec:decorative xmlns:adec="http://schemas.microsoft.com/office/drawing/2017/decorative" val="1"/>
              </a:ext>
            </a:extLst>
          </p:cNvPr>
          <p:cNvSpPr/>
          <p:nvPr/>
        </p:nvSpPr>
        <p:spPr>
          <a:xfrm flipV="1">
            <a:off x="1594594" y="4260046"/>
            <a:ext cx="9002811" cy="414332"/>
          </a:xfrm>
          <a:custGeom>
            <a:avLst/>
            <a:gdLst>
              <a:gd name="connsiteX0" fmla="*/ 5861535 w 5860482"/>
              <a:gd name="connsiteY0" fmla="*/ 271880 h 272057"/>
              <a:gd name="connsiteX1" fmla="*/ 5861535 w 5860482"/>
              <a:gd name="connsiteY1" fmla="*/ 167379 h 272057"/>
              <a:gd name="connsiteX2" fmla="*/ 5693979 w 5860482"/>
              <a:gd name="connsiteY2" fmla="*/ -177 h 272057"/>
              <a:gd name="connsiteX3" fmla="*/ 168673 w 5860482"/>
              <a:gd name="connsiteY3" fmla="*/ -177 h 272057"/>
              <a:gd name="connsiteX4" fmla="*/ 1053 w 5860482"/>
              <a:gd name="connsiteY4" fmla="*/ 167316 h 272057"/>
              <a:gd name="connsiteX5" fmla="*/ 1053 w 5860482"/>
              <a:gd name="connsiteY5" fmla="*/ 167379 h 272057"/>
              <a:gd name="connsiteX6" fmla="*/ 1053 w 5860482"/>
              <a:gd name="connsiteY6" fmla="*/ 271880 h 27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60482" h="272057">
                <a:moveTo>
                  <a:pt x="5861535" y="271880"/>
                </a:moveTo>
                <a:lnTo>
                  <a:pt x="5861535" y="167379"/>
                </a:lnTo>
                <a:cubicBezTo>
                  <a:pt x="5861535" y="74843"/>
                  <a:pt x="5786515" y="-177"/>
                  <a:pt x="5693979" y="-177"/>
                </a:cubicBezTo>
                <a:lnTo>
                  <a:pt x="168673" y="-177"/>
                </a:lnTo>
                <a:cubicBezTo>
                  <a:pt x="76149" y="-215"/>
                  <a:pt x="1116" y="74780"/>
                  <a:pt x="1053" y="167316"/>
                </a:cubicBezTo>
                <a:cubicBezTo>
                  <a:pt x="1053" y="167335"/>
                  <a:pt x="1053" y="167361"/>
                  <a:pt x="1053" y="167379"/>
                </a:cubicBezTo>
                <a:lnTo>
                  <a:pt x="1053" y="271880"/>
                </a:lnTo>
              </a:path>
            </a:pathLst>
          </a:custGeom>
          <a:noFill/>
          <a:ln w="117475" cap="flat">
            <a:solidFill>
              <a:srgbClr val="D2D2D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Tree>
    <p:extLst>
      <p:ext uri="{BB962C8B-B14F-4D97-AF65-F5344CB8AC3E}">
        <p14:creationId xmlns:p14="http://schemas.microsoft.com/office/powerpoint/2010/main" val="110094981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42" presetClass="path" presetSubtype="0" decel="100000" fill="hold" nodeType="withEffect">
                                  <p:stCondLst>
                                    <p:cond delay="0"/>
                                  </p:stCondLst>
                                  <p:childTnLst>
                                    <p:animMotion origin="layout" path="M 2.08333E-7 -1.11111E-6 L 2.08333E-7 -0.0743 " pathEditMode="relative" rAng="0" ptsTypes="AA">
                                      <p:cBhvr>
                                        <p:cTn id="9" dur="500" spd="-100000" fill="hold"/>
                                        <p:tgtEl>
                                          <p:spTgt spid="2"/>
                                        </p:tgtEl>
                                        <p:attrNameLst>
                                          <p:attrName>ppt_x</p:attrName>
                                          <p:attrName>ppt_y</p:attrName>
                                        </p:attrNameLst>
                                      </p:cBhvr>
                                      <p:rCtr x="0" y="-3727"/>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 coins arrondis 2">
            <a:extLst>
              <a:ext uri="{FF2B5EF4-FFF2-40B4-BE49-F238E27FC236}">
                <a16:creationId xmlns:a16="http://schemas.microsoft.com/office/drawing/2014/main" id="{F3ACF272-335A-C667-D58B-9264599069EE}"/>
              </a:ext>
            </a:extLst>
          </p:cNvPr>
          <p:cNvSpPr>
            <a:spLocks/>
          </p:cNvSpPr>
          <p:nvPr/>
        </p:nvSpPr>
        <p:spPr>
          <a:xfrm>
            <a:off x="2683041" y="581911"/>
            <a:ext cx="9259015" cy="6002649"/>
          </a:xfrm>
          <a:prstGeom prst="roundRect">
            <a:avLst/>
          </a:prstGeom>
          <a:solidFill>
            <a:schemeClr val="accent1"/>
          </a:solidFill>
          <a:ln w="3810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11" name="Graphique 10" descr="Ligne fléchée : droite avec un remplissage uni">
            <a:extLst>
              <a:ext uri="{FF2B5EF4-FFF2-40B4-BE49-F238E27FC236}">
                <a16:creationId xmlns:a16="http://schemas.microsoft.com/office/drawing/2014/main" id="{9575E057-A520-4C8C-7020-AC3EBA6D0500}"/>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9131111">
            <a:off x="7683122" y="4157396"/>
            <a:ext cx="914400" cy="914400"/>
          </a:xfrm>
          <a:prstGeom prst="rect">
            <a:avLst/>
          </a:prstGeom>
        </p:spPr>
      </p:pic>
      <p:sp>
        <p:nvSpPr>
          <p:cNvPr id="12" name="Freeform 17">
            <a:extLst>
              <a:ext uri="{FF2B5EF4-FFF2-40B4-BE49-F238E27FC236}">
                <a16:creationId xmlns:a16="http://schemas.microsoft.com/office/drawing/2014/main" id="{FAD04CF0-7E36-5B9D-C3C3-13C27C6C4BDF}"/>
              </a:ext>
            </a:extLst>
          </p:cNvPr>
          <p:cNvSpPr>
            <a:spLocks noEditPoints="1"/>
          </p:cNvSpPr>
          <p:nvPr/>
        </p:nvSpPr>
        <p:spPr bwMode="auto">
          <a:xfrm>
            <a:off x="5811794" y="3045466"/>
            <a:ext cx="316178" cy="182562"/>
          </a:xfrm>
          <a:custGeom>
            <a:avLst/>
            <a:gdLst>
              <a:gd name="T0" fmla="*/ 80 w 320"/>
              <a:gd name="T1" fmla="*/ 186 h 186"/>
              <a:gd name="T2" fmla="*/ 80 w 320"/>
              <a:gd name="T3" fmla="*/ 186 h 186"/>
              <a:gd name="T4" fmla="*/ 240 w 320"/>
              <a:gd name="T5" fmla="*/ 186 h 186"/>
              <a:gd name="T6" fmla="*/ 240 w 320"/>
              <a:gd name="T7" fmla="*/ 108 h 186"/>
              <a:gd name="T8" fmla="*/ 234 w 320"/>
              <a:gd name="T9" fmla="*/ 76 h 186"/>
              <a:gd name="T10" fmla="*/ 217 w 320"/>
              <a:gd name="T11" fmla="*/ 50 h 186"/>
              <a:gd name="T12" fmla="*/ 192 w 320"/>
              <a:gd name="T13" fmla="*/ 32 h 186"/>
              <a:gd name="T14" fmla="*/ 160 w 320"/>
              <a:gd name="T15" fmla="*/ 26 h 186"/>
              <a:gd name="T16" fmla="*/ 128 w 320"/>
              <a:gd name="T17" fmla="*/ 32 h 186"/>
              <a:gd name="T18" fmla="*/ 103 w 320"/>
              <a:gd name="T19" fmla="*/ 50 h 186"/>
              <a:gd name="T20" fmla="*/ 86 w 320"/>
              <a:gd name="T21" fmla="*/ 76 h 186"/>
              <a:gd name="T22" fmla="*/ 80 w 320"/>
              <a:gd name="T23" fmla="*/ 108 h 186"/>
              <a:gd name="T24" fmla="*/ 80 w 320"/>
              <a:gd name="T25" fmla="*/ 186 h 186"/>
              <a:gd name="T26" fmla="*/ 0 w 320"/>
              <a:gd name="T27" fmla="*/ 186 h 186"/>
              <a:gd name="T28" fmla="*/ 0 w 320"/>
              <a:gd name="T29" fmla="*/ 186 h 186"/>
              <a:gd name="T30" fmla="*/ 53 w 320"/>
              <a:gd name="T31" fmla="*/ 186 h 186"/>
              <a:gd name="T32" fmla="*/ 53 w 320"/>
              <a:gd name="T33" fmla="*/ 108 h 186"/>
              <a:gd name="T34" fmla="*/ 61 w 320"/>
              <a:gd name="T35" fmla="*/ 65 h 186"/>
              <a:gd name="T36" fmla="*/ 84 w 320"/>
              <a:gd name="T37" fmla="*/ 31 h 186"/>
              <a:gd name="T38" fmla="*/ 118 w 320"/>
              <a:gd name="T39" fmla="*/ 7 h 186"/>
              <a:gd name="T40" fmla="*/ 160 w 320"/>
              <a:gd name="T41" fmla="*/ 0 h 186"/>
              <a:gd name="T42" fmla="*/ 202 w 320"/>
              <a:gd name="T43" fmla="*/ 7 h 186"/>
              <a:gd name="T44" fmla="*/ 236 w 320"/>
              <a:gd name="T45" fmla="*/ 31 h 186"/>
              <a:gd name="T46" fmla="*/ 258 w 320"/>
              <a:gd name="T47" fmla="*/ 65 h 186"/>
              <a:gd name="T48" fmla="*/ 266 w 320"/>
              <a:gd name="T49" fmla="*/ 108 h 186"/>
              <a:gd name="T50" fmla="*/ 266 w 320"/>
              <a:gd name="T51" fmla="*/ 186 h 186"/>
              <a:gd name="T52" fmla="*/ 320 w 320"/>
              <a:gd name="T53"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0" h="186">
                <a:moveTo>
                  <a:pt x="80" y="186"/>
                </a:moveTo>
                <a:lnTo>
                  <a:pt x="80" y="186"/>
                </a:lnTo>
                <a:lnTo>
                  <a:pt x="240" y="186"/>
                </a:lnTo>
                <a:lnTo>
                  <a:pt x="240" y="108"/>
                </a:lnTo>
                <a:cubicBezTo>
                  <a:pt x="240" y="96"/>
                  <a:pt x="238" y="86"/>
                  <a:pt x="234" y="76"/>
                </a:cubicBezTo>
                <a:cubicBezTo>
                  <a:pt x="230" y="66"/>
                  <a:pt x="224" y="57"/>
                  <a:pt x="217" y="50"/>
                </a:cubicBezTo>
                <a:cubicBezTo>
                  <a:pt x="210" y="42"/>
                  <a:pt x="201" y="36"/>
                  <a:pt x="192" y="32"/>
                </a:cubicBezTo>
                <a:cubicBezTo>
                  <a:pt x="182" y="28"/>
                  <a:pt x="171" y="26"/>
                  <a:pt x="160" y="26"/>
                </a:cubicBezTo>
                <a:cubicBezTo>
                  <a:pt x="148" y="26"/>
                  <a:pt x="138" y="28"/>
                  <a:pt x="128" y="32"/>
                </a:cubicBezTo>
                <a:cubicBezTo>
                  <a:pt x="118" y="36"/>
                  <a:pt x="110" y="42"/>
                  <a:pt x="103" y="50"/>
                </a:cubicBezTo>
                <a:cubicBezTo>
                  <a:pt x="95" y="57"/>
                  <a:pt x="90" y="66"/>
                  <a:pt x="86" y="76"/>
                </a:cubicBezTo>
                <a:cubicBezTo>
                  <a:pt x="82" y="86"/>
                  <a:pt x="80" y="96"/>
                  <a:pt x="80" y="108"/>
                </a:cubicBezTo>
                <a:lnTo>
                  <a:pt x="80" y="186"/>
                </a:lnTo>
                <a:close/>
                <a:moveTo>
                  <a:pt x="0" y="186"/>
                </a:moveTo>
                <a:lnTo>
                  <a:pt x="0" y="186"/>
                </a:lnTo>
                <a:lnTo>
                  <a:pt x="53" y="186"/>
                </a:lnTo>
                <a:lnTo>
                  <a:pt x="53" y="108"/>
                </a:lnTo>
                <a:cubicBezTo>
                  <a:pt x="53" y="93"/>
                  <a:pt x="56" y="79"/>
                  <a:pt x="61" y="65"/>
                </a:cubicBezTo>
                <a:cubicBezTo>
                  <a:pt x="67" y="52"/>
                  <a:pt x="74" y="41"/>
                  <a:pt x="84" y="31"/>
                </a:cubicBezTo>
                <a:cubicBezTo>
                  <a:pt x="93" y="21"/>
                  <a:pt x="105" y="13"/>
                  <a:pt x="118" y="7"/>
                </a:cubicBezTo>
                <a:cubicBezTo>
                  <a:pt x="131" y="3"/>
                  <a:pt x="145" y="0"/>
                  <a:pt x="160" y="0"/>
                </a:cubicBezTo>
                <a:cubicBezTo>
                  <a:pt x="175" y="0"/>
                  <a:pt x="189" y="3"/>
                  <a:pt x="202" y="7"/>
                </a:cubicBezTo>
                <a:cubicBezTo>
                  <a:pt x="215" y="13"/>
                  <a:pt x="226" y="21"/>
                  <a:pt x="236" y="31"/>
                </a:cubicBezTo>
                <a:cubicBezTo>
                  <a:pt x="245" y="41"/>
                  <a:pt x="253" y="52"/>
                  <a:pt x="258" y="65"/>
                </a:cubicBezTo>
                <a:cubicBezTo>
                  <a:pt x="264" y="79"/>
                  <a:pt x="266" y="93"/>
                  <a:pt x="266" y="108"/>
                </a:cubicBezTo>
                <a:lnTo>
                  <a:pt x="266" y="186"/>
                </a:lnTo>
                <a:lnTo>
                  <a:pt x="320" y="186"/>
                </a:lnTo>
              </a:path>
            </a:pathLst>
          </a:custGeom>
          <a:solidFill>
            <a:srgbClr val="2F2F2F"/>
          </a:solidFill>
          <a:ln w="0">
            <a:noFill/>
            <a:prstDash val="solid"/>
            <a:round/>
            <a:headEnd/>
            <a:tailEnd/>
          </a:ln>
        </p:spPr>
        <p:txBody>
          <a:bodyPr vert="horz" wrap="square" lIns="76200" tIns="38100" rIns="76200" bIns="38100" numCol="1" anchor="t" anchorCtr="0" compatLnSpc="1">
            <a:prstTxWarp prst="textNoShape">
              <a:avLst/>
            </a:prstTxWarp>
          </a:bodyPr>
          <a:lstStyle/>
          <a:p>
            <a:endParaRPr lang="en-US" sz="1471"/>
          </a:p>
        </p:txBody>
      </p:sp>
      <p:sp>
        <p:nvSpPr>
          <p:cNvPr id="13" name="Freeform 18">
            <a:extLst>
              <a:ext uri="{FF2B5EF4-FFF2-40B4-BE49-F238E27FC236}">
                <a16:creationId xmlns:a16="http://schemas.microsoft.com/office/drawing/2014/main" id="{35D7DD50-4B97-EB08-DD52-267A62B24203}"/>
              </a:ext>
            </a:extLst>
          </p:cNvPr>
          <p:cNvSpPr>
            <a:spLocks noEditPoints="1"/>
          </p:cNvSpPr>
          <p:nvPr/>
        </p:nvSpPr>
        <p:spPr bwMode="auto">
          <a:xfrm>
            <a:off x="5811794" y="3228028"/>
            <a:ext cx="316178" cy="234156"/>
          </a:xfrm>
          <a:custGeom>
            <a:avLst/>
            <a:gdLst>
              <a:gd name="T0" fmla="*/ 160 w 320"/>
              <a:gd name="T1" fmla="*/ 179 h 237"/>
              <a:gd name="T2" fmla="*/ 160 w 320"/>
              <a:gd name="T3" fmla="*/ 179 h 237"/>
              <a:gd name="T4" fmla="*/ 106 w 320"/>
              <a:gd name="T5" fmla="*/ 125 h 237"/>
              <a:gd name="T6" fmla="*/ 160 w 320"/>
              <a:gd name="T7" fmla="*/ 72 h 237"/>
              <a:gd name="T8" fmla="*/ 213 w 320"/>
              <a:gd name="T9" fmla="*/ 125 h 237"/>
              <a:gd name="T10" fmla="*/ 160 w 320"/>
              <a:gd name="T11" fmla="*/ 179 h 237"/>
              <a:gd name="T12" fmla="*/ 0 w 320"/>
              <a:gd name="T13" fmla="*/ 237 h 237"/>
              <a:gd name="T14" fmla="*/ 0 w 320"/>
              <a:gd name="T15" fmla="*/ 237 h 237"/>
              <a:gd name="T16" fmla="*/ 320 w 320"/>
              <a:gd name="T17" fmla="*/ 237 h 237"/>
              <a:gd name="T18" fmla="*/ 320 w 320"/>
              <a:gd name="T19" fmla="*/ 0 h 237"/>
              <a:gd name="T20" fmla="*/ 0 w 320"/>
              <a:gd name="T21" fmla="*/ 0 h 237"/>
              <a:gd name="T22" fmla="*/ 0 w 320"/>
              <a:gd name="T23" fmla="*/ 237 h 237"/>
              <a:gd name="T24" fmla="*/ 0 w 320"/>
              <a:gd name="T25" fmla="*/ 0 h 237"/>
              <a:gd name="T26" fmla="*/ 0 w 320"/>
              <a:gd name="T27"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0" h="237">
                <a:moveTo>
                  <a:pt x="160" y="179"/>
                </a:moveTo>
                <a:lnTo>
                  <a:pt x="160" y="179"/>
                </a:lnTo>
                <a:cubicBezTo>
                  <a:pt x="130" y="179"/>
                  <a:pt x="106" y="155"/>
                  <a:pt x="106" y="125"/>
                </a:cubicBezTo>
                <a:cubicBezTo>
                  <a:pt x="106" y="96"/>
                  <a:pt x="130" y="72"/>
                  <a:pt x="160" y="72"/>
                </a:cubicBezTo>
                <a:cubicBezTo>
                  <a:pt x="189" y="72"/>
                  <a:pt x="213" y="96"/>
                  <a:pt x="213" y="125"/>
                </a:cubicBezTo>
                <a:cubicBezTo>
                  <a:pt x="213" y="155"/>
                  <a:pt x="189" y="179"/>
                  <a:pt x="160" y="179"/>
                </a:cubicBezTo>
                <a:close/>
                <a:moveTo>
                  <a:pt x="0" y="237"/>
                </a:moveTo>
                <a:lnTo>
                  <a:pt x="0" y="237"/>
                </a:lnTo>
                <a:lnTo>
                  <a:pt x="320" y="237"/>
                </a:lnTo>
                <a:lnTo>
                  <a:pt x="320" y="0"/>
                </a:lnTo>
                <a:lnTo>
                  <a:pt x="0" y="0"/>
                </a:lnTo>
                <a:lnTo>
                  <a:pt x="0" y="237"/>
                </a:lnTo>
                <a:close/>
                <a:moveTo>
                  <a:pt x="0" y="0"/>
                </a:moveTo>
                <a:lnTo>
                  <a:pt x="0" y="0"/>
                </a:lnTo>
                <a:close/>
              </a:path>
            </a:pathLst>
          </a:custGeom>
          <a:solidFill>
            <a:srgbClr val="C1C1C1"/>
          </a:solidFill>
          <a:ln w="0">
            <a:noFill/>
            <a:prstDash val="solid"/>
            <a:round/>
            <a:headEnd/>
            <a:tailEnd/>
          </a:ln>
        </p:spPr>
        <p:txBody>
          <a:bodyPr vert="horz" wrap="square" lIns="76200" tIns="38100" rIns="76200" bIns="38100" numCol="1" anchor="t" anchorCtr="0" compatLnSpc="1">
            <a:prstTxWarp prst="textNoShape">
              <a:avLst/>
            </a:prstTxWarp>
          </a:bodyPr>
          <a:lstStyle/>
          <a:p>
            <a:endParaRPr lang="en-US" sz="1471"/>
          </a:p>
        </p:txBody>
      </p:sp>
      <p:sp>
        <p:nvSpPr>
          <p:cNvPr id="14" name="Freeform 7">
            <a:extLst>
              <a:ext uri="{FF2B5EF4-FFF2-40B4-BE49-F238E27FC236}">
                <a16:creationId xmlns:a16="http://schemas.microsoft.com/office/drawing/2014/main" id="{26472074-B800-63A9-06A0-9046608468C4}"/>
              </a:ext>
            </a:extLst>
          </p:cNvPr>
          <p:cNvSpPr>
            <a:spLocks/>
          </p:cNvSpPr>
          <p:nvPr/>
        </p:nvSpPr>
        <p:spPr bwMode="auto">
          <a:xfrm>
            <a:off x="6410016" y="3116125"/>
            <a:ext cx="316178" cy="359434"/>
          </a:xfrm>
          <a:custGeom>
            <a:avLst/>
            <a:gdLst>
              <a:gd name="T0" fmla="*/ 121 w 186"/>
              <a:gd name="T1" fmla="*/ 8 h 195"/>
              <a:gd name="T2" fmla="*/ 121 w 186"/>
              <a:gd name="T3" fmla="*/ 8 h 195"/>
              <a:gd name="T4" fmla="*/ 93 w 186"/>
              <a:gd name="T5" fmla="*/ 0 h 195"/>
              <a:gd name="T6" fmla="*/ 65 w 186"/>
              <a:gd name="T7" fmla="*/ 8 h 195"/>
              <a:gd name="T8" fmla="*/ 34 w 186"/>
              <a:gd name="T9" fmla="*/ 24 h 195"/>
              <a:gd name="T10" fmla="*/ 0 w 186"/>
              <a:gd name="T11" fmla="*/ 32 h 195"/>
              <a:gd name="T12" fmla="*/ 0 w 186"/>
              <a:gd name="T13" fmla="*/ 64 h 195"/>
              <a:gd name="T14" fmla="*/ 8 w 186"/>
              <a:gd name="T15" fmla="*/ 105 h 195"/>
              <a:gd name="T16" fmla="*/ 29 w 186"/>
              <a:gd name="T17" fmla="*/ 141 h 195"/>
              <a:gd name="T18" fmla="*/ 59 w 186"/>
              <a:gd name="T19" fmla="*/ 171 h 195"/>
              <a:gd name="T20" fmla="*/ 93 w 186"/>
              <a:gd name="T21" fmla="*/ 195 h 195"/>
              <a:gd name="T22" fmla="*/ 127 w 186"/>
              <a:gd name="T23" fmla="*/ 171 h 195"/>
              <a:gd name="T24" fmla="*/ 157 w 186"/>
              <a:gd name="T25" fmla="*/ 141 h 195"/>
              <a:gd name="T26" fmla="*/ 178 w 186"/>
              <a:gd name="T27" fmla="*/ 105 h 195"/>
              <a:gd name="T28" fmla="*/ 186 w 186"/>
              <a:gd name="T29" fmla="*/ 64 h 195"/>
              <a:gd name="T30" fmla="*/ 186 w 186"/>
              <a:gd name="T31" fmla="*/ 32 h 195"/>
              <a:gd name="T32" fmla="*/ 152 w 186"/>
              <a:gd name="T33" fmla="*/ 24 h 195"/>
              <a:gd name="T34" fmla="*/ 121 w 186"/>
              <a:gd name="T35" fmla="*/ 8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195">
                <a:moveTo>
                  <a:pt x="121" y="8"/>
                </a:moveTo>
                <a:lnTo>
                  <a:pt x="121" y="8"/>
                </a:lnTo>
                <a:cubicBezTo>
                  <a:pt x="113" y="2"/>
                  <a:pt x="103" y="0"/>
                  <a:pt x="93" y="0"/>
                </a:cubicBezTo>
                <a:cubicBezTo>
                  <a:pt x="83" y="0"/>
                  <a:pt x="74" y="2"/>
                  <a:pt x="65" y="8"/>
                </a:cubicBezTo>
                <a:cubicBezTo>
                  <a:pt x="56" y="14"/>
                  <a:pt x="45" y="20"/>
                  <a:pt x="34" y="24"/>
                </a:cubicBezTo>
                <a:cubicBezTo>
                  <a:pt x="23" y="27"/>
                  <a:pt x="11" y="30"/>
                  <a:pt x="0" y="32"/>
                </a:cubicBezTo>
                <a:lnTo>
                  <a:pt x="0" y="64"/>
                </a:lnTo>
                <a:cubicBezTo>
                  <a:pt x="0" y="78"/>
                  <a:pt x="3" y="92"/>
                  <a:pt x="8" y="105"/>
                </a:cubicBezTo>
                <a:cubicBezTo>
                  <a:pt x="13" y="118"/>
                  <a:pt x="20" y="130"/>
                  <a:pt x="29" y="141"/>
                </a:cubicBezTo>
                <a:cubicBezTo>
                  <a:pt x="38" y="152"/>
                  <a:pt x="48" y="162"/>
                  <a:pt x="59" y="171"/>
                </a:cubicBezTo>
                <a:cubicBezTo>
                  <a:pt x="70" y="180"/>
                  <a:pt x="82" y="188"/>
                  <a:pt x="93" y="195"/>
                </a:cubicBezTo>
                <a:cubicBezTo>
                  <a:pt x="105" y="188"/>
                  <a:pt x="116" y="180"/>
                  <a:pt x="127" y="171"/>
                </a:cubicBezTo>
                <a:cubicBezTo>
                  <a:pt x="138" y="162"/>
                  <a:pt x="148" y="152"/>
                  <a:pt x="157" y="141"/>
                </a:cubicBezTo>
                <a:cubicBezTo>
                  <a:pt x="166" y="130"/>
                  <a:pt x="173" y="118"/>
                  <a:pt x="178" y="105"/>
                </a:cubicBezTo>
                <a:cubicBezTo>
                  <a:pt x="184" y="92"/>
                  <a:pt x="186" y="78"/>
                  <a:pt x="186" y="64"/>
                </a:cubicBezTo>
                <a:lnTo>
                  <a:pt x="186" y="32"/>
                </a:lnTo>
                <a:cubicBezTo>
                  <a:pt x="175" y="30"/>
                  <a:pt x="164" y="27"/>
                  <a:pt x="152" y="24"/>
                </a:cubicBezTo>
                <a:cubicBezTo>
                  <a:pt x="141" y="20"/>
                  <a:pt x="131" y="14"/>
                  <a:pt x="121" y="8"/>
                </a:cubicBezTo>
                <a:close/>
              </a:path>
            </a:pathLst>
          </a:custGeom>
          <a:solidFill>
            <a:srgbClr val="0078D4"/>
          </a:solidFill>
          <a:ln w="0">
            <a:noFill/>
            <a:prstDash val="solid"/>
            <a:round/>
            <a:headEnd/>
            <a:tailEnd/>
          </a:ln>
        </p:spPr>
        <p:txBody>
          <a:bodyPr vert="horz" wrap="square" lIns="76200" tIns="38100" rIns="76200" bIns="38100" numCol="1" anchor="t" anchorCtr="0" compatLnSpc="1">
            <a:prstTxWarp prst="textNoShape">
              <a:avLst/>
            </a:prstTxWarp>
          </a:bodyPr>
          <a:lstStyle/>
          <a:p>
            <a:endParaRPr lang="en-US" sz="1471"/>
          </a:p>
        </p:txBody>
      </p:sp>
      <p:grpSp>
        <p:nvGrpSpPr>
          <p:cNvPr id="36" name="Group 4">
            <a:extLst>
              <a:ext uri="{FF2B5EF4-FFF2-40B4-BE49-F238E27FC236}">
                <a16:creationId xmlns:a16="http://schemas.microsoft.com/office/drawing/2014/main" id="{420BEB06-8483-3053-62C8-5769DC937A0C}"/>
              </a:ext>
              <a:ext uri="{C183D7F6-B498-43B3-948B-1728B52AA6E4}">
                <adec:decorative xmlns:adec="http://schemas.microsoft.com/office/drawing/2017/decorative" val="1"/>
              </a:ext>
            </a:extLst>
          </p:cNvPr>
          <p:cNvGrpSpPr/>
          <p:nvPr/>
        </p:nvGrpSpPr>
        <p:grpSpPr>
          <a:xfrm>
            <a:off x="5864451" y="124156"/>
            <a:ext cx="802404" cy="802404"/>
            <a:chOff x="9811280" y="2006237"/>
            <a:chExt cx="802404" cy="802404"/>
          </a:xfrm>
        </p:grpSpPr>
        <p:sp>
          <p:nvSpPr>
            <p:cNvPr id="37" name="Oval 148">
              <a:extLst>
                <a:ext uri="{FF2B5EF4-FFF2-40B4-BE49-F238E27FC236}">
                  <a16:creationId xmlns:a16="http://schemas.microsoft.com/office/drawing/2014/main" id="{A1194A21-1243-A738-C92C-5D2758959B56}"/>
                </a:ext>
              </a:extLst>
            </p:cNvPr>
            <p:cNvSpPr/>
            <p:nvPr/>
          </p:nvSpPr>
          <p:spPr bwMode="auto">
            <a:xfrm flipH="1">
              <a:off x="9811280" y="2006237"/>
              <a:ext cx="802404" cy="802404"/>
            </a:xfrm>
            <a:prstGeom prst="ellipse">
              <a:avLst/>
            </a:prstGeom>
            <a:solidFill>
              <a:schemeClr val="bg1"/>
            </a:solidFill>
            <a:ln>
              <a:noFill/>
              <a:headEnd type="none" w="med" len="med"/>
              <a:tailEnd type="none" w="med" len="med"/>
            </a:ln>
            <a:effectLst>
              <a:outerShdw blurRad="203200" sx="102000" sy="102000" algn="ctr" rotWithShape="0">
                <a:prstClr val="black">
                  <a:alpha val="15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8" name="Freeform 5">
              <a:extLst>
                <a:ext uri="{FF2B5EF4-FFF2-40B4-BE49-F238E27FC236}">
                  <a16:creationId xmlns:a16="http://schemas.microsoft.com/office/drawing/2014/main" id="{AD1DDB74-7089-FB72-7064-0227305CC0D6}"/>
                </a:ext>
              </a:extLst>
            </p:cNvPr>
            <p:cNvSpPr>
              <a:spLocks noEditPoints="1"/>
            </p:cNvSpPr>
            <p:nvPr/>
          </p:nvSpPr>
          <p:spPr bwMode="auto">
            <a:xfrm>
              <a:off x="10005774" y="2199726"/>
              <a:ext cx="419100" cy="419100"/>
            </a:xfrm>
            <a:custGeom>
              <a:avLst/>
              <a:gdLst>
                <a:gd name="T0" fmla="*/ 173 w 426"/>
                <a:gd name="T1" fmla="*/ 298 h 426"/>
                <a:gd name="T2" fmla="*/ 173 w 426"/>
                <a:gd name="T3" fmla="*/ 298 h 426"/>
                <a:gd name="T4" fmla="*/ 97 w 426"/>
                <a:gd name="T5" fmla="*/ 222 h 426"/>
                <a:gd name="T6" fmla="*/ 116 w 426"/>
                <a:gd name="T7" fmla="*/ 203 h 426"/>
                <a:gd name="T8" fmla="*/ 173 w 426"/>
                <a:gd name="T9" fmla="*/ 260 h 426"/>
                <a:gd name="T10" fmla="*/ 310 w 426"/>
                <a:gd name="T11" fmla="*/ 123 h 426"/>
                <a:gd name="T12" fmla="*/ 329 w 426"/>
                <a:gd name="T13" fmla="*/ 142 h 426"/>
                <a:gd name="T14" fmla="*/ 173 w 426"/>
                <a:gd name="T15" fmla="*/ 298 h 426"/>
                <a:gd name="T16" fmla="*/ 397 w 426"/>
                <a:gd name="T17" fmla="*/ 104 h 426"/>
                <a:gd name="T18" fmla="*/ 397 w 426"/>
                <a:gd name="T19" fmla="*/ 104 h 426"/>
                <a:gd name="T20" fmla="*/ 364 w 426"/>
                <a:gd name="T21" fmla="*/ 61 h 426"/>
                <a:gd name="T22" fmla="*/ 321 w 426"/>
                <a:gd name="T23" fmla="*/ 28 h 426"/>
                <a:gd name="T24" fmla="*/ 269 w 426"/>
                <a:gd name="T25" fmla="*/ 6 h 426"/>
                <a:gd name="T26" fmla="*/ 213 w 426"/>
                <a:gd name="T27" fmla="*/ 0 h 426"/>
                <a:gd name="T28" fmla="*/ 156 w 426"/>
                <a:gd name="T29" fmla="*/ 6 h 426"/>
                <a:gd name="T30" fmla="*/ 105 w 426"/>
                <a:gd name="T31" fmla="*/ 28 h 426"/>
                <a:gd name="T32" fmla="*/ 62 w 426"/>
                <a:gd name="T33" fmla="*/ 61 h 426"/>
                <a:gd name="T34" fmla="*/ 29 w 426"/>
                <a:gd name="T35" fmla="*/ 104 h 426"/>
                <a:gd name="T36" fmla="*/ 7 w 426"/>
                <a:gd name="T37" fmla="*/ 156 h 426"/>
                <a:gd name="T38" fmla="*/ 0 w 426"/>
                <a:gd name="T39" fmla="*/ 212 h 426"/>
                <a:gd name="T40" fmla="*/ 7 w 426"/>
                <a:gd name="T41" fmla="*/ 269 h 426"/>
                <a:gd name="T42" fmla="*/ 29 w 426"/>
                <a:gd name="T43" fmla="*/ 320 h 426"/>
                <a:gd name="T44" fmla="*/ 62 w 426"/>
                <a:gd name="T45" fmla="*/ 363 h 426"/>
                <a:gd name="T46" fmla="*/ 105 w 426"/>
                <a:gd name="T47" fmla="*/ 396 h 426"/>
                <a:gd name="T48" fmla="*/ 156 w 426"/>
                <a:gd name="T49" fmla="*/ 418 h 426"/>
                <a:gd name="T50" fmla="*/ 213 w 426"/>
                <a:gd name="T51" fmla="*/ 426 h 426"/>
                <a:gd name="T52" fmla="*/ 269 w 426"/>
                <a:gd name="T53" fmla="*/ 418 h 426"/>
                <a:gd name="T54" fmla="*/ 321 w 426"/>
                <a:gd name="T55" fmla="*/ 396 h 426"/>
                <a:gd name="T56" fmla="*/ 364 w 426"/>
                <a:gd name="T57" fmla="*/ 363 h 426"/>
                <a:gd name="T58" fmla="*/ 397 w 426"/>
                <a:gd name="T59" fmla="*/ 320 h 426"/>
                <a:gd name="T60" fmla="*/ 419 w 426"/>
                <a:gd name="T61" fmla="*/ 269 h 426"/>
                <a:gd name="T62" fmla="*/ 426 w 426"/>
                <a:gd name="T63" fmla="*/ 212 h 426"/>
                <a:gd name="T64" fmla="*/ 419 w 426"/>
                <a:gd name="T65" fmla="*/ 156 h 426"/>
                <a:gd name="T66" fmla="*/ 397 w 426"/>
                <a:gd name="T67" fmla="*/ 104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6" h="426">
                  <a:moveTo>
                    <a:pt x="173" y="298"/>
                  </a:moveTo>
                  <a:lnTo>
                    <a:pt x="173" y="298"/>
                  </a:lnTo>
                  <a:lnTo>
                    <a:pt x="97" y="222"/>
                  </a:lnTo>
                  <a:lnTo>
                    <a:pt x="116" y="203"/>
                  </a:lnTo>
                  <a:lnTo>
                    <a:pt x="173" y="260"/>
                  </a:lnTo>
                  <a:lnTo>
                    <a:pt x="310" y="123"/>
                  </a:lnTo>
                  <a:lnTo>
                    <a:pt x="329" y="142"/>
                  </a:lnTo>
                  <a:lnTo>
                    <a:pt x="173" y="298"/>
                  </a:lnTo>
                  <a:close/>
                  <a:moveTo>
                    <a:pt x="397" y="104"/>
                  </a:moveTo>
                  <a:lnTo>
                    <a:pt x="397" y="104"/>
                  </a:lnTo>
                  <a:cubicBezTo>
                    <a:pt x="388" y="89"/>
                    <a:pt x="377" y="74"/>
                    <a:pt x="364" y="61"/>
                  </a:cubicBezTo>
                  <a:cubicBezTo>
                    <a:pt x="351" y="48"/>
                    <a:pt x="336" y="37"/>
                    <a:pt x="321" y="28"/>
                  </a:cubicBezTo>
                  <a:cubicBezTo>
                    <a:pt x="305" y="19"/>
                    <a:pt x="288" y="12"/>
                    <a:pt x="269" y="6"/>
                  </a:cubicBezTo>
                  <a:cubicBezTo>
                    <a:pt x="251" y="2"/>
                    <a:pt x="232" y="0"/>
                    <a:pt x="213" y="0"/>
                  </a:cubicBezTo>
                  <a:cubicBezTo>
                    <a:pt x="193" y="0"/>
                    <a:pt x="174" y="2"/>
                    <a:pt x="156" y="6"/>
                  </a:cubicBezTo>
                  <a:cubicBezTo>
                    <a:pt x="138" y="12"/>
                    <a:pt x="121" y="19"/>
                    <a:pt x="105" y="28"/>
                  </a:cubicBezTo>
                  <a:cubicBezTo>
                    <a:pt x="89" y="37"/>
                    <a:pt x="75" y="48"/>
                    <a:pt x="62" y="61"/>
                  </a:cubicBezTo>
                  <a:cubicBezTo>
                    <a:pt x="49" y="74"/>
                    <a:pt x="38" y="89"/>
                    <a:pt x="29" y="104"/>
                  </a:cubicBezTo>
                  <a:cubicBezTo>
                    <a:pt x="19" y="120"/>
                    <a:pt x="12" y="137"/>
                    <a:pt x="7" y="156"/>
                  </a:cubicBezTo>
                  <a:cubicBezTo>
                    <a:pt x="2" y="174"/>
                    <a:pt x="0" y="193"/>
                    <a:pt x="0" y="212"/>
                  </a:cubicBezTo>
                  <a:cubicBezTo>
                    <a:pt x="0" y="232"/>
                    <a:pt x="2" y="251"/>
                    <a:pt x="7" y="269"/>
                  </a:cubicBezTo>
                  <a:cubicBezTo>
                    <a:pt x="12" y="287"/>
                    <a:pt x="19" y="304"/>
                    <a:pt x="29" y="320"/>
                  </a:cubicBezTo>
                  <a:cubicBezTo>
                    <a:pt x="38" y="336"/>
                    <a:pt x="49" y="350"/>
                    <a:pt x="62" y="363"/>
                  </a:cubicBezTo>
                  <a:cubicBezTo>
                    <a:pt x="75" y="376"/>
                    <a:pt x="89" y="387"/>
                    <a:pt x="105" y="396"/>
                  </a:cubicBezTo>
                  <a:cubicBezTo>
                    <a:pt x="121" y="406"/>
                    <a:pt x="138" y="413"/>
                    <a:pt x="156" y="418"/>
                  </a:cubicBezTo>
                  <a:cubicBezTo>
                    <a:pt x="174" y="423"/>
                    <a:pt x="193" y="426"/>
                    <a:pt x="213" y="426"/>
                  </a:cubicBezTo>
                  <a:cubicBezTo>
                    <a:pt x="232" y="426"/>
                    <a:pt x="251" y="423"/>
                    <a:pt x="269" y="418"/>
                  </a:cubicBezTo>
                  <a:cubicBezTo>
                    <a:pt x="288" y="413"/>
                    <a:pt x="305" y="406"/>
                    <a:pt x="321" y="396"/>
                  </a:cubicBezTo>
                  <a:cubicBezTo>
                    <a:pt x="336" y="387"/>
                    <a:pt x="351" y="376"/>
                    <a:pt x="364" y="363"/>
                  </a:cubicBezTo>
                  <a:cubicBezTo>
                    <a:pt x="377" y="350"/>
                    <a:pt x="388" y="336"/>
                    <a:pt x="397" y="320"/>
                  </a:cubicBezTo>
                  <a:cubicBezTo>
                    <a:pt x="406" y="304"/>
                    <a:pt x="413" y="287"/>
                    <a:pt x="419" y="269"/>
                  </a:cubicBezTo>
                  <a:cubicBezTo>
                    <a:pt x="424" y="251"/>
                    <a:pt x="426" y="232"/>
                    <a:pt x="426" y="212"/>
                  </a:cubicBezTo>
                  <a:cubicBezTo>
                    <a:pt x="426" y="193"/>
                    <a:pt x="424" y="174"/>
                    <a:pt x="419" y="156"/>
                  </a:cubicBezTo>
                  <a:cubicBezTo>
                    <a:pt x="413" y="137"/>
                    <a:pt x="406" y="120"/>
                    <a:pt x="397" y="104"/>
                  </a:cubicBezTo>
                  <a:close/>
                </a:path>
              </a:pathLst>
            </a:custGeom>
            <a:solidFill>
              <a:srgbClr val="00B050"/>
            </a:solidFill>
            <a:ln w="0">
              <a:noFill/>
              <a:prstDash val="solid"/>
              <a:round/>
              <a:headEnd/>
              <a:tailEnd/>
            </a:ln>
          </p:spPr>
          <p:txBody>
            <a:bodyPr vert="horz" wrap="square" lIns="91440" tIns="45720" rIns="91440" bIns="45720" numCol="1" anchor="t" anchorCtr="0" compatLnSpc="1">
              <a:prstTxWarp prst="textNoShape">
                <a:avLst/>
              </a:prstTxWarp>
            </a:bodyPr>
            <a:lstStyle/>
            <a:p>
              <a:pPr defTabSz="914330"/>
              <a:endParaRPr lang="en-US">
                <a:solidFill>
                  <a:srgbClr val="1A1A1A"/>
                </a:solidFill>
                <a:latin typeface="Segoe UI"/>
              </a:endParaRPr>
            </a:p>
          </p:txBody>
        </p:sp>
      </p:grpSp>
      <p:pic>
        <p:nvPicPr>
          <p:cNvPr id="39" name="Graphique 38" descr="Ligne fléchée : droite avec un remplissage uni">
            <a:extLst>
              <a:ext uri="{FF2B5EF4-FFF2-40B4-BE49-F238E27FC236}">
                <a16:creationId xmlns:a16="http://schemas.microsoft.com/office/drawing/2014/main" id="{2A9000B7-15C7-28AA-FD25-4D10B91EF175}"/>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11475556">
            <a:off x="7683122" y="2114008"/>
            <a:ext cx="914400" cy="914400"/>
          </a:xfrm>
          <a:prstGeom prst="rect">
            <a:avLst/>
          </a:prstGeom>
        </p:spPr>
      </p:pic>
      <p:grpSp>
        <p:nvGrpSpPr>
          <p:cNvPr id="44" name="!! Partner Azure">
            <a:extLst>
              <a:ext uri="{FF2B5EF4-FFF2-40B4-BE49-F238E27FC236}">
                <a16:creationId xmlns:a16="http://schemas.microsoft.com/office/drawing/2014/main" id="{A5DCD445-C093-B87D-F1CB-CA1539620176}"/>
              </a:ext>
              <a:ext uri="{C183D7F6-B498-43B3-948B-1728B52AA6E4}">
                <adec:decorative xmlns:adec="http://schemas.microsoft.com/office/drawing/2017/decorative" val="1"/>
              </a:ext>
            </a:extLst>
          </p:cNvPr>
          <p:cNvGrpSpPr/>
          <p:nvPr/>
        </p:nvGrpSpPr>
        <p:grpSpPr>
          <a:xfrm>
            <a:off x="9241707" y="2154716"/>
            <a:ext cx="743068" cy="743065"/>
            <a:chOff x="1720683" y="3531961"/>
            <a:chExt cx="580030" cy="580028"/>
          </a:xfrm>
        </p:grpSpPr>
        <p:sp>
          <p:nvSpPr>
            <p:cNvPr id="45" name="Oval 322">
              <a:extLst>
                <a:ext uri="{FF2B5EF4-FFF2-40B4-BE49-F238E27FC236}">
                  <a16:creationId xmlns:a16="http://schemas.microsoft.com/office/drawing/2014/main" id="{9960F57B-7F1E-6AA1-8AFD-D8EA9F7DA6ED}"/>
                </a:ext>
              </a:extLst>
            </p:cNvPr>
            <p:cNvSpPr/>
            <p:nvPr/>
          </p:nvSpPr>
          <p:spPr bwMode="auto">
            <a:xfrm>
              <a:off x="1720683" y="3531961"/>
              <a:ext cx="580030" cy="580028"/>
            </a:xfrm>
            <a:prstGeom prst="ellipse">
              <a:avLst/>
            </a:prstGeom>
            <a:solidFill>
              <a:srgbClr val="FFFFFF"/>
            </a:solidFill>
            <a:ln w="9525" cap="flat" cmpd="sng" algn="ctr">
              <a:noFill/>
              <a:prstDash val="solid"/>
              <a:headEnd type="none" w="med" len="med"/>
              <a:tailEnd type="none" w="med" len="med"/>
            </a:ln>
            <a:effectLst>
              <a:outerShdw blurRad="190500" dist="76200" dir="2400000" algn="ctr" rotWithShape="0">
                <a:prstClr val="black">
                  <a:alpha val="30000"/>
                </a:prstClr>
              </a:outerShdw>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2353" kern="0" err="1">
                <a:gradFill>
                  <a:gsLst>
                    <a:gs pos="0">
                      <a:srgbClr val="FFFFFF"/>
                    </a:gs>
                    <a:gs pos="100000">
                      <a:srgbClr val="FFFFFF"/>
                    </a:gs>
                  </a:gsLst>
                  <a:lin ang="5400000" scaled="0"/>
                </a:gradFill>
                <a:latin typeface="Segoe UI"/>
                <a:cs typeface="Segoe UI" pitchFamily="34" charset="0"/>
              </a:endParaRPr>
            </a:p>
          </p:txBody>
        </p:sp>
        <p:pic>
          <p:nvPicPr>
            <p:cNvPr id="46" name="Graphic 323">
              <a:extLst>
                <a:ext uri="{FF2B5EF4-FFF2-40B4-BE49-F238E27FC236}">
                  <a16:creationId xmlns:a16="http://schemas.microsoft.com/office/drawing/2014/main" id="{AC90A362-146D-EF0C-C86B-D31F3C4D8D2D}"/>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818748" y="3630025"/>
              <a:ext cx="383900" cy="383901"/>
            </a:xfrm>
            <a:prstGeom prst="rect">
              <a:avLst/>
            </a:prstGeom>
          </p:spPr>
        </p:pic>
      </p:grpSp>
      <p:grpSp>
        <p:nvGrpSpPr>
          <p:cNvPr id="47" name="!! Partner microsoft">
            <a:extLst>
              <a:ext uri="{FF2B5EF4-FFF2-40B4-BE49-F238E27FC236}">
                <a16:creationId xmlns:a16="http://schemas.microsoft.com/office/drawing/2014/main" id="{3F57F723-1103-FD0B-A3D7-B0F32EBA7294}"/>
              </a:ext>
              <a:ext uri="{C183D7F6-B498-43B3-948B-1728B52AA6E4}">
                <adec:decorative xmlns:adec="http://schemas.microsoft.com/office/drawing/2017/decorative" val="1"/>
              </a:ext>
            </a:extLst>
          </p:cNvPr>
          <p:cNvGrpSpPr/>
          <p:nvPr/>
        </p:nvGrpSpPr>
        <p:grpSpPr>
          <a:xfrm>
            <a:off x="9241707" y="3873966"/>
            <a:ext cx="743068" cy="743065"/>
            <a:chOff x="10983594" y="5091201"/>
            <a:chExt cx="580030" cy="580028"/>
          </a:xfrm>
        </p:grpSpPr>
        <p:sp>
          <p:nvSpPr>
            <p:cNvPr id="48" name="Oval 311">
              <a:extLst>
                <a:ext uri="{FF2B5EF4-FFF2-40B4-BE49-F238E27FC236}">
                  <a16:creationId xmlns:a16="http://schemas.microsoft.com/office/drawing/2014/main" id="{A1F50173-4040-D481-ECFA-32437A6D398A}"/>
                </a:ext>
              </a:extLst>
            </p:cNvPr>
            <p:cNvSpPr/>
            <p:nvPr/>
          </p:nvSpPr>
          <p:spPr bwMode="auto">
            <a:xfrm>
              <a:off x="10983594" y="5091201"/>
              <a:ext cx="580030" cy="580028"/>
            </a:xfrm>
            <a:prstGeom prst="ellipse">
              <a:avLst/>
            </a:prstGeom>
            <a:solidFill>
              <a:srgbClr val="FFFFFF"/>
            </a:solidFill>
            <a:ln w="9525" cap="flat" cmpd="sng" algn="ctr">
              <a:noFill/>
              <a:prstDash val="solid"/>
              <a:headEnd type="none" w="med" len="med"/>
              <a:tailEnd type="none" w="med" len="med"/>
            </a:ln>
            <a:effectLst>
              <a:outerShdw blurRad="190500" dist="76200" dir="2400000" algn="ctr" rotWithShape="0">
                <a:prstClr val="black">
                  <a:alpha val="30000"/>
                </a:prstClr>
              </a:outerShdw>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2353" kern="0" err="1">
                <a:gradFill>
                  <a:gsLst>
                    <a:gs pos="0">
                      <a:srgbClr val="FFFFFF"/>
                    </a:gs>
                    <a:gs pos="100000">
                      <a:srgbClr val="FFFFFF"/>
                    </a:gs>
                  </a:gsLst>
                  <a:lin ang="5400000" scaled="0"/>
                </a:gradFill>
                <a:latin typeface="Segoe UI"/>
                <a:cs typeface="Segoe UI" pitchFamily="34" charset="0"/>
              </a:endParaRPr>
            </a:p>
          </p:txBody>
        </p:sp>
        <p:pic>
          <p:nvPicPr>
            <p:cNvPr id="49" name="Picture 312">
              <a:extLst>
                <a:ext uri="{FF2B5EF4-FFF2-40B4-BE49-F238E27FC236}">
                  <a16:creationId xmlns:a16="http://schemas.microsoft.com/office/drawing/2014/main" id="{698D35A6-0976-7EBF-7B35-2F9DDAD919B8}"/>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11126934" y="5234540"/>
              <a:ext cx="293351" cy="293351"/>
            </a:xfrm>
            <a:prstGeom prst="rect">
              <a:avLst/>
            </a:prstGeom>
            <a:solidFill>
              <a:srgbClr val="E6E6E6"/>
            </a:solidFill>
          </p:spPr>
        </p:pic>
      </p:grpSp>
      <p:grpSp>
        <p:nvGrpSpPr>
          <p:cNvPr id="50" name="!! Customer more">
            <a:extLst>
              <a:ext uri="{FF2B5EF4-FFF2-40B4-BE49-F238E27FC236}">
                <a16:creationId xmlns:a16="http://schemas.microsoft.com/office/drawing/2014/main" id="{39233AF9-B87A-773A-CE5D-8D029161DAA3}"/>
              </a:ext>
              <a:ext uri="{C183D7F6-B498-43B3-948B-1728B52AA6E4}">
                <adec:decorative xmlns:adec="http://schemas.microsoft.com/office/drawing/2017/decorative" val="1"/>
              </a:ext>
            </a:extLst>
          </p:cNvPr>
          <p:cNvGrpSpPr/>
          <p:nvPr/>
        </p:nvGrpSpPr>
        <p:grpSpPr>
          <a:xfrm>
            <a:off x="11086160" y="3007182"/>
            <a:ext cx="743068" cy="743065"/>
            <a:chOff x="10836919" y="6232527"/>
            <a:chExt cx="580030" cy="580028"/>
          </a:xfrm>
        </p:grpSpPr>
        <p:sp>
          <p:nvSpPr>
            <p:cNvPr id="51" name="Oval 277">
              <a:extLst>
                <a:ext uri="{FF2B5EF4-FFF2-40B4-BE49-F238E27FC236}">
                  <a16:creationId xmlns:a16="http://schemas.microsoft.com/office/drawing/2014/main" id="{5415AA75-476A-D455-4642-9E74AF61C298}"/>
                </a:ext>
              </a:extLst>
            </p:cNvPr>
            <p:cNvSpPr/>
            <p:nvPr/>
          </p:nvSpPr>
          <p:spPr bwMode="auto">
            <a:xfrm>
              <a:off x="10836919" y="6232527"/>
              <a:ext cx="580030" cy="580028"/>
            </a:xfrm>
            <a:prstGeom prst="ellipse">
              <a:avLst/>
            </a:prstGeom>
            <a:solidFill>
              <a:srgbClr val="FFFFFF"/>
            </a:solidFill>
            <a:ln w="9525" cap="flat" cmpd="sng" algn="ctr">
              <a:noFill/>
              <a:prstDash val="solid"/>
              <a:headEnd type="none" w="med" len="med"/>
              <a:tailEnd type="none" w="med" len="med"/>
            </a:ln>
            <a:effectLst>
              <a:outerShdw blurRad="190500" dist="76200" dir="2400000" algn="ctr" rotWithShape="0">
                <a:prstClr val="black">
                  <a:alpha val="30000"/>
                </a:prstClr>
              </a:outerShdw>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2353" kern="0" err="1">
                <a:gradFill>
                  <a:gsLst>
                    <a:gs pos="0">
                      <a:srgbClr val="FFFFFF"/>
                    </a:gs>
                    <a:gs pos="100000">
                      <a:srgbClr val="FFFFFF"/>
                    </a:gs>
                  </a:gsLst>
                  <a:lin ang="5400000" scaled="0"/>
                </a:gradFill>
                <a:latin typeface="Segoe UI"/>
                <a:cs typeface="Segoe UI" pitchFamily="34" charset="0"/>
              </a:endParaRPr>
            </a:p>
          </p:txBody>
        </p:sp>
        <p:grpSp>
          <p:nvGrpSpPr>
            <p:cNvPr id="52" name="Group 278">
              <a:extLst>
                <a:ext uri="{FF2B5EF4-FFF2-40B4-BE49-F238E27FC236}">
                  <a16:creationId xmlns:a16="http://schemas.microsoft.com/office/drawing/2014/main" id="{B2C84C47-6C9A-32B0-D482-64F500819D59}"/>
                </a:ext>
              </a:extLst>
            </p:cNvPr>
            <p:cNvGrpSpPr/>
            <p:nvPr/>
          </p:nvGrpSpPr>
          <p:grpSpPr>
            <a:xfrm>
              <a:off x="10962904" y="6481483"/>
              <a:ext cx="335620" cy="73152"/>
              <a:chOff x="11807837" y="6052457"/>
              <a:chExt cx="335620" cy="73152"/>
            </a:xfrm>
          </p:grpSpPr>
          <p:sp>
            <p:nvSpPr>
              <p:cNvPr id="53" name="Oval 279">
                <a:extLst>
                  <a:ext uri="{FF2B5EF4-FFF2-40B4-BE49-F238E27FC236}">
                    <a16:creationId xmlns:a16="http://schemas.microsoft.com/office/drawing/2014/main" id="{AFE49E6A-63D8-0A82-2638-9ABBB21522D2}"/>
                  </a:ext>
                </a:extLst>
              </p:cNvPr>
              <p:cNvSpPr/>
              <p:nvPr/>
            </p:nvSpPr>
            <p:spPr bwMode="auto">
              <a:xfrm>
                <a:off x="11807837" y="6052457"/>
                <a:ext cx="73152" cy="73152"/>
              </a:xfrm>
              <a:prstGeom prst="ellipse">
                <a:avLst/>
              </a:prstGeom>
              <a:solidFill>
                <a:schemeClr val="tx1"/>
              </a:solidFill>
              <a:ln w="9525" cap="flat" cmpd="sng" algn="ctr">
                <a:no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2353" kern="0" err="1">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54" name="Oval 280">
                <a:extLst>
                  <a:ext uri="{FF2B5EF4-FFF2-40B4-BE49-F238E27FC236}">
                    <a16:creationId xmlns:a16="http://schemas.microsoft.com/office/drawing/2014/main" id="{B7F3252C-B8C8-CCBE-10D1-18356C5EDB7A}"/>
                  </a:ext>
                </a:extLst>
              </p:cNvPr>
              <p:cNvSpPr/>
              <p:nvPr/>
            </p:nvSpPr>
            <p:spPr bwMode="auto">
              <a:xfrm>
                <a:off x="11939071" y="6052457"/>
                <a:ext cx="73152" cy="73152"/>
              </a:xfrm>
              <a:prstGeom prst="ellipse">
                <a:avLst/>
              </a:prstGeom>
              <a:solidFill>
                <a:schemeClr val="tx1"/>
              </a:solidFill>
              <a:ln w="9525" cap="flat" cmpd="sng" algn="ctr">
                <a:no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2353" kern="0" err="1">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55" name="Oval 281">
                <a:extLst>
                  <a:ext uri="{FF2B5EF4-FFF2-40B4-BE49-F238E27FC236}">
                    <a16:creationId xmlns:a16="http://schemas.microsoft.com/office/drawing/2014/main" id="{8C082ACD-426E-B5ED-4862-EF92F29091CE}"/>
                  </a:ext>
                </a:extLst>
              </p:cNvPr>
              <p:cNvSpPr/>
              <p:nvPr/>
            </p:nvSpPr>
            <p:spPr bwMode="auto">
              <a:xfrm>
                <a:off x="12070305" y="6052457"/>
                <a:ext cx="73152" cy="73152"/>
              </a:xfrm>
              <a:prstGeom prst="ellipse">
                <a:avLst/>
              </a:prstGeom>
              <a:solidFill>
                <a:schemeClr val="tx1"/>
              </a:solidFill>
              <a:ln w="9525" cap="flat" cmpd="sng" algn="ctr">
                <a:no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2353" kern="0" err="1">
                  <a:gradFill>
                    <a:gsLst>
                      <a:gs pos="0">
                        <a:srgbClr val="FFFFFF"/>
                      </a:gs>
                      <a:gs pos="100000">
                        <a:srgbClr val="FFFFFF"/>
                      </a:gs>
                    </a:gsLst>
                    <a:lin ang="5400000" scaled="0"/>
                  </a:gradFill>
                  <a:latin typeface="Segoe UI"/>
                  <a:ea typeface="Segoe UI" pitchFamily="34" charset="0"/>
                  <a:cs typeface="Segoe UI" pitchFamily="34" charset="0"/>
                </a:endParaRPr>
              </a:p>
            </p:txBody>
          </p:sp>
        </p:grpSp>
      </p:grpSp>
      <p:sp>
        <p:nvSpPr>
          <p:cNvPr id="56" name="Oval 304">
            <a:extLst>
              <a:ext uri="{FF2B5EF4-FFF2-40B4-BE49-F238E27FC236}">
                <a16:creationId xmlns:a16="http://schemas.microsoft.com/office/drawing/2014/main" id="{B453E2DA-CA16-8A13-03BA-2802F3AAC250}"/>
              </a:ext>
              <a:ext uri="{C183D7F6-B498-43B3-948B-1728B52AA6E4}">
                <adec:decorative xmlns:adec="http://schemas.microsoft.com/office/drawing/2017/decorative" val="1"/>
              </a:ext>
            </a:extLst>
          </p:cNvPr>
          <p:cNvSpPr/>
          <p:nvPr/>
        </p:nvSpPr>
        <p:spPr bwMode="auto">
          <a:xfrm>
            <a:off x="10178685" y="2583109"/>
            <a:ext cx="743068" cy="743065"/>
          </a:xfrm>
          <a:prstGeom prst="ellipse">
            <a:avLst/>
          </a:prstGeom>
          <a:solidFill>
            <a:srgbClr val="FFFFFF"/>
          </a:solidFill>
          <a:ln w="9525" cap="flat" cmpd="sng" algn="ctr">
            <a:noFill/>
            <a:prstDash val="solid"/>
            <a:headEnd type="none" w="med" len="med"/>
            <a:tailEnd type="none" w="med" len="med"/>
          </a:ln>
          <a:effectLst>
            <a:outerShdw blurRad="190500" dist="76200" dir="2400000" algn="ctr" rotWithShape="0">
              <a:prstClr val="black">
                <a:alpha val="30000"/>
              </a:prstClr>
            </a:outerShdw>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2353" kern="0" err="1">
              <a:gradFill>
                <a:gsLst>
                  <a:gs pos="0">
                    <a:srgbClr val="FFFFFF"/>
                  </a:gs>
                  <a:gs pos="100000">
                    <a:srgbClr val="FFFFFF"/>
                  </a:gs>
                </a:gsLst>
                <a:lin ang="5400000" scaled="0"/>
              </a:gradFill>
              <a:latin typeface="Segoe UI"/>
              <a:cs typeface="Segoe UI" pitchFamily="34" charset="0"/>
            </a:endParaRPr>
          </a:p>
        </p:txBody>
      </p:sp>
      <p:sp>
        <p:nvSpPr>
          <p:cNvPr id="57" name="Oval 313">
            <a:extLst>
              <a:ext uri="{FF2B5EF4-FFF2-40B4-BE49-F238E27FC236}">
                <a16:creationId xmlns:a16="http://schemas.microsoft.com/office/drawing/2014/main" id="{DB12D560-26A3-F7F9-0C44-56AA70E375FD}"/>
              </a:ext>
              <a:ext uri="{C183D7F6-B498-43B3-948B-1728B52AA6E4}">
                <adec:decorative xmlns:adec="http://schemas.microsoft.com/office/drawing/2017/decorative" val="1"/>
              </a:ext>
            </a:extLst>
          </p:cNvPr>
          <p:cNvSpPr/>
          <p:nvPr/>
        </p:nvSpPr>
        <p:spPr bwMode="auto">
          <a:xfrm>
            <a:off x="9241707" y="3014341"/>
            <a:ext cx="743068" cy="743065"/>
          </a:xfrm>
          <a:prstGeom prst="ellipse">
            <a:avLst/>
          </a:prstGeom>
          <a:solidFill>
            <a:srgbClr val="FFFFFF"/>
          </a:solidFill>
          <a:ln w="9525" cap="flat" cmpd="sng" algn="ctr">
            <a:noFill/>
            <a:prstDash val="solid"/>
            <a:headEnd type="none" w="med" len="med"/>
            <a:tailEnd type="none" w="med" len="med"/>
          </a:ln>
          <a:effectLst>
            <a:outerShdw blurRad="190500" dist="76200" dir="2400000" algn="ctr" rotWithShape="0">
              <a:prstClr val="black">
                <a:alpha val="30000"/>
              </a:prstClr>
            </a:outerShdw>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2353" kern="0" err="1">
              <a:gradFill>
                <a:gsLst>
                  <a:gs pos="0">
                    <a:srgbClr val="FFFFFF"/>
                  </a:gs>
                  <a:gs pos="100000">
                    <a:srgbClr val="FFFFFF"/>
                  </a:gs>
                </a:gsLst>
                <a:lin ang="5400000" scaled="0"/>
              </a:gradFill>
              <a:latin typeface="Segoe UI"/>
              <a:cs typeface="Segoe UI" pitchFamily="34" charset="0"/>
            </a:endParaRPr>
          </a:p>
        </p:txBody>
      </p:sp>
      <p:sp>
        <p:nvSpPr>
          <p:cNvPr id="58" name="Oval 293">
            <a:extLst>
              <a:ext uri="{FF2B5EF4-FFF2-40B4-BE49-F238E27FC236}">
                <a16:creationId xmlns:a16="http://schemas.microsoft.com/office/drawing/2014/main" id="{5AC54B47-B1A2-64AF-253A-78777242AF2B}"/>
              </a:ext>
              <a:ext uri="{C183D7F6-B498-43B3-948B-1728B52AA6E4}">
                <adec:decorative xmlns:adec="http://schemas.microsoft.com/office/drawing/2017/decorative" val="1"/>
              </a:ext>
            </a:extLst>
          </p:cNvPr>
          <p:cNvSpPr/>
          <p:nvPr/>
        </p:nvSpPr>
        <p:spPr bwMode="auto">
          <a:xfrm>
            <a:off x="10178685" y="3449123"/>
            <a:ext cx="743068" cy="743065"/>
          </a:xfrm>
          <a:prstGeom prst="ellipse">
            <a:avLst/>
          </a:prstGeom>
          <a:solidFill>
            <a:srgbClr val="FFFFFF"/>
          </a:solidFill>
          <a:ln w="9525" cap="flat" cmpd="sng" algn="ctr">
            <a:noFill/>
            <a:prstDash val="solid"/>
            <a:headEnd type="none" w="med" len="med"/>
            <a:tailEnd type="none" w="med" len="med"/>
          </a:ln>
          <a:effectLst>
            <a:outerShdw blurRad="190500" dist="76200" dir="2400000" algn="ctr" rotWithShape="0">
              <a:prstClr val="black">
                <a:alpha val="30000"/>
              </a:prstClr>
            </a:outerShdw>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2353" kern="0" err="1">
              <a:gradFill>
                <a:gsLst>
                  <a:gs pos="0">
                    <a:srgbClr val="FFFFFF"/>
                  </a:gs>
                  <a:gs pos="100000">
                    <a:srgbClr val="FFFFFF"/>
                  </a:gs>
                </a:gsLst>
                <a:lin ang="5400000" scaled="0"/>
              </a:gradFill>
              <a:latin typeface="Segoe UI"/>
              <a:cs typeface="Segoe UI" pitchFamily="34" charset="0"/>
            </a:endParaRPr>
          </a:p>
        </p:txBody>
      </p:sp>
      <p:grpSp>
        <p:nvGrpSpPr>
          <p:cNvPr id="65" name="Group 9">
            <a:extLst>
              <a:ext uri="{FF2B5EF4-FFF2-40B4-BE49-F238E27FC236}">
                <a16:creationId xmlns:a16="http://schemas.microsoft.com/office/drawing/2014/main" id="{BEFD73C1-5515-C577-A527-C8CBA3D71066}"/>
              </a:ext>
              <a:ext uri="{C183D7F6-B498-43B3-948B-1728B52AA6E4}">
                <adec:decorative xmlns:adec="http://schemas.microsoft.com/office/drawing/2017/decorative" val="1"/>
              </a:ext>
            </a:extLst>
          </p:cNvPr>
          <p:cNvGrpSpPr>
            <a:grpSpLocks noChangeAspect="1"/>
          </p:cNvGrpSpPr>
          <p:nvPr/>
        </p:nvGrpSpPr>
        <p:grpSpPr bwMode="auto">
          <a:xfrm>
            <a:off x="10375159" y="2845060"/>
            <a:ext cx="350121" cy="218000"/>
            <a:chOff x="6354" y="4096"/>
            <a:chExt cx="318" cy="198"/>
          </a:xfrm>
        </p:grpSpPr>
        <p:sp>
          <p:nvSpPr>
            <p:cNvPr id="66" name="Freeform 10">
              <a:extLst>
                <a:ext uri="{FF2B5EF4-FFF2-40B4-BE49-F238E27FC236}">
                  <a16:creationId xmlns:a16="http://schemas.microsoft.com/office/drawing/2014/main" id="{C5BD152E-D1DB-D8DC-3CE0-242D158FDEFD}"/>
                </a:ext>
              </a:extLst>
            </p:cNvPr>
            <p:cNvSpPr>
              <a:spLocks noEditPoints="1"/>
            </p:cNvSpPr>
            <p:nvPr/>
          </p:nvSpPr>
          <p:spPr bwMode="auto">
            <a:xfrm>
              <a:off x="6354" y="4118"/>
              <a:ext cx="317" cy="176"/>
            </a:xfrm>
            <a:custGeom>
              <a:avLst/>
              <a:gdLst>
                <a:gd name="T0" fmla="*/ 403 w 426"/>
                <a:gd name="T1" fmla="*/ 12 h 236"/>
                <a:gd name="T2" fmla="*/ 403 w 426"/>
                <a:gd name="T3" fmla="*/ 12 h 236"/>
                <a:gd name="T4" fmla="*/ 213 w 426"/>
                <a:gd name="T5" fmla="*/ 107 h 236"/>
                <a:gd name="T6" fmla="*/ 23 w 426"/>
                <a:gd name="T7" fmla="*/ 12 h 236"/>
                <a:gd name="T8" fmla="*/ 0 w 426"/>
                <a:gd name="T9" fmla="*/ 0 h 236"/>
                <a:gd name="T10" fmla="*/ 0 w 426"/>
                <a:gd name="T11" fmla="*/ 12 h 236"/>
                <a:gd name="T12" fmla="*/ 0 w 426"/>
                <a:gd name="T13" fmla="*/ 236 h 236"/>
                <a:gd name="T14" fmla="*/ 426 w 426"/>
                <a:gd name="T15" fmla="*/ 236 h 236"/>
                <a:gd name="T16" fmla="*/ 426 w 426"/>
                <a:gd name="T17" fmla="*/ 12 h 236"/>
                <a:gd name="T18" fmla="*/ 426 w 426"/>
                <a:gd name="T19" fmla="*/ 0 h 236"/>
                <a:gd name="T20" fmla="*/ 403 w 426"/>
                <a:gd name="T21" fmla="*/ 12 h 236"/>
                <a:gd name="T22" fmla="*/ 53 w 426"/>
                <a:gd name="T23" fmla="*/ 130 h 236"/>
                <a:gd name="T24" fmla="*/ 53 w 426"/>
                <a:gd name="T25" fmla="*/ 130 h 236"/>
                <a:gd name="T26" fmla="*/ 105 w 426"/>
                <a:gd name="T27" fmla="*/ 130 h 236"/>
                <a:gd name="T28" fmla="*/ 105 w 426"/>
                <a:gd name="T29" fmla="*/ 182 h 236"/>
                <a:gd name="T30" fmla="*/ 53 w 426"/>
                <a:gd name="T31" fmla="*/ 182 h 236"/>
                <a:gd name="T32" fmla="*/ 53 w 426"/>
                <a:gd name="T33" fmla="*/ 13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236">
                  <a:moveTo>
                    <a:pt x="403" y="12"/>
                  </a:moveTo>
                  <a:lnTo>
                    <a:pt x="403" y="12"/>
                  </a:lnTo>
                  <a:lnTo>
                    <a:pt x="213" y="107"/>
                  </a:lnTo>
                  <a:lnTo>
                    <a:pt x="23" y="12"/>
                  </a:lnTo>
                  <a:lnTo>
                    <a:pt x="0" y="0"/>
                  </a:lnTo>
                  <a:lnTo>
                    <a:pt x="0" y="12"/>
                  </a:lnTo>
                  <a:lnTo>
                    <a:pt x="0" y="236"/>
                  </a:lnTo>
                  <a:lnTo>
                    <a:pt x="426" y="236"/>
                  </a:lnTo>
                  <a:lnTo>
                    <a:pt x="426" y="12"/>
                  </a:lnTo>
                  <a:lnTo>
                    <a:pt x="426" y="0"/>
                  </a:lnTo>
                  <a:lnTo>
                    <a:pt x="403" y="12"/>
                  </a:lnTo>
                  <a:close/>
                  <a:moveTo>
                    <a:pt x="53" y="130"/>
                  </a:moveTo>
                  <a:lnTo>
                    <a:pt x="53" y="130"/>
                  </a:lnTo>
                  <a:lnTo>
                    <a:pt x="105" y="130"/>
                  </a:lnTo>
                  <a:lnTo>
                    <a:pt x="105" y="182"/>
                  </a:lnTo>
                  <a:lnTo>
                    <a:pt x="53" y="182"/>
                  </a:lnTo>
                  <a:lnTo>
                    <a:pt x="53" y="130"/>
                  </a:lnTo>
                  <a:close/>
                </a:path>
              </a:pathLst>
            </a:custGeom>
            <a:solidFill>
              <a:srgbClr val="C1C1C1"/>
            </a:solidFill>
            <a:ln w="0">
              <a:noFill/>
              <a:prstDash val="solid"/>
              <a:round/>
              <a:headEnd/>
              <a:tailEnd/>
            </a:ln>
          </p:spPr>
          <p:txBody>
            <a:bodyPr vert="horz" wrap="square" lIns="76200" tIns="38100" rIns="76200" bIns="38100" numCol="1" anchor="t" anchorCtr="0" compatLnSpc="1">
              <a:prstTxWarp prst="textNoShape">
                <a:avLst/>
              </a:prstTxWarp>
            </a:bodyPr>
            <a:lstStyle/>
            <a:p>
              <a:endParaRPr lang="en-US" sz="1471"/>
            </a:p>
          </p:txBody>
        </p:sp>
        <p:sp>
          <p:nvSpPr>
            <p:cNvPr id="67" name="Rectangle 11">
              <a:extLst>
                <a:ext uri="{FF2B5EF4-FFF2-40B4-BE49-F238E27FC236}">
                  <a16:creationId xmlns:a16="http://schemas.microsoft.com/office/drawing/2014/main" id="{ADE8B4F1-9C01-5D73-9C86-4D35D251B755}"/>
                </a:ext>
              </a:extLst>
            </p:cNvPr>
            <p:cNvSpPr>
              <a:spLocks noChangeArrowheads="1"/>
            </p:cNvSpPr>
            <p:nvPr/>
          </p:nvSpPr>
          <p:spPr bwMode="auto">
            <a:xfrm>
              <a:off x="6671" y="4118"/>
              <a:ext cx="1" cy="1"/>
            </a:xfrm>
            <a:prstGeom prst="rect">
              <a:avLst/>
            </a:prstGeom>
            <a:solidFill>
              <a:srgbClr val="C1C1C1"/>
            </a:solidFill>
            <a:ln w="0">
              <a:noFill/>
              <a:prstDash val="solid"/>
              <a:miter lim="800000"/>
              <a:headEnd/>
              <a:tailEnd/>
            </a:ln>
          </p:spPr>
          <p:txBody>
            <a:bodyPr vert="horz" wrap="square" lIns="76200" tIns="38100" rIns="76200" bIns="38100" numCol="1" anchor="t" anchorCtr="0" compatLnSpc="1">
              <a:prstTxWarp prst="textNoShape">
                <a:avLst/>
              </a:prstTxWarp>
            </a:bodyPr>
            <a:lstStyle/>
            <a:p>
              <a:endParaRPr lang="en-US" sz="1471"/>
            </a:p>
          </p:txBody>
        </p:sp>
        <p:sp>
          <p:nvSpPr>
            <p:cNvPr id="68" name="Rectangle 12">
              <a:extLst>
                <a:ext uri="{FF2B5EF4-FFF2-40B4-BE49-F238E27FC236}">
                  <a16:creationId xmlns:a16="http://schemas.microsoft.com/office/drawing/2014/main" id="{1CC8F34C-6231-3422-F823-212EB76D408A}"/>
                </a:ext>
              </a:extLst>
            </p:cNvPr>
            <p:cNvSpPr>
              <a:spLocks noChangeArrowheads="1"/>
            </p:cNvSpPr>
            <p:nvPr/>
          </p:nvSpPr>
          <p:spPr bwMode="auto">
            <a:xfrm>
              <a:off x="6354" y="4118"/>
              <a:ext cx="1" cy="1"/>
            </a:xfrm>
            <a:prstGeom prst="rect">
              <a:avLst/>
            </a:prstGeom>
            <a:solidFill>
              <a:srgbClr val="C1C1C1"/>
            </a:solidFill>
            <a:ln w="0">
              <a:noFill/>
              <a:prstDash val="solid"/>
              <a:miter lim="800000"/>
              <a:headEnd/>
              <a:tailEnd/>
            </a:ln>
          </p:spPr>
          <p:txBody>
            <a:bodyPr vert="horz" wrap="square" lIns="76200" tIns="38100" rIns="76200" bIns="38100" numCol="1" anchor="t" anchorCtr="0" compatLnSpc="1">
              <a:prstTxWarp prst="textNoShape">
                <a:avLst/>
              </a:prstTxWarp>
            </a:bodyPr>
            <a:lstStyle/>
            <a:p>
              <a:endParaRPr lang="en-US" sz="1471"/>
            </a:p>
          </p:txBody>
        </p:sp>
        <p:sp>
          <p:nvSpPr>
            <p:cNvPr id="69" name="Freeform 13">
              <a:extLst>
                <a:ext uri="{FF2B5EF4-FFF2-40B4-BE49-F238E27FC236}">
                  <a16:creationId xmlns:a16="http://schemas.microsoft.com/office/drawing/2014/main" id="{7F248E54-019E-011D-FD90-40F9886F5A4B}"/>
                </a:ext>
              </a:extLst>
            </p:cNvPr>
            <p:cNvSpPr>
              <a:spLocks/>
            </p:cNvSpPr>
            <p:nvPr/>
          </p:nvSpPr>
          <p:spPr bwMode="auto">
            <a:xfrm>
              <a:off x="6354" y="4096"/>
              <a:ext cx="317" cy="79"/>
            </a:xfrm>
            <a:custGeom>
              <a:avLst/>
              <a:gdLst>
                <a:gd name="T0" fmla="*/ 0 w 426"/>
                <a:gd name="T1" fmla="*/ 0 h 107"/>
                <a:gd name="T2" fmla="*/ 0 w 426"/>
                <a:gd name="T3" fmla="*/ 0 h 107"/>
                <a:gd name="T4" fmla="*/ 0 w 426"/>
                <a:gd name="T5" fmla="*/ 0 h 107"/>
                <a:gd name="T6" fmla="*/ 23 w 426"/>
                <a:gd name="T7" fmla="*/ 12 h 107"/>
                <a:gd name="T8" fmla="*/ 213 w 426"/>
                <a:gd name="T9" fmla="*/ 107 h 107"/>
                <a:gd name="T10" fmla="*/ 403 w 426"/>
                <a:gd name="T11" fmla="*/ 12 h 107"/>
                <a:gd name="T12" fmla="*/ 426 w 426"/>
                <a:gd name="T13" fmla="*/ 0 h 107"/>
                <a:gd name="T14" fmla="*/ 426 w 426"/>
                <a:gd name="T15" fmla="*/ 0 h 107"/>
                <a:gd name="T16" fmla="*/ 0 w 426"/>
                <a:gd name="T17"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6" h="107">
                  <a:moveTo>
                    <a:pt x="0" y="0"/>
                  </a:moveTo>
                  <a:lnTo>
                    <a:pt x="0" y="0"/>
                  </a:lnTo>
                  <a:lnTo>
                    <a:pt x="0" y="0"/>
                  </a:lnTo>
                  <a:lnTo>
                    <a:pt x="23" y="12"/>
                  </a:lnTo>
                  <a:lnTo>
                    <a:pt x="213" y="107"/>
                  </a:lnTo>
                  <a:lnTo>
                    <a:pt x="403" y="12"/>
                  </a:lnTo>
                  <a:lnTo>
                    <a:pt x="426" y="0"/>
                  </a:lnTo>
                  <a:lnTo>
                    <a:pt x="426" y="0"/>
                  </a:lnTo>
                  <a:lnTo>
                    <a:pt x="0" y="0"/>
                  </a:lnTo>
                  <a:close/>
                </a:path>
              </a:pathLst>
            </a:custGeom>
            <a:solidFill>
              <a:srgbClr val="C1C1C1"/>
            </a:solidFill>
            <a:ln w="0">
              <a:noFill/>
              <a:prstDash val="solid"/>
              <a:round/>
              <a:headEnd/>
              <a:tailEnd/>
            </a:ln>
          </p:spPr>
          <p:txBody>
            <a:bodyPr vert="horz" wrap="square" lIns="76200" tIns="38100" rIns="76200" bIns="38100" numCol="1" anchor="t" anchorCtr="0" compatLnSpc="1">
              <a:prstTxWarp prst="textNoShape">
                <a:avLst/>
              </a:prstTxWarp>
            </a:bodyPr>
            <a:lstStyle/>
            <a:p>
              <a:endParaRPr lang="en-US" sz="1471"/>
            </a:p>
          </p:txBody>
        </p:sp>
        <p:sp>
          <p:nvSpPr>
            <p:cNvPr id="70" name="Freeform 14">
              <a:extLst>
                <a:ext uri="{FF2B5EF4-FFF2-40B4-BE49-F238E27FC236}">
                  <a16:creationId xmlns:a16="http://schemas.microsoft.com/office/drawing/2014/main" id="{6F32E9DF-5367-5E2D-08F0-720550D6EA03}"/>
                </a:ext>
              </a:extLst>
            </p:cNvPr>
            <p:cNvSpPr>
              <a:spLocks/>
            </p:cNvSpPr>
            <p:nvPr/>
          </p:nvSpPr>
          <p:spPr bwMode="auto">
            <a:xfrm>
              <a:off x="6393" y="4215"/>
              <a:ext cx="39" cy="39"/>
            </a:xfrm>
            <a:custGeom>
              <a:avLst/>
              <a:gdLst>
                <a:gd name="T0" fmla="*/ 0 w 52"/>
                <a:gd name="T1" fmla="*/ 52 h 52"/>
                <a:gd name="T2" fmla="*/ 0 w 52"/>
                <a:gd name="T3" fmla="*/ 52 h 52"/>
                <a:gd name="T4" fmla="*/ 52 w 52"/>
                <a:gd name="T5" fmla="*/ 52 h 52"/>
                <a:gd name="T6" fmla="*/ 52 w 52"/>
                <a:gd name="T7" fmla="*/ 0 h 52"/>
                <a:gd name="T8" fmla="*/ 0 w 52"/>
                <a:gd name="T9" fmla="*/ 0 h 52"/>
                <a:gd name="T10" fmla="*/ 0 w 52"/>
                <a:gd name="T11" fmla="*/ 52 h 52"/>
              </a:gdLst>
              <a:ahLst/>
              <a:cxnLst>
                <a:cxn ang="0">
                  <a:pos x="T0" y="T1"/>
                </a:cxn>
                <a:cxn ang="0">
                  <a:pos x="T2" y="T3"/>
                </a:cxn>
                <a:cxn ang="0">
                  <a:pos x="T4" y="T5"/>
                </a:cxn>
                <a:cxn ang="0">
                  <a:pos x="T6" y="T7"/>
                </a:cxn>
                <a:cxn ang="0">
                  <a:pos x="T8" y="T9"/>
                </a:cxn>
                <a:cxn ang="0">
                  <a:pos x="T10" y="T11"/>
                </a:cxn>
              </a:cxnLst>
              <a:rect l="0" t="0" r="r" b="b"/>
              <a:pathLst>
                <a:path w="52" h="52">
                  <a:moveTo>
                    <a:pt x="0" y="52"/>
                  </a:moveTo>
                  <a:lnTo>
                    <a:pt x="0" y="52"/>
                  </a:lnTo>
                  <a:lnTo>
                    <a:pt x="52" y="52"/>
                  </a:lnTo>
                  <a:lnTo>
                    <a:pt x="52" y="0"/>
                  </a:lnTo>
                  <a:lnTo>
                    <a:pt x="0" y="0"/>
                  </a:lnTo>
                  <a:lnTo>
                    <a:pt x="0" y="52"/>
                  </a:lnTo>
                  <a:close/>
                </a:path>
              </a:pathLst>
            </a:custGeom>
            <a:solidFill>
              <a:srgbClr val="0078D4"/>
            </a:solidFill>
            <a:ln w="0">
              <a:noFill/>
              <a:prstDash val="solid"/>
              <a:round/>
              <a:headEnd/>
              <a:tailEnd/>
            </a:ln>
          </p:spPr>
          <p:txBody>
            <a:bodyPr vert="horz" wrap="square" lIns="76200" tIns="38100" rIns="76200" bIns="38100" numCol="1" anchor="t" anchorCtr="0" compatLnSpc="1">
              <a:prstTxWarp prst="textNoShape">
                <a:avLst/>
              </a:prstTxWarp>
            </a:bodyPr>
            <a:lstStyle/>
            <a:p>
              <a:endParaRPr lang="en-US" sz="1471"/>
            </a:p>
          </p:txBody>
        </p:sp>
      </p:grpSp>
      <p:pic>
        <p:nvPicPr>
          <p:cNvPr id="71" name="Image 5">
            <a:extLst>
              <a:ext uri="{FF2B5EF4-FFF2-40B4-BE49-F238E27FC236}">
                <a16:creationId xmlns:a16="http://schemas.microsoft.com/office/drawing/2014/main" id="{09CC3452-4D93-02E1-C32A-0207B2609DA3}"/>
              </a:ext>
            </a:extLst>
          </p:cNvPr>
          <p:cNvPicPr>
            <a:picLocks noChangeAspect="1"/>
          </p:cNvPicPr>
          <p:nvPr>
            <p:custDataLst>
              <p:tags r:id="rId1"/>
            </p:custDataLst>
          </p:nvPr>
        </p:nvPicPr>
        <p:blipFill>
          <a:blip r:embed="rId9"/>
          <a:stretch>
            <a:fillRect/>
          </a:stretch>
        </p:blipFill>
        <p:spPr>
          <a:xfrm>
            <a:off x="10325106" y="3564186"/>
            <a:ext cx="451960" cy="497157"/>
          </a:xfrm>
          <a:prstGeom prst="rect">
            <a:avLst/>
          </a:prstGeom>
        </p:spPr>
      </p:pic>
      <p:pic>
        <p:nvPicPr>
          <p:cNvPr id="75" name="Image 74">
            <a:extLst>
              <a:ext uri="{FF2B5EF4-FFF2-40B4-BE49-F238E27FC236}">
                <a16:creationId xmlns:a16="http://schemas.microsoft.com/office/drawing/2014/main" id="{2F458A6A-4833-D352-49DE-485F37D826A6}"/>
              </a:ext>
            </a:extLst>
          </p:cNvPr>
          <p:cNvPicPr>
            <a:picLocks noChangeAspect="1"/>
          </p:cNvPicPr>
          <p:nvPr/>
        </p:nvPicPr>
        <p:blipFill>
          <a:blip r:embed="rId10"/>
          <a:stretch>
            <a:fillRect/>
          </a:stretch>
        </p:blipFill>
        <p:spPr>
          <a:xfrm>
            <a:off x="9415699" y="3177902"/>
            <a:ext cx="483855" cy="483855"/>
          </a:xfrm>
          <a:prstGeom prst="rect">
            <a:avLst/>
          </a:prstGeom>
        </p:spPr>
      </p:pic>
      <p:pic>
        <p:nvPicPr>
          <p:cNvPr id="4" name="Graphique 3" descr="Employé de bureau contour">
            <a:extLst>
              <a:ext uri="{FF2B5EF4-FFF2-40B4-BE49-F238E27FC236}">
                <a16:creationId xmlns:a16="http://schemas.microsoft.com/office/drawing/2014/main" id="{DE553ECE-80F8-69DC-6299-292AF1671FFC}"/>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2786937" y="2523549"/>
            <a:ext cx="1582132" cy="1582132"/>
          </a:xfrm>
          <a:prstGeom prst="rect">
            <a:avLst/>
          </a:prstGeom>
        </p:spPr>
      </p:pic>
      <p:pic>
        <p:nvPicPr>
          <p:cNvPr id="6" name="Graphique 5" descr="Ordinateur portable contour">
            <a:extLst>
              <a:ext uri="{FF2B5EF4-FFF2-40B4-BE49-F238E27FC236}">
                <a16:creationId xmlns:a16="http://schemas.microsoft.com/office/drawing/2014/main" id="{23749088-A335-89E5-BCC7-216309CAC78E}"/>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5561031" y="1773601"/>
            <a:ext cx="1459582" cy="1459582"/>
          </a:xfrm>
          <a:prstGeom prst="rect">
            <a:avLst/>
          </a:prstGeom>
        </p:spPr>
      </p:pic>
      <p:pic>
        <p:nvPicPr>
          <p:cNvPr id="8" name="Graphique 7" descr="Smartphone avec un remplissage uni">
            <a:extLst>
              <a:ext uri="{FF2B5EF4-FFF2-40B4-BE49-F238E27FC236}">
                <a16:creationId xmlns:a16="http://schemas.microsoft.com/office/drawing/2014/main" id="{3EB7BCD8-6653-5756-CFB9-475E35DDC164}"/>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5806627" y="1042737"/>
            <a:ext cx="914400" cy="914400"/>
          </a:xfrm>
          <a:prstGeom prst="rect">
            <a:avLst/>
          </a:prstGeom>
        </p:spPr>
      </p:pic>
      <p:pic>
        <p:nvPicPr>
          <p:cNvPr id="2" name="Graphic 358">
            <a:extLst>
              <a:ext uri="{FF2B5EF4-FFF2-40B4-BE49-F238E27FC236}">
                <a16:creationId xmlns:a16="http://schemas.microsoft.com/office/drawing/2014/main" id="{7606AE8B-42DB-856D-27A5-E620ED3C746D}"/>
              </a:ext>
              <a:ext uri="{C183D7F6-B498-43B3-948B-1728B52AA6E4}">
                <adec:decorative xmlns:adec="http://schemas.microsoft.com/office/drawing/2017/decorative" val="1"/>
              </a:ext>
            </a:extLst>
          </p:cNvPr>
          <p:cNvPicPr>
            <a:picLocks noChangeAspect="1"/>
          </p:cNvPicPr>
          <p:nvPr/>
        </p:nvPicPr>
        <p:blipFill rotWithShape="1">
          <a:blip r:embed="rId17" cstate="email">
            <a:extLst>
              <a:ext uri="{28A0092B-C50C-407E-A947-70E740481C1C}">
                <a14:useLocalDpi xmlns:a14="http://schemas.microsoft.com/office/drawing/2010/main"/>
              </a:ext>
              <a:ext uri="{96DAC541-7B7A-43D3-8B79-37D633B846F1}">
                <asvg:svgBlip xmlns:asvg="http://schemas.microsoft.com/office/drawing/2016/SVG/main" r:embed="rId18"/>
              </a:ext>
            </a:extLst>
          </a:blip>
          <a:srcRect l="-42408" t="-42408" r="-42408" b="-42408"/>
          <a:stretch/>
        </p:blipFill>
        <p:spPr>
          <a:xfrm>
            <a:off x="6583465" y="1289683"/>
            <a:ext cx="904101" cy="897809"/>
          </a:xfrm>
          <a:prstGeom prst="rect">
            <a:avLst/>
          </a:prstGeom>
        </p:spPr>
      </p:pic>
      <p:pic>
        <p:nvPicPr>
          <p:cNvPr id="5" name="Graphique 4" descr="Ordinateur portable contour">
            <a:extLst>
              <a:ext uri="{FF2B5EF4-FFF2-40B4-BE49-F238E27FC236}">
                <a16:creationId xmlns:a16="http://schemas.microsoft.com/office/drawing/2014/main" id="{46719347-2EF2-95BF-9878-DE00F5D02E19}"/>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5588249" y="4428811"/>
            <a:ext cx="1459582" cy="1459582"/>
          </a:xfrm>
          <a:prstGeom prst="rect">
            <a:avLst/>
          </a:prstGeom>
        </p:spPr>
      </p:pic>
      <p:pic>
        <p:nvPicPr>
          <p:cNvPr id="7" name="Graphique 6" descr="Smartphone avec un remplissage uni">
            <a:extLst>
              <a:ext uri="{FF2B5EF4-FFF2-40B4-BE49-F238E27FC236}">
                <a16:creationId xmlns:a16="http://schemas.microsoft.com/office/drawing/2014/main" id="{F9C80DB5-992D-D244-234F-65556C1D0390}"/>
              </a:ext>
            </a:extLst>
          </p:cNvPr>
          <p:cNvPicPr>
            <a:picLocks noChangeAspect="1"/>
          </p:cNvPicPr>
          <p:nvPr/>
        </p:nvPicPr>
        <p:blipFill>
          <a:blip r:embed="rId21">
            <a:extLst>
              <a:ext uri="{28A0092B-C50C-407E-A947-70E740481C1C}">
                <a14:useLocalDpi xmlns:a14="http://schemas.microsoft.com/office/drawing/2010/main" val="0"/>
              </a:ext>
              <a:ext uri="{96DAC541-7B7A-43D3-8B79-37D633B846F1}">
                <asvg:svgBlip xmlns:asvg="http://schemas.microsoft.com/office/drawing/2016/SVG/main" r:embed="rId22"/>
              </a:ext>
            </a:extLst>
          </a:blip>
          <a:stretch>
            <a:fillRect/>
          </a:stretch>
        </p:blipFill>
        <p:spPr>
          <a:xfrm>
            <a:off x="5860840" y="3723089"/>
            <a:ext cx="914400" cy="914400"/>
          </a:xfrm>
          <a:prstGeom prst="rect">
            <a:avLst/>
          </a:prstGeom>
        </p:spPr>
      </p:pic>
      <p:sp>
        <p:nvSpPr>
          <p:cNvPr id="16" name="Freeform 17">
            <a:extLst>
              <a:ext uri="{FF2B5EF4-FFF2-40B4-BE49-F238E27FC236}">
                <a16:creationId xmlns:a16="http://schemas.microsoft.com/office/drawing/2014/main" id="{194629EE-BD28-48C2-B68A-914E8C5A9D8E}"/>
              </a:ext>
            </a:extLst>
          </p:cNvPr>
          <p:cNvSpPr>
            <a:spLocks noEditPoints="1"/>
          </p:cNvSpPr>
          <p:nvPr/>
        </p:nvSpPr>
        <p:spPr bwMode="auto">
          <a:xfrm>
            <a:off x="5916838" y="5705831"/>
            <a:ext cx="316178" cy="182562"/>
          </a:xfrm>
          <a:custGeom>
            <a:avLst/>
            <a:gdLst>
              <a:gd name="T0" fmla="*/ 80 w 320"/>
              <a:gd name="T1" fmla="*/ 186 h 186"/>
              <a:gd name="T2" fmla="*/ 80 w 320"/>
              <a:gd name="T3" fmla="*/ 186 h 186"/>
              <a:gd name="T4" fmla="*/ 240 w 320"/>
              <a:gd name="T5" fmla="*/ 186 h 186"/>
              <a:gd name="T6" fmla="*/ 240 w 320"/>
              <a:gd name="T7" fmla="*/ 108 h 186"/>
              <a:gd name="T8" fmla="*/ 234 w 320"/>
              <a:gd name="T9" fmla="*/ 76 h 186"/>
              <a:gd name="T10" fmla="*/ 217 w 320"/>
              <a:gd name="T11" fmla="*/ 50 h 186"/>
              <a:gd name="T12" fmla="*/ 192 w 320"/>
              <a:gd name="T13" fmla="*/ 32 h 186"/>
              <a:gd name="T14" fmla="*/ 160 w 320"/>
              <a:gd name="T15" fmla="*/ 26 h 186"/>
              <a:gd name="T16" fmla="*/ 128 w 320"/>
              <a:gd name="T17" fmla="*/ 32 h 186"/>
              <a:gd name="T18" fmla="*/ 103 w 320"/>
              <a:gd name="T19" fmla="*/ 50 h 186"/>
              <a:gd name="T20" fmla="*/ 86 w 320"/>
              <a:gd name="T21" fmla="*/ 76 h 186"/>
              <a:gd name="T22" fmla="*/ 80 w 320"/>
              <a:gd name="T23" fmla="*/ 108 h 186"/>
              <a:gd name="T24" fmla="*/ 80 w 320"/>
              <a:gd name="T25" fmla="*/ 186 h 186"/>
              <a:gd name="T26" fmla="*/ 0 w 320"/>
              <a:gd name="T27" fmla="*/ 186 h 186"/>
              <a:gd name="T28" fmla="*/ 0 w 320"/>
              <a:gd name="T29" fmla="*/ 186 h 186"/>
              <a:gd name="T30" fmla="*/ 53 w 320"/>
              <a:gd name="T31" fmla="*/ 186 h 186"/>
              <a:gd name="T32" fmla="*/ 53 w 320"/>
              <a:gd name="T33" fmla="*/ 108 h 186"/>
              <a:gd name="T34" fmla="*/ 61 w 320"/>
              <a:gd name="T35" fmla="*/ 65 h 186"/>
              <a:gd name="T36" fmla="*/ 84 w 320"/>
              <a:gd name="T37" fmla="*/ 31 h 186"/>
              <a:gd name="T38" fmla="*/ 118 w 320"/>
              <a:gd name="T39" fmla="*/ 7 h 186"/>
              <a:gd name="T40" fmla="*/ 160 w 320"/>
              <a:gd name="T41" fmla="*/ 0 h 186"/>
              <a:gd name="T42" fmla="*/ 202 w 320"/>
              <a:gd name="T43" fmla="*/ 7 h 186"/>
              <a:gd name="T44" fmla="*/ 236 w 320"/>
              <a:gd name="T45" fmla="*/ 31 h 186"/>
              <a:gd name="T46" fmla="*/ 258 w 320"/>
              <a:gd name="T47" fmla="*/ 65 h 186"/>
              <a:gd name="T48" fmla="*/ 266 w 320"/>
              <a:gd name="T49" fmla="*/ 108 h 186"/>
              <a:gd name="T50" fmla="*/ 266 w 320"/>
              <a:gd name="T51" fmla="*/ 186 h 186"/>
              <a:gd name="T52" fmla="*/ 320 w 320"/>
              <a:gd name="T53"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0" h="186">
                <a:moveTo>
                  <a:pt x="80" y="186"/>
                </a:moveTo>
                <a:lnTo>
                  <a:pt x="80" y="186"/>
                </a:lnTo>
                <a:lnTo>
                  <a:pt x="240" y="186"/>
                </a:lnTo>
                <a:lnTo>
                  <a:pt x="240" y="108"/>
                </a:lnTo>
                <a:cubicBezTo>
                  <a:pt x="240" y="96"/>
                  <a:pt x="238" y="86"/>
                  <a:pt x="234" y="76"/>
                </a:cubicBezTo>
                <a:cubicBezTo>
                  <a:pt x="230" y="66"/>
                  <a:pt x="224" y="57"/>
                  <a:pt x="217" y="50"/>
                </a:cubicBezTo>
                <a:cubicBezTo>
                  <a:pt x="210" y="42"/>
                  <a:pt x="201" y="36"/>
                  <a:pt x="192" y="32"/>
                </a:cubicBezTo>
                <a:cubicBezTo>
                  <a:pt x="182" y="28"/>
                  <a:pt x="171" y="26"/>
                  <a:pt x="160" y="26"/>
                </a:cubicBezTo>
                <a:cubicBezTo>
                  <a:pt x="148" y="26"/>
                  <a:pt x="138" y="28"/>
                  <a:pt x="128" y="32"/>
                </a:cubicBezTo>
                <a:cubicBezTo>
                  <a:pt x="118" y="36"/>
                  <a:pt x="110" y="42"/>
                  <a:pt x="103" y="50"/>
                </a:cubicBezTo>
                <a:cubicBezTo>
                  <a:pt x="95" y="57"/>
                  <a:pt x="90" y="66"/>
                  <a:pt x="86" y="76"/>
                </a:cubicBezTo>
                <a:cubicBezTo>
                  <a:pt x="82" y="86"/>
                  <a:pt x="80" y="96"/>
                  <a:pt x="80" y="108"/>
                </a:cubicBezTo>
                <a:lnTo>
                  <a:pt x="80" y="186"/>
                </a:lnTo>
                <a:close/>
                <a:moveTo>
                  <a:pt x="0" y="186"/>
                </a:moveTo>
                <a:lnTo>
                  <a:pt x="0" y="186"/>
                </a:lnTo>
                <a:lnTo>
                  <a:pt x="53" y="186"/>
                </a:lnTo>
                <a:lnTo>
                  <a:pt x="53" y="108"/>
                </a:lnTo>
                <a:cubicBezTo>
                  <a:pt x="53" y="93"/>
                  <a:pt x="56" y="79"/>
                  <a:pt x="61" y="65"/>
                </a:cubicBezTo>
                <a:cubicBezTo>
                  <a:pt x="67" y="52"/>
                  <a:pt x="74" y="41"/>
                  <a:pt x="84" y="31"/>
                </a:cubicBezTo>
                <a:cubicBezTo>
                  <a:pt x="93" y="21"/>
                  <a:pt x="105" y="13"/>
                  <a:pt x="118" y="7"/>
                </a:cubicBezTo>
                <a:cubicBezTo>
                  <a:pt x="131" y="3"/>
                  <a:pt x="145" y="0"/>
                  <a:pt x="160" y="0"/>
                </a:cubicBezTo>
                <a:cubicBezTo>
                  <a:pt x="175" y="0"/>
                  <a:pt x="189" y="3"/>
                  <a:pt x="202" y="7"/>
                </a:cubicBezTo>
                <a:cubicBezTo>
                  <a:pt x="215" y="13"/>
                  <a:pt x="226" y="21"/>
                  <a:pt x="236" y="31"/>
                </a:cubicBezTo>
                <a:cubicBezTo>
                  <a:pt x="245" y="41"/>
                  <a:pt x="253" y="52"/>
                  <a:pt x="258" y="65"/>
                </a:cubicBezTo>
                <a:cubicBezTo>
                  <a:pt x="264" y="79"/>
                  <a:pt x="266" y="93"/>
                  <a:pt x="266" y="108"/>
                </a:cubicBezTo>
                <a:lnTo>
                  <a:pt x="266" y="186"/>
                </a:lnTo>
                <a:lnTo>
                  <a:pt x="320" y="186"/>
                </a:lnTo>
              </a:path>
            </a:pathLst>
          </a:custGeom>
          <a:solidFill>
            <a:srgbClr val="2F2F2F"/>
          </a:solidFill>
          <a:ln w="0">
            <a:noFill/>
            <a:prstDash val="solid"/>
            <a:round/>
            <a:headEnd/>
            <a:tailEnd/>
          </a:ln>
        </p:spPr>
        <p:txBody>
          <a:bodyPr vert="horz" wrap="square" lIns="76200" tIns="38100" rIns="76200" bIns="38100" numCol="1" anchor="t" anchorCtr="0" compatLnSpc="1">
            <a:prstTxWarp prst="textNoShape">
              <a:avLst/>
            </a:prstTxWarp>
          </a:bodyPr>
          <a:lstStyle/>
          <a:p>
            <a:endParaRPr lang="en-US" sz="1471"/>
          </a:p>
        </p:txBody>
      </p:sp>
      <p:sp>
        <p:nvSpPr>
          <p:cNvPr id="17" name="Freeform 18">
            <a:extLst>
              <a:ext uri="{FF2B5EF4-FFF2-40B4-BE49-F238E27FC236}">
                <a16:creationId xmlns:a16="http://schemas.microsoft.com/office/drawing/2014/main" id="{768E5232-9132-B1DB-EF06-9B1B9EE1BB8C}"/>
              </a:ext>
            </a:extLst>
          </p:cNvPr>
          <p:cNvSpPr>
            <a:spLocks noEditPoints="1"/>
          </p:cNvSpPr>
          <p:nvPr/>
        </p:nvSpPr>
        <p:spPr bwMode="auto">
          <a:xfrm>
            <a:off x="5916838" y="5888393"/>
            <a:ext cx="316178" cy="234156"/>
          </a:xfrm>
          <a:custGeom>
            <a:avLst/>
            <a:gdLst>
              <a:gd name="T0" fmla="*/ 160 w 320"/>
              <a:gd name="T1" fmla="*/ 179 h 237"/>
              <a:gd name="T2" fmla="*/ 160 w 320"/>
              <a:gd name="T3" fmla="*/ 179 h 237"/>
              <a:gd name="T4" fmla="*/ 106 w 320"/>
              <a:gd name="T5" fmla="*/ 125 h 237"/>
              <a:gd name="T6" fmla="*/ 160 w 320"/>
              <a:gd name="T7" fmla="*/ 72 h 237"/>
              <a:gd name="T8" fmla="*/ 213 w 320"/>
              <a:gd name="T9" fmla="*/ 125 h 237"/>
              <a:gd name="T10" fmla="*/ 160 w 320"/>
              <a:gd name="T11" fmla="*/ 179 h 237"/>
              <a:gd name="T12" fmla="*/ 0 w 320"/>
              <a:gd name="T13" fmla="*/ 237 h 237"/>
              <a:gd name="T14" fmla="*/ 0 w 320"/>
              <a:gd name="T15" fmla="*/ 237 h 237"/>
              <a:gd name="T16" fmla="*/ 320 w 320"/>
              <a:gd name="T17" fmla="*/ 237 h 237"/>
              <a:gd name="T18" fmla="*/ 320 w 320"/>
              <a:gd name="T19" fmla="*/ 0 h 237"/>
              <a:gd name="T20" fmla="*/ 0 w 320"/>
              <a:gd name="T21" fmla="*/ 0 h 237"/>
              <a:gd name="T22" fmla="*/ 0 w 320"/>
              <a:gd name="T23" fmla="*/ 237 h 237"/>
              <a:gd name="T24" fmla="*/ 0 w 320"/>
              <a:gd name="T25" fmla="*/ 0 h 237"/>
              <a:gd name="T26" fmla="*/ 0 w 320"/>
              <a:gd name="T27"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0" h="237">
                <a:moveTo>
                  <a:pt x="160" y="179"/>
                </a:moveTo>
                <a:lnTo>
                  <a:pt x="160" y="179"/>
                </a:lnTo>
                <a:cubicBezTo>
                  <a:pt x="130" y="179"/>
                  <a:pt x="106" y="155"/>
                  <a:pt x="106" y="125"/>
                </a:cubicBezTo>
                <a:cubicBezTo>
                  <a:pt x="106" y="96"/>
                  <a:pt x="130" y="72"/>
                  <a:pt x="160" y="72"/>
                </a:cubicBezTo>
                <a:cubicBezTo>
                  <a:pt x="189" y="72"/>
                  <a:pt x="213" y="96"/>
                  <a:pt x="213" y="125"/>
                </a:cubicBezTo>
                <a:cubicBezTo>
                  <a:pt x="213" y="155"/>
                  <a:pt x="189" y="179"/>
                  <a:pt x="160" y="179"/>
                </a:cubicBezTo>
                <a:close/>
                <a:moveTo>
                  <a:pt x="0" y="237"/>
                </a:moveTo>
                <a:lnTo>
                  <a:pt x="0" y="237"/>
                </a:lnTo>
                <a:lnTo>
                  <a:pt x="320" y="237"/>
                </a:lnTo>
                <a:lnTo>
                  <a:pt x="320" y="0"/>
                </a:lnTo>
                <a:lnTo>
                  <a:pt x="0" y="0"/>
                </a:lnTo>
                <a:lnTo>
                  <a:pt x="0" y="237"/>
                </a:lnTo>
                <a:close/>
                <a:moveTo>
                  <a:pt x="0" y="0"/>
                </a:moveTo>
                <a:lnTo>
                  <a:pt x="0" y="0"/>
                </a:lnTo>
                <a:close/>
              </a:path>
            </a:pathLst>
          </a:custGeom>
          <a:solidFill>
            <a:srgbClr val="C1C1C1"/>
          </a:solidFill>
          <a:ln w="0">
            <a:noFill/>
            <a:prstDash val="solid"/>
            <a:round/>
            <a:headEnd/>
            <a:tailEnd/>
          </a:ln>
        </p:spPr>
        <p:txBody>
          <a:bodyPr vert="horz" wrap="square" lIns="76200" tIns="38100" rIns="76200" bIns="38100" numCol="1" anchor="t" anchorCtr="0" compatLnSpc="1">
            <a:prstTxWarp prst="textNoShape">
              <a:avLst/>
            </a:prstTxWarp>
          </a:bodyPr>
          <a:lstStyle/>
          <a:p>
            <a:endParaRPr lang="en-US" sz="1471"/>
          </a:p>
        </p:txBody>
      </p:sp>
      <p:sp>
        <p:nvSpPr>
          <p:cNvPr id="18" name="Freeform 7">
            <a:extLst>
              <a:ext uri="{FF2B5EF4-FFF2-40B4-BE49-F238E27FC236}">
                <a16:creationId xmlns:a16="http://schemas.microsoft.com/office/drawing/2014/main" id="{DC458357-A817-A322-9CA5-4393C9E4AD51}"/>
              </a:ext>
            </a:extLst>
          </p:cNvPr>
          <p:cNvSpPr>
            <a:spLocks/>
          </p:cNvSpPr>
          <p:nvPr/>
        </p:nvSpPr>
        <p:spPr bwMode="auto">
          <a:xfrm>
            <a:off x="6515060" y="5776490"/>
            <a:ext cx="316178" cy="359434"/>
          </a:xfrm>
          <a:custGeom>
            <a:avLst/>
            <a:gdLst>
              <a:gd name="T0" fmla="*/ 121 w 186"/>
              <a:gd name="T1" fmla="*/ 8 h 195"/>
              <a:gd name="T2" fmla="*/ 121 w 186"/>
              <a:gd name="T3" fmla="*/ 8 h 195"/>
              <a:gd name="T4" fmla="*/ 93 w 186"/>
              <a:gd name="T5" fmla="*/ 0 h 195"/>
              <a:gd name="T6" fmla="*/ 65 w 186"/>
              <a:gd name="T7" fmla="*/ 8 h 195"/>
              <a:gd name="T8" fmla="*/ 34 w 186"/>
              <a:gd name="T9" fmla="*/ 24 h 195"/>
              <a:gd name="T10" fmla="*/ 0 w 186"/>
              <a:gd name="T11" fmla="*/ 32 h 195"/>
              <a:gd name="T12" fmla="*/ 0 w 186"/>
              <a:gd name="T13" fmla="*/ 64 h 195"/>
              <a:gd name="T14" fmla="*/ 8 w 186"/>
              <a:gd name="T15" fmla="*/ 105 h 195"/>
              <a:gd name="T16" fmla="*/ 29 w 186"/>
              <a:gd name="T17" fmla="*/ 141 h 195"/>
              <a:gd name="T18" fmla="*/ 59 w 186"/>
              <a:gd name="T19" fmla="*/ 171 h 195"/>
              <a:gd name="T20" fmla="*/ 93 w 186"/>
              <a:gd name="T21" fmla="*/ 195 h 195"/>
              <a:gd name="T22" fmla="*/ 127 w 186"/>
              <a:gd name="T23" fmla="*/ 171 h 195"/>
              <a:gd name="T24" fmla="*/ 157 w 186"/>
              <a:gd name="T25" fmla="*/ 141 h 195"/>
              <a:gd name="T26" fmla="*/ 178 w 186"/>
              <a:gd name="T27" fmla="*/ 105 h 195"/>
              <a:gd name="T28" fmla="*/ 186 w 186"/>
              <a:gd name="T29" fmla="*/ 64 h 195"/>
              <a:gd name="T30" fmla="*/ 186 w 186"/>
              <a:gd name="T31" fmla="*/ 32 h 195"/>
              <a:gd name="T32" fmla="*/ 152 w 186"/>
              <a:gd name="T33" fmla="*/ 24 h 195"/>
              <a:gd name="T34" fmla="*/ 121 w 186"/>
              <a:gd name="T35" fmla="*/ 8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195">
                <a:moveTo>
                  <a:pt x="121" y="8"/>
                </a:moveTo>
                <a:lnTo>
                  <a:pt x="121" y="8"/>
                </a:lnTo>
                <a:cubicBezTo>
                  <a:pt x="113" y="2"/>
                  <a:pt x="103" y="0"/>
                  <a:pt x="93" y="0"/>
                </a:cubicBezTo>
                <a:cubicBezTo>
                  <a:pt x="83" y="0"/>
                  <a:pt x="74" y="2"/>
                  <a:pt x="65" y="8"/>
                </a:cubicBezTo>
                <a:cubicBezTo>
                  <a:pt x="56" y="14"/>
                  <a:pt x="45" y="20"/>
                  <a:pt x="34" y="24"/>
                </a:cubicBezTo>
                <a:cubicBezTo>
                  <a:pt x="23" y="27"/>
                  <a:pt x="11" y="30"/>
                  <a:pt x="0" y="32"/>
                </a:cubicBezTo>
                <a:lnTo>
                  <a:pt x="0" y="64"/>
                </a:lnTo>
                <a:cubicBezTo>
                  <a:pt x="0" y="78"/>
                  <a:pt x="3" y="92"/>
                  <a:pt x="8" y="105"/>
                </a:cubicBezTo>
                <a:cubicBezTo>
                  <a:pt x="13" y="118"/>
                  <a:pt x="20" y="130"/>
                  <a:pt x="29" y="141"/>
                </a:cubicBezTo>
                <a:cubicBezTo>
                  <a:pt x="38" y="152"/>
                  <a:pt x="48" y="162"/>
                  <a:pt x="59" y="171"/>
                </a:cubicBezTo>
                <a:cubicBezTo>
                  <a:pt x="70" y="180"/>
                  <a:pt x="82" y="188"/>
                  <a:pt x="93" y="195"/>
                </a:cubicBezTo>
                <a:cubicBezTo>
                  <a:pt x="105" y="188"/>
                  <a:pt x="116" y="180"/>
                  <a:pt x="127" y="171"/>
                </a:cubicBezTo>
                <a:cubicBezTo>
                  <a:pt x="138" y="162"/>
                  <a:pt x="148" y="152"/>
                  <a:pt x="157" y="141"/>
                </a:cubicBezTo>
                <a:cubicBezTo>
                  <a:pt x="166" y="130"/>
                  <a:pt x="173" y="118"/>
                  <a:pt x="178" y="105"/>
                </a:cubicBezTo>
                <a:cubicBezTo>
                  <a:pt x="184" y="92"/>
                  <a:pt x="186" y="78"/>
                  <a:pt x="186" y="64"/>
                </a:cubicBezTo>
                <a:lnTo>
                  <a:pt x="186" y="32"/>
                </a:lnTo>
                <a:cubicBezTo>
                  <a:pt x="175" y="30"/>
                  <a:pt x="164" y="27"/>
                  <a:pt x="152" y="24"/>
                </a:cubicBezTo>
                <a:cubicBezTo>
                  <a:pt x="141" y="20"/>
                  <a:pt x="131" y="14"/>
                  <a:pt x="121" y="8"/>
                </a:cubicBezTo>
                <a:close/>
              </a:path>
            </a:pathLst>
          </a:custGeom>
          <a:solidFill>
            <a:srgbClr val="0078D4"/>
          </a:solidFill>
          <a:ln w="0">
            <a:noFill/>
            <a:prstDash val="solid"/>
            <a:round/>
            <a:headEnd/>
            <a:tailEnd/>
          </a:ln>
        </p:spPr>
        <p:txBody>
          <a:bodyPr vert="horz" wrap="square" lIns="76200" tIns="38100" rIns="76200" bIns="38100" numCol="1" anchor="t" anchorCtr="0" compatLnSpc="1">
            <a:prstTxWarp prst="textNoShape">
              <a:avLst/>
            </a:prstTxWarp>
          </a:bodyPr>
          <a:lstStyle/>
          <a:p>
            <a:endParaRPr lang="en-US" sz="1471"/>
          </a:p>
        </p:txBody>
      </p:sp>
      <p:grpSp>
        <p:nvGrpSpPr>
          <p:cNvPr id="19" name="Group 4">
            <a:extLst>
              <a:ext uri="{FF2B5EF4-FFF2-40B4-BE49-F238E27FC236}">
                <a16:creationId xmlns:a16="http://schemas.microsoft.com/office/drawing/2014/main" id="{DCEDB4D2-3967-DB08-60F3-BA7258BA8C86}"/>
              </a:ext>
              <a:ext uri="{C183D7F6-B498-43B3-948B-1728B52AA6E4}">
                <adec:decorative xmlns:adec="http://schemas.microsoft.com/office/drawing/2017/decorative" val="1"/>
              </a:ext>
            </a:extLst>
          </p:cNvPr>
          <p:cNvGrpSpPr/>
          <p:nvPr/>
        </p:nvGrpSpPr>
        <p:grpSpPr>
          <a:xfrm>
            <a:off x="5969864" y="6154870"/>
            <a:ext cx="802404" cy="802404"/>
            <a:chOff x="9811280" y="2006237"/>
            <a:chExt cx="802404" cy="802404"/>
          </a:xfrm>
        </p:grpSpPr>
        <p:sp>
          <p:nvSpPr>
            <p:cNvPr id="20" name="Oval 148">
              <a:extLst>
                <a:ext uri="{FF2B5EF4-FFF2-40B4-BE49-F238E27FC236}">
                  <a16:creationId xmlns:a16="http://schemas.microsoft.com/office/drawing/2014/main" id="{3D04B1B3-7586-0AFD-9732-51DADED31302}"/>
                </a:ext>
              </a:extLst>
            </p:cNvPr>
            <p:cNvSpPr/>
            <p:nvPr/>
          </p:nvSpPr>
          <p:spPr bwMode="auto">
            <a:xfrm flipH="1">
              <a:off x="9811280" y="2006237"/>
              <a:ext cx="802404" cy="802404"/>
            </a:xfrm>
            <a:prstGeom prst="ellipse">
              <a:avLst/>
            </a:prstGeom>
            <a:solidFill>
              <a:schemeClr val="bg1"/>
            </a:solidFill>
            <a:ln>
              <a:noFill/>
              <a:headEnd type="none" w="med" len="med"/>
              <a:tailEnd type="none" w="med" len="med"/>
            </a:ln>
            <a:effectLst>
              <a:outerShdw blurRad="203200" sx="102000" sy="102000" algn="ctr" rotWithShape="0">
                <a:prstClr val="black">
                  <a:alpha val="15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1" name="Freeform 5">
              <a:extLst>
                <a:ext uri="{FF2B5EF4-FFF2-40B4-BE49-F238E27FC236}">
                  <a16:creationId xmlns:a16="http://schemas.microsoft.com/office/drawing/2014/main" id="{13D15933-2CF9-ED67-51DB-7DA2EFE17CDE}"/>
                </a:ext>
              </a:extLst>
            </p:cNvPr>
            <p:cNvSpPr>
              <a:spLocks noEditPoints="1"/>
            </p:cNvSpPr>
            <p:nvPr/>
          </p:nvSpPr>
          <p:spPr bwMode="auto">
            <a:xfrm>
              <a:off x="10005774" y="2199726"/>
              <a:ext cx="419100" cy="419100"/>
            </a:xfrm>
            <a:custGeom>
              <a:avLst/>
              <a:gdLst>
                <a:gd name="T0" fmla="*/ 173 w 426"/>
                <a:gd name="T1" fmla="*/ 298 h 426"/>
                <a:gd name="T2" fmla="*/ 173 w 426"/>
                <a:gd name="T3" fmla="*/ 298 h 426"/>
                <a:gd name="T4" fmla="*/ 97 w 426"/>
                <a:gd name="T5" fmla="*/ 222 h 426"/>
                <a:gd name="T6" fmla="*/ 116 w 426"/>
                <a:gd name="T7" fmla="*/ 203 h 426"/>
                <a:gd name="T8" fmla="*/ 173 w 426"/>
                <a:gd name="T9" fmla="*/ 260 h 426"/>
                <a:gd name="T10" fmla="*/ 310 w 426"/>
                <a:gd name="T11" fmla="*/ 123 h 426"/>
                <a:gd name="T12" fmla="*/ 329 w 426"/>
                <a:gd name="T13" fmla="*/ 142 h 426"/>
                <a:gd name="T14" fmla="*/ 173 w 426"/>
                <a:gd name="T15" fmla="*/ 298 h 426"/>
                <a:gd name="T16" fmla="*/ 397 w 426"/>
                <a:gd name="T17" fmla="*/ 104 h 426"/>
                <a:gd name="T18" fmla="*/ 397 w 426"/>
                <a:gd name="T19" fmla="*/ 104 h 426"/>
                <a:gd name="T20" fmla="*/ 364 w 426"/>
                <a:gd name="T21" fmla="*/ 61 h 426"/>
                <a:gd name="T22" fmla="*/ 321 w 426"/>
                <a:gd name="T23" fmla="*/ 28 h 426"/>
                <a:gd name="T24" fmla="*/ 269 w 426"/>
                <a:gd name="T25" fmla="*/ 6 h 426"/>
                <a:gd name="T26" fmla="*/ 213 w 426"/>
                <a:gd name="T27" fmla="*/ 0 h 426"/>
                <a:gd name="T28" fmla="*/ 156 w 426"/>
                <a:gd name="T29" fmla="*/ 6 h 426"/>
                <a:gd name="T30" fmla="*/ 105 w 426"/>
                <a:gd name="T31" fmla="*/ 28 h 426"/>
                <a:gd name="T32" fmla="*/ 62 w 426"/>
                <a:gd name="T33" fmla="*/ 61 h 426"/>
                <a:gd name="T34" fmla="*/ 29 w 426"/>
                <a:gd name="T35" fmla="*/ 104 h 426"/>
                <a:gd name="T36" fmla="*/ 7 w 426"/>
                <a:gd name="T37" fmla="*/ 156 h 426"/>
                <a:gd name="T38" fmla="*/ 0 w 426"/>
                <a:gd name="T39" fmla="*/ 212 h 426"/>
                <a:gd name="T40" fmla="*/ 7 w 426"/>
                <a:gd name="T41" fmla="*/ 269 h 426"/>
                <a:gd name="T42" fmla="*/ 29 w 426"/>
                <a:gd name="T43" fmla="*/ 320 h 426"/>
                <a:gd name="T44" fmla="*/ 62 w 426"/>
                <a:gd name="T45" fmla="*/ 363 h 426"/>
                <a:gd name="T46" fmla="*/ 105 w 426"/>
                <a:gd name="T47" fmla="*/ 396 h 426"/>
                <a:gd name="T48" fmla="*/ 156 w 426"/>
                <a:gd name="T49" fmla="*/ 418 h 426"/>
                <a:gd name="T50" fmla="*/ 213 w 426"/>
                <a:gd name="T51" fmla="*/ 426 h 426"/>
                <a:gd name="T52" fmla="*/ 269 w 426"/>
                <a:gd name="T53" fmla="*/ 418 h 426"/>
                <a:gd name="T54" fmla="*/ 321 w 426"/>
                <a:gd name="T55" fmla="*/ 396 h 426"/>
                <a:gd name="T56" fmla="*/ 364 w 426"/>
                <a:gd name="T57" fmla="*/ 363 h 426"/>
                <a:gd name="T58" fmla="*/ 397 w 426"/>
                <a:gd name="T59" fmla="*/ 320 h 426"/>
                <a:gd name="T60" fmla="*/ 419 w 426"/>
                <a:gd name="T61" fmla="*/ 269 h 426"/>
                <a:gd name="T62" fmla="*/ 426 w 426"/>
                <a:gd name="T63" fmla="*/ 212 h 426"/>
                <a:gd name="T64" fmla="*/ 419 w 426"/>
                <a:gd name="T65" fmla="*/ 156 h 426"/>
                <a:gd name="T66" fmla="*/ 397 w 426"/>
                <a:gd name="T67" fmla="*/ 104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6" h="426">
                  <a:moveTo>
                    <a:pt x="173" y="298"/>
                  </a:moveTo>
                  <a:lnTo>
                    <a:pt x="173" y="298"/>
                  </a:lnTo>
                  <a:lnTo>
                    <a:pt x="97" y="222"/>
                  </a:lnTo>
                  <a:lnTo>
                    <a:pt x="116" y="203"/>
                  </a:lnTo>
                  <a:lnTo>
                    <a:pt x="173" y="260"/>
                  </a:lnTo>
                  <a:lnTo>
                    <a:pt x="310" y="123"/>
                  </a:lnTo>
                  <a:lnTo>
                    <a:pt x="329" y="142"/>
                  </a:lnTo>
                  <a:lnTo>
                    <a:pt x="173" y="298"/>
                  </a:lnTo>
                  <a:close/>
                  <a:moveTo>
                    <a:pt x="397" y="104"/>
                  </a:moveTo>
                  <a:lnTo>
                    <a:pt x="397" y="104"/>
                  </a:lnTo>
                  <a:cubicBezTo>
                    <a:pt x="388" y="89"/>
                    <a:pt x="377" y="74"/>
                    <a:pt x="364" y="61"/>
                  </a:cubicBezTo>
                  <a:cubicBezTo>
                    <a:pt x="351" y="48"/>
                    <a:pt x="336" y="37"/>
                    <a:pt x="321" y="28"/>
                  </a:cubicBezTo>
                  <a:cubicBezTo>
                    <a:pt x="305" y="19"/>
                    <a:pt x="288" y="12"/>
                    <a:pt x="269" y="6"/>
                  </a:cubicBezTo>
                  <a:cubicBezTo>
                    <a:pt x="251" y="2"/>
                    <a:pt x="232" y="0"/>
                    <a:pt x="213" y="0"/>
                  </a:cubicBezTo>
                  <a:cubicBezTo>
                    <a:pt x="193" y="0"/>
                    <a:pt x="174" y="2"/>
                    <a:pt x="156" y="6"/>
                  </a:cubicBezTo>
                  <a:cubicBezTo>
                    <a:pt x="138" y="12"/>
                    <a:pt x="121" y="19"/>
                    <a:pt x="105" y="28"/>
                  </a:cubicBezTo>
                  <a:cubicBezTo>
                    <a:pt x="89" y="37"/>
                    <a:pt x="75" y="48"/>
                    <a:pt x="62" y="61"/>
                  </a:cubicBezTo>
                  <a:cubicBezTo>
                    <a:pt x="49" y="74"/>
                    <a:pt x="38" y="89"/>
                    <a:pt x="29" y="104"/>
                  </a:cubicBezTo>
                  <a:cubicBezTo>
                    <a:pt x="19" y="120"/>
                    <a:pt x="12" y="137"/>
                    <a:pt x="7" y="156"/>
                  </a:cubicBezTo>
                  <a:cubicBezTo>
                    <a:pt x="2" y="174"/>
                    <a:pt x="0" y="193"/>
                    <a:pt x="0" y="212"/>
                  </a:cubicBezTo>
                  <a:cubicBezTo>
                    <a:pt x="0" y="232"/>
                    <a:pt x="2" y="251"/>
                    <a:pt x="7" y="269"/>
                  </a:cubicBezTo>
                  <a:cubicBezTo>
                    <a:pt x="12" y="287"/>
                    <a:pt x="19" y="304"/>
                    <a:pt x="29" y="320"/>
                  </a:cubicBezTo>
                  <a:cubicBezTo>
                    <a:pt x="38" y="336"/>
                    <a:pt x="49" y="350"/>
                    <a:pt x="62" y="363"/>
                  </a:cubicBezTo>
                  <a:cubicBezTo>
                    <a:pt x="75" y="376"/>
                    <a:pt x="89" y="387"/>
                    <a:pt x="105" y="396"/>
                  </a:cubicBezTo>
                  <a:cubicBezTo>
                    <a:pt x="121" y="406"/>
                    <a:pt x="138" y="413"/>
                    <a:pt x="156" y="418"/>
                  </a:cubicBezTo>
                  <a:cubicBezTo>
                    <a:pt x="174" y="423"/>
                    <a:pt x="193" y="426"/>
                    <a:pt x="213" y="426"/>
                  </a:cubicBezTo>
                  <a:cubicBezTo>
                    <a:pt x="232" y="426"/>
                    <a:pt x="251" y="423"/>
                    <a:pt x="269" y="418"/>
                  </a:cubicBezTo>
                  <a:cubicBezTo>
                    <a:pt x="288" y="413"/>
                    <a:pt x="305" y="406"/>
                    <a:pt x="321" y="396"/>
                  </a:cubicBezTo>
                  <a:cubicBezTo>
                    <a:pt x="336" y="387"/>
                    <a:pt x="351" y="376"/>
                    <a:pt x="364" y="363"/>
                  </a:cubicBezTo>
                  <a:cubicBezTo>
                    <a:pt x="377" y="350"/>
                    <a:pt x="388" y="336"/>
                    <a:pt x="397" y="320"/>
                  </a:cubicBezTo>
                  <a:cubicBezTo>
                    <a:pt x="406" y="304"/>
                    <a:pt x="413" y="287"/>
                    <a:pt x="419" y="269"/>
                  </a:cubicBezTo>
                  <a:cubicBezTo>
                    <a:pt x="424" y="251"/>
                    <a:pt x="426" y="232"/>
                    <a:pt x="426" y="212"/>
                  </a:cubicBezTo>
                  <a:cubicBezTo>
                    <a:pt x="426" y="193"/>
                    <a:pt x="424" y="174"/>
                    <a:pt x="419" y="156"/>
                  </a:cubicBezTo>
                  <a:cubicBezTo>
                    <a:pt x="413" y="137"/>
                    <a:pt x="406" y="120"/>
                    <a:pt x="397" y="104"/>
                  </a:cubicBezTo>
                  <a:close/>
                </a:path>
              </a:pathLst>
            </a:custGeom>
            <a:solidFill>
              <a:srgbClr val="00B050"/>
            </a:solidFill>
            <a:ln w="0">
              <a:noFill/>
              <a:prstDash val="solid"/>
              <a:round/>
              <a:headEnd/>
              <a:tailEnd/>
            </a:ln>
          </p:spPr>
          <p:txBody>
            <a:bodyPr vert="horz" wrap="square" lIns="91440" tIns="45720" rIns="91440" bIns="45720" numCol="1" anchor="t" anchorCtr="0" compatLnSpc="1">
              <a:prstTxWarp prst="textNoShape">
                <a:avLst/>
              </a:prstTxWarp>
            </a:bodyPr>
            <a:lstStyle/>
            <a:p>
              <a:pPr defTabSz="914330"/>
              <a:endParaRPr lang="en-US">
                <a:solidFill>
                  <a:srgbClr val="1A1A1A"/>
                </a:solidFill>
                <a:latin typeface="Segoe UI"/>
              </a:endParaRPr>
            </a:p>
          </p:txBody>
        </p:sp>
      </p:grpSp>
      <p:pic>
        <p:nvPicPr>
          <p:cNvPr id="22" name="Graphic 358">
            <a:extLst>
              <a:ext uri="{FF2B5EF4-FFF2-40B4-BE49-F238E27FC236}">
                <a16:creationId xmlns:a16="http://schemas.microsoft.com/office/drawing/2014/main" id="{E404254E-DBBF-EA96-B2C4-106312931166}"/>
              </a:ext>
              <a:ext uri="{C183D7F6-B498-43B3-948B-1728B52AA6E4}">
                <adec:decorative xmlns:adec="http://schemas.microsoft.com/office/drawing/2017/decorative" val="1"/>
              </a:ext>
            </a:extLst>
          </p:cNvPr>
          <p:cNvPicPr>
            <a:picLocks noChangeAspect="1"/>
          </p:cNvPicPr>
          <p:nvPr/>
        </p:nvPicPr>
        <p:blipFill rotWithShape="1">
          <a:blip r:embed="rId17" cstate="email">
            <a:extLst>
              <a:ext uri="{28A0092B-C50C-407E-A947-70E740481C1C}">
                <a14:useLocalDpi xmlns:a14="http://schemas.microsoft.com/office/drawing/2010/main"/>
              </a:ext>
              <a:ext uri="{96DAC541-7B7A-43D3-8B79-37D633B846F1}">
                <asvg:svgBlip xmlns:asvg="http://schemas.microsoft.com/office/drawing/2016/SVG/main" r:embed="rId18"/>
              </a:ext>
            </a:extLst>
          </a:blip>
          <a:srcRect l="-42408" t="-42408" r="-42408" b="-42408"/>
          <a:stretch/>
        </p:blipFill>
        <p:spPr>
          <a:xfrm>
            <a:off x="6590631" y="4140928"/>
            <a:ext cx="914400" cy="908036"/>
          </a:xfrm>
          <a:prstGeom prst="rect">
            <a:avLst/>
          </a:prstGeom>
        </p:spPr>
      </p:pic>
      <p:sp>
        <p:nvSpPr>
          <p:cNvPr id="23" name="ZoneTexte 22">
            <a:extLst>
              <a:ext uri="{FF2B5EF4-FFF2-40B4-BE49-F238E27FC236}">
                <a16:creationId xmlns:a16="http://schemas.microsoft.com/office/drawing/2014/main" id="{F1CF7A6B-A5BC-3B80-D32B-219C2373F56F}"/>
              </a:ext>
            </a:extLst>
          </p:cNvPr>
          <p:cNvSpPr txBox="1"/>
          <p:nvPr/>
        </p:nvSpPr>
        <p:spPr>
          <a:xfrm>
            <a:off x="233367" y="2141866"/>
            <a:ext cx="2336846" cy="2462213"/>
          </a:xfrm>
          <a:prstGeom prst="rect">
            <a:avLst/>
          </a:prstGeom>
          <a:noFill/>
        </p:spPr>
        <p:txBody>
          <a:bodyPr wrap="square" lIns="0" tIns="0" rIns="0" bIns="0" rtlCol="0">
            <a:spAutoFit/>
          </a:bodyPr>
          <a:lstStyle/>
          <a:p>
            <a:pPr algn="ctr"/>
            <a:r>
              <a:rPr kumimoji="0" lang="fr-FR" sz="3200" b="0" i="0" u="none" strike="noStrike" kern="1200" cap="none" spc="0" normalizeH="0" baseline="0" noProof="0">
                <a:ln>
                  <a:noFill/>
                </a:ln>
                <a:solidFill>
                  <a:srgbClr val="2D418D"/>
                </a:solidFill>
                <a:effectLst/>
                <a:uLnTx/>
                <a:uFillTx/>
                <a:latin typeface="Continuum Medium" panose="00000400000000000000" pitchFamily="2" charset="0"/>
                <a:ea typeface="+mj-ea"/>
                <a:cs typeface="Lato Light"/>
              </a:rPr>
              <a:t>Cas d’usage</a:t>
            </a:r>
          </a:p>
          <a:p>
            <a:pPr algn="ctr"/>
            <a:r>
              <a:rPr lang="fr-FR" sz="3200">
                <a:solidFill>
                  <a:srgbClr val="2D418D"/>
                </a:solidFill>
                <a:latin typeface="Continuum Medium" panose="00000400000000000000" pitchFamily="2" charset="0"/>
                <a:ea typeface="+mj-ea"/>
                <a:cs typeface="Lato Light"/>
              </a:rPr>
              <a:t>-</a:t>
            </a:r>
          </a:p>
          <a:p>
            <a:pPr algn="ctr"/>
            <a:r>
              <a:rPr kumimoji="0" lang="fr-FR" sz="3200" b="0" i="0" u="none" strike="noStrike" kern="1200" cap="none" spc="0" normalizeH="0" baseline="0" noProof="0">
                <a:ln>
                  <a:noFill/>
                </a:ln>
                <a:solidFill>
                  <a:srgbClr val="2D418D"/>
                </a:solidFill>
                <a:effectLst/>
                <a:uLnTx/>
                <a:uFillTx/>
                <a:latin typeface="Continuum Medium" panose="00000400000000000000" pitchFamily="2" charset="0"/>
                <a:ea typeface="+mj-ea"/>
                <a:cs typeface="Lato Light"/>
              </a:rPr>
              <a:t>Protection</a:t>
            </a:r>
          </a:p>
          <a:p>
            <a:pPr algn="ctr"/>
            <a:r>
              <a:rPr kumimoji="0" lang="fr-FR" sz="3200" b="0" i="0" u="none" strike="noStrike" kern="1200" cap="none" spc="0" normalizeH="0" baseline="0" noProof="0">
                <a:ln>
                  <a:noFill/>
                </a:ln>
                <a:solidFill>
                  <a:srgbClr val="2D418D"/>
                </a:solidFill>
                <a:effectLst/>
                <a:uLnTx/>
                <a:uFillTx/>
                <a:latin typeface="Continuum Medium" panose="00000400000000000000" pitchFamily="2" charset="0"/>
                <a:ea typeface="+mj-ea"/>
                <a:cs typeface="Lato Light"/>
              </a:rPr>
              <a:t>&amp;</a:t>
            </a:r>
          </a:p>
          <a:p>
            <a:pPr algn="ctr"/>
            <a:r>
              <a:rPr kumimoji="0" lang="fr-FR" sz="3200" b="0" i="0" u="none" strike="noStrike" kern="1200" cap="none" spc="0" normalizeH="0" baseline="0" noProof="0">
                <a:ln>
                  <a:noFill/>
                </a:ln>
                <a:solidFill>
                  <a:srgbClr val="2D418D"/>
                </a:solidFill>
                <a:effectLst/>
                <a:uLnTx/>
                <a:uFillTx/>
                <a:latin typeface="Continuum Medium" panose="00000400000000000000" pitchFamily="2" charset="0"/>
                <a:ea typeface="+mj-ea"/>
                <a:cs typeface="Lato Light"/>
              </a:rPr>
              <a:t>Conformité</a:t>
            </a:r>
            <a:endParaRPr lang="fr-FR" sz="1400"/>
          </a:p>
        </p:txBody>
      </p:sp>
    </p:spTree>
    <p:extLst>
      <p:ext uri="{BB962C8B-B14F-4D97-AF65-F5344CB8AC3E}">
        <p14:creationId xmlns:p14="http://schemas.microsoft.com/office/powerpoint/2010/main" val="6050516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3"/>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6"/>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7"/>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22"/>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2"/>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36"/>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19"/>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39"/>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6" grpId="0" animBg="1"/>
      <p:bldP spid="17" grpId="0" animBg="1"/>
      <p:bldP spid="18"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re 5">
            <a:extLst>
              <a:ext uri="{FF2B5EF4-FFF2-40B4-BE49-F238E27FC236}">
                <a16:creationId xmlns:a16="http://schemas.microsoft.com/office/drawing/2014/main" id="{5E2772FE-0744-C5C8-C388-E06DFA3C829F}"/>
              </a:ext>
            </a:extLst>
          </p:cNvPr>
          <p:cNvSpPr>
            <a:spLocks noGrp="1"/>
          </p:cNvSpPr>
          <p:nvPr>
            <p:ph type="title"/>
          </p:nvPr>
        </p:nvSpPr>
        <p:spPr>
          <a:xfrm>
            <a:off x="407988" y="2666662"/>
            <a:ext cx="5561012" cy="1477328"/>
          </a:xfrm>
        </p:spPr>
        <p:txBody>
          <a:bodyPr/>
          <a:lstStyle/>
          <a:p>
            <a:r>
              <a:rPr lang="fr-FR"/>
              <a:t>Et les périphériques virtuels ?</a:t>
            </a:r>
          </a:p>
        </p:txBody>
      </p:sp>
      <p:sp>
        <p:nvSpPr>
          <p:cNvPr id="7" name="Espace réservé du texte 6">
            <a:extLst>
              <a:ext uri="{FF2B5EF4-FFF2-40B4-BE49-F238E27FC236}">
                <a16:creationId xmlns:a16="http://schemas.microsoft.com/office/drawing/2014/main" id="{3DFA22C4-D163-E203-D314-DA4B91EF4667}"/>
              </a:ext>
            </a:extLst>
          </p:cNvPr>
          <p:cNvSpPr>
            <a:spLocks noGrp="1"/>
          </p:cNvSpPr>
          <p:nvPr>
            <p:ph type="body" sz="quarter" idx="12"/>
          </p:nvPr>
        </p:nvSpPr>
        <p:spPr/>
        <p:txBody>
          <a:bodyPr/>
          <a:lstStyle/>
          <a:p>
            <a:r>
              <a:rPr lang="fr-FR"/>
              <a:t>Windows 365, AVD + Microsoft Intune</a:t>
            </a:r>
          </a:p>
        </p:txBody>
      </p:sp>
    </p:spTree>
    <p:extLst>
      <p:ext uri="{BB962C8B-B14F-4D97-AF65-F5344CB8AC3E}">
        <p14:creationId xmlns:p14="http://schemas.microsoft.com/office/powerpoint/2010/main" val="278809994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A picture containing text&#10;&#10;Description automatically generated">
            <a:extLst>
              <a:ext uri="{FF2B5EF4-FFF2-40B4-BE49-F238E27FC236}">
                <a16:creationId xmlns:a16="http://schemas.microsoft.com/office/drawing/2014/main" id="{D354E668-9ED0-4EE7-AB68-787D7DBCDC4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80385" y="1816944"/>
            <a:ext cx="5824388" cy="3224111"/>
          </a:xfrm>
          <a:prstGeom prst="rect">
            <a:avLst/>
          </a:prstGeom>
          <a:noFill/>
        </p:spPr>
      </p:pic>
      <p:sp>
        <p:nvSpPr>
          <p:cNvPr id="10" name="Title 4">
            <a:extLst>
              <a:ext uri="{FF2B5EF4-FFF2-40B4-BE49-F238E27FC236}">
                <a16:creationId xmlns:a16="http://schemas.microsoft.com/office/drawing/2014/main" id="{7D529408-386A-4AB1-B1B0-EA0480321EE3}"/>
              </a:ext>
            </a:extLst>
          </p:cNvPr>
          <p:cNvSpPr>
            <a:spLocks noGrp="1"/>
          </p:cNvSpPr>
          <p:nvPr>
            <p:ph type="title"/>
          </p:nvPr>
        </p:nvSpPr>
        <p:spPr>
          <a:xfrm>
            <a:off x="419711" y="1079502"/>
            <a:ext cx="4006800" cy="2752858"/>
          </a:xfrm>
        </p:spPr>
        <p:txBody>
          <a:bodyPr/>
          <a:lstStyle/>
          <a:p>
            <a:r>
              <a:rPr lang="en-US"/>
              <a:t>Windows 365</a:t>
            </a:r>
          </a:p>
        </p:txBody>
      </p:sp>
      <p:sp>
        <p:nvSpPr>
          <p:cNvPr id="6" name="Text Placeholder 5">
            <a:extLst>
              <a:ext uri="{FF2B5EF4-FFF2-40B4-BE49-F238E27FC236}">
                <a16:creationId xmlns:a16="http://schemas.microsoft.com/office/drawing/2014/main" id="{DD66CC3A-15F3-3953-EBAB-7EDDE8823ACB}"/>
              </a:ext>
            </a:extLst>
          </p:cNvPr>
          <p:cNvSpPr>
            <a:spLocks noGrp="1"/>
          </p:cNvSpPr>
          <p:nvPr>
            <p:ph type="body" sz="quarter" idx="12"/>
          </p:nvPr>
        </p:nvSpPr>
        <p:spPr/>
        <p:txBody>
          <a:bodyPr/>
          <a:lstStyle/>
          <a:p>
            <a:pPr marL="285750" indent="-285750">
              <a:buFont typeface="Arial" panose="020B0604020202020204" pitchFamily="34" charset="0"/>
              <a:buChar char="•"/>
            </a:pPr>
            <a:r>
              <a:rPr lang="fr-FR" b="0"/>
              <a:t>Chaque PC cloud est attribué à un utilisateur et devient ainsi son appareil Windows dédié.</a:t>
            </a:r>
          </a:p>
          <a:p>
            <a:pPr marL="285750" indent="-285750">
              <a:buFont typeface="Arial" panose="020B0604020202020204" pitchFamily="34" charset="0"/>
              <a:buChar char="•"/>
            </a:pPr>
            <a:r>
              <a:rPr lang="fr-FR" b="0"/>
              <a:t>Windows 365 offre les avantages de productivité, de sécurité et de collaboration de Microsoft 365.</a:t>
            </a:r>
            <a:endParaRPr lang="en-US" b="0"/>
          </a:p>
        </p:txBody>
      </p:sp>
    </p:spTree>
    <p:extLst>
      <p:ext uri="{BB962C8B-B14F-4D97-AF65-F5344CB8AC3E}">
        <p14:creationId xmlns:p14="http://schemas.microsoft.com/office/powerpoint/2010/main" val="388926261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Rectangle 31">
            <a:extLst>
              <a:ext uri="{FF2B5EF4-FFF2-40B4-BE49-F238E27FC236}">
                <a16:creationId xmlns:a16="http://schemas.microsoft.com/office/drawing/2014/main" id="{113B7A27-692D-593C-28B8-E8E792A3FE86}"/>
              </a:ext>
            </a:extLst>
          </p:cNvPr>
          <p:cNvSpPr>
            <a:spLocks/>
          </p:cNvSpPr>
          <p:nvPr>
            <p:custDataLst>
              <p:tags r:id="rId1"/>
            </p:custDataLst>
          </p:nvPr>
        </p:nvSpPr>
        <p:spPr>
          <a:xfrm>
            <a:off x="6533713" y="0"/>
            <a:ext cx="5658287"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cs typeface="Lato Light"/>
            </a:endParaRPr>
          </a:p>
        </p:txBody>
      </p:sp>
      <p:cxnSp>
        <p:nvCxnSpPr>
          <p:cNvPr id="30" name="Connecteur droit 29">
            <a:extLst>
              <a:ext uri="{FF2B5EF4-FFF2-40B4-BE49-F238E27FC236}">
                <a16:creationId xmlns:a16="http://schemas.microsoft.com/office/drawing/2014/main" id="{97D57EE1-8D7C-853A-450D-2E21B7D96DD7}"/>
              </a:ext>
            </a:extLst>
          </p:cNvPr>
          <p:cNvCxnSpPr>
            <a:cxnSpLocks/>
          </p:cNvCxnSpPr>
          <p:nvPr>
            <p:custDataLst>
              <p:tags r:id="rId2"/>
            </p:custDataLst>
          </p:nvPr>
        </p:nvCxnSpPr>
        <p:spPr>
          <a:xfrm>
            <a:off x="7210330" y="295835"/>
            <a:ext cx="0" cy="6284259"/>
          </a:xfrm>
          <a:prstGeom prst="line">
            <a:avLst/>
          </a:prstGeom>
          <a:ln w="107950" cap="rnd">
            <a:solidFill>
              <a:schemeClr val="accent1"/>
            </a:solidFill>
            <a:round/>
          </a:ln>
        </p:spPr>
        <p:style>
          <a:lnRef idx="1">
            <a:schemeClr val="accent1"/>
          </a:lnRef>
          <a:fillRef idx="0">
            <a:schemeClr val="accent1"/>
          </a:fillRef>
          <a:effectRef idx="0">
            <a:schemeClr val="accent1"/>
          </a:effectRef>
          <a:fontRef idx="minor">
            <a:schemeClr val="tx1"/>
          </a:fontRef>
        </p:style>
      </p:cxnSp>
      <p:grpSp>
        <p:nvGrpSpPr>
          <p:cNvPr id="9" name="Groupe 8">
            <a:extLst>
              <a:ext uri="{FF2B5EF4-FFF2-40B4-BE49-F238E27FC236}">
                <a16:creationId xmlns:a16="http://schemas.microsoft.com/office/drawing/2014/main" id="{6A2D5E09-B863-793C-7E9C-CB67E173B0CF}"/>
              </a:ext>
            </a:extLst>
          </p:cNvPr>
          <p:cNvGrpSpPr/>
          <p:nvPr>
            <p:custDataLst>
              <p:tags r:id="rId3"/>
            </p:custDataLst>
          </p:nvPr>
        </p:nvGrpSpPr>
        <p:grpSpPr>
          <a:xfrm>
            <a:off x="6745390" y="791060"/>
            <a:ext cx="4100068" cy="1259999"/>
            <a:chOff x="6797053" y="589442"/>
            <a:chExt cx="4574916" cy="1405926"/>
          </a:xfrm>
        </p:grpSpPr>
        <p:sp>
          <p:nvSpPr>
            <p:cNvPr id="25" name="Rectangle 24">
              <a:extLst>
                <a:ext uri="{FF2B5EF4-FFF2-40B4-BE49-F238E27FC236}">
                  <a16:creationId xmlns:a16="http://schemas.microsoft.com/office/drawing/2014/main" id="{1CDCBAD1-DCBE-688B-8B81-D39BDFF39BF1}"/>
                </a:ext>
              </a:extLst>
            </p:cNvPr>
            <p:cNvSpPr/>
            <p:nvPr/>
          </p:nvSpPr>
          <p:spPr>
            <a:xfrm>
              <a:off x="7892434" y="768034"/>
              <a:ext cx="3479535" cy="1048746"/>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cs typeface="Lato Light"/>
              </a:endParaRPr>
            </a:p>
          </p:txBody>
        </p:sp>
        <p:sp>
          <p:nvSpPr>
            <p:cNvPr id="19" name="Rectangle 18">
              <a:extLst>
                <a:ext uri="{FF2B5EF4-FFF2-40B4-BE49-F238E27FC236}">
                  <a16:creationId xmlns:a16="http://schemas.microsoft.com/office/drawing/2014/main" id="{0CD57FD0-F9FB-FC2E-4570-50FCCB7D7D40}"/>
                </a:ext>
              </a:extLst>
            </p:cNvPr>
            <p:cNvSpPr/>
            <p:nvPr/>
          </p:nvSpPr>
          <p:spPr>
            <a:xfrm>
              <a:off x="8574114" y="1040564"/>
              <a:ext cx="2257281" cy="503685"/>
            </a:xfrm>
            <a:prstGeom prst="rect">
              <a:avLst/>
            </a:prstGeom>
          </p:spPr>
          <p:txBody>
            <a:bodyPr wrap="square" lIns="0" tIns="0" rIns="0" bIns="0" anchor="t">
              <a:spAutoFit/>
            </a:bodyPr>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fr-FR" sz="1400" b="1" i="0" u="none" strike="noStrike" kern="1200" cap="none" spc="0" normalizeH="0" baseline="0" noProof="0">
                  <a:ln>
                    <a:noFill/>
                  </a:ln>
                  <a:solidFill>
                    <a:srgbClr val="2D418D"/>
                  </a:solidFill>
                  <a:effectLst/>
                  <a:uLnTx/>
                  <a:uFillTx/>
                  <a:latin typeface="Gotham Black" pitchFamily="50" charset="0"/>
                  <a:ea typeface="+mn-ea"/>
                  <a:cs typeface="Lato Light"/>
                </a:rPr>
                <a:t>Romaric Mahut</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fr-FR" sz="1200" b="0" i="0" u="none" strike="noStrike" kern="1200" cap="none" spc="0" normalizeH="0" baseline="0" noProof="0">
                  <a:ln>
                    <a:noFill/>
                  </a:ln>
                  <a:solidFill>
                    <a:srgbClr val="2D418D"/>
                  </a:solidFill>
                  <a:effectLst/>
                  <a:uLnTx/>
                  <a:uFillTx/>
                  <a:latin typeface="Gotham" panose="02000504050000020004" pitchFamily="2" charset="0"/>
                  <a:ea typeface="+mn-ea"/>
                  <a:cs typeface="Lato Light"/>
                </a:rPr>
                <a:t>Alliance Manager</a:t>
              </a:r>
            </a:p>
          </p:txBody>
        </p:sp>
        <p:pic>
          <p:nvPicPr>
            <p:cNvPr id="24" name="Image 23">
              <a:extLst>
                <a:ext uri="{FF2B5EF4-FFF2-40B4-BE49-F238E27FC236}">
                  <a16:creationId xmlns:a16="http://schemas.microsoft.com/office/drawing/2014/main" id="{7646EB22-428A-C17D-B200-ECDC343E4C01}"/>
                </a:ext>
              </a:extLst>
            </p:cNvPr>
            <p:cNvPicPr>
              <a:picLocks noChangeAspect="1"/>
            </p:cNvPicPr>
            <p:nvPr/>
          </p:nvPicPr>
          <p:blipFill>
            <a:blip r:embed="rId20">
              <a:extLst>
                <a:ext uri="{28A0092B-C50C-407E-A947-70E740481C1C}">
                  <a14:useLocalDpi xmlns:a14="http://schemas.microsoft.com/office/drawing/2010/main" val="0"/>
                </a:ext>
              </a:extLst>
            </a:blip>
            <a:srcRect t="1541" b="1541"/>
            <a:stretch/>
          </p:blipFill>
          <p:spPr>
            <a:xfrm>
              <a:off x="6797053" y="589442"/>
              <a:ext cx="1450622" cy="1405926"/>
            </a:xfrm>
            <a:prstGeom prst="ellipse">
              <a:avLst/>
            </a:prstGeom>
            <a:ln w="28575">
              <a:solidFill>
                <a:srgbClr val="2D418D"/>
              </a:solidFill>
            </a:ln>
            <a:effectLst>
              <a:outerShdw blurRad="50800" dist="38100" dir="2700000" algn="tl" rotWithShape="0">
                <a:prstClr val="black">
                  <a:alpha val="40000"/>
                </a:prstClr>
              </a:outerShdw>
            </a:effectLst>
          </p:spPr>
        </p:pic>
      </p:grpSp>
      <p:sp>
        <p:nvSpPr>
          <p:cNvPr id="6" name="Titre 1">
            <a:extLst>
              <a:ext uri="{FF2B5EF4-FFF2-40B4-BE49-F238E27FC236}">
                <a16:creationId xmlns:a16="http://schemas.microsoft.com/office/drawing/2014/main" id="{3215F0D7-176C-A991-3C68-661A3D894E5B}"/>
              </a:ext>
            </a:extLst>
          </p:cNvPr>
          <p:cNvSpPr>
            <a:spLocks noGrp="1"/>
          </p:cNvSpPr>
          <p:nvPr>
            <p:ph type="title"/>
            <p:custDataLst>
              <p:tags r:id="rId4"/>
            </p:custDataLst>
          </p:nvPr>
        </p:nvSpPr>
        <p:spPr>
          <a:xfrm>
            <a:off x="407988" y="913075"/>
            <a:ext cx="3581306" cy="615553"/>
          </a:xfrm>
        </p:spPr>
        <p:txBody>
          <a:bodyPr/>
          <a:lstStyle/>
          <a:p>
            <a:r>
              <a:rPr lang="fr-FR" sz="4000">
                <a:solidFill>
                  <a:srgbClr val="2D418D"/>
                </a:solidFill>
                <a:latin typeface="Continuum Medium" panose="00000400000000000000" pitchFamily="2" charset="0"/>
                <a:cs typeface="Lato Light"/>
              </a:rPr>
              <a:t>Sommaire</a:t>
            </a:r>
          </a:p>
        </p:txBody>
      </p:sp>
      <p:sp>
        <p:nvSpPr>
          <p:cNvPr id="7" name="Espace réservé du texte 2">
            <a:extLst>
              <a:ext uri="{FF2B5EF4-FFF2-40B4-BE49-F238E27FC236}">
                <a16:creationId xmlns:a16="http://schemas.microsoft.com/office/drawing/2014/main" id="{24ED2969-EE7E-5D4D-53EF-78165BB1AE01}"/>
              </a:ext>
            </a:extLst>
          </p:cNvPr>
          <p:cNvSpPr>
            <a:spLocks noGrp="1"/>
          </p:cNvSpPr>
          <p:nvPr>
            <p:ph type="body" sz="quarter" idx="19"/>
            <p:custDataLst>
              <p:tags r:id="rId5"/>
            </p:custDataLst>
          </p:nvPr>
        </p:nvSpPr>
        <p:spPr>
          <a:xfrm>
            <a:off x="315554" y="2409993"/>
            <a:ext cx="559966" cy="401726"/>
          </a:xfrm>
        </p:spPr>
        <p:txBody>
          <a:bodyPr/>
          <a:lstStyle/>
          <a:p>
            <a:pPr algn="l"/>
            <a:r>
              <a:rPr lang="fr-FR"/>
              <a:t>01.</a:t>
            </a:r>
          </a:p>
        </p:txBody>
      </p:sp>
      <p:sp>
        <p:nvSpPr>
          <p:cNvPr id="10" name="Espace réservé du texte 2">
            <a:extLst>
              <a:ext uri="{FF2B5EF4-FFF2-40B4-BE49-F238E27FC236}">
                <a16:creationId xmlns:a16="http://schemas.microsoft.com/office/drawing/2014/main" id="{438622CE-1C3D-2F9A-ED72-3BF8188A4440}"/>
              </a:ext>
            </a:extLst>
          </p:cNvPr>
          <p:cNvSpPr txBox="1">
            <a:spLocks/>
          </p:cNvSpPr>
          <p:nvPr>
            <p:custDataLst>
              <p:tags r:id="rId6"/>
            </p:custDataLst>
          </p:nvPr>
        </p:nvSpPr>
        <p:spPr>
          <a:xfrm>
            <a:off x="1113418" y="2415879"/>
            <a:ext cx="5252413" cy="401726"/>
          </a:xfrm>
          <a:prstGeom prst="rect">
            <a:avLst/>
          </a:prstGeom>
        </p:spPr>
        <p:txBody>
          <a:bodyPr vert="horz" lIns="0" tIns="0" rIns="0" bIns="0" rtlCol="0" anchor="ctr" anchorCtr="0">
            <a:noAutofit/>
          </a:bodyPr>
          <a:lstStyle>
            <a:lvl1pPr marL="0" indent="0" algn="r" defTabSz="914400" rtl="0" eaLnBrk="1" latinLnBrk="0" hangingPunct="1">
              <a:lnSpc>
                <a:spcPct val="100000"/>
              </a:lnSpc>
              <a:spcBef>
                <a:spcPts val="0"/>
              </a:spcBef>
              <a:spcAft>
                <a:spcPts val="600"/>
              </a:spcAft>
              <a:buFontTx/>
              <a:buNone/>
              <a:defRPr sz="2800" b="0" kern="1200">
                <a:solidFill>
                  <a:schemeClr val="accent1"/>
                </a:solidFill>
                <a:latin typeface="Continuum Light" panose="020B0604020202020204" charset="0"/>
                <a:ea typeface="+mn-ea"/>
                <a:cs typeface="+mn-cs"/>
              </a:defRPr>
            </a:lvl1pPr>
            <a:lvl2pPr marL="0" indent="0" algn="r" defTabSz="914400" rtl="0" eaLnBrk="1" latinLnBrk="0" hangingPunct="1">
              <a:lnSpc>
                <a:spcPct val="100000"/>
              </a:lnSpc>
              <a:spcBef>
                <a:spcPts val="0"/>
              </a:spcBef>
              <a:spcAft>
                <a:spcPts val="600"/>
              </a:spcAft>
              <a:buFontTx/>
              <a:buNone/>
              <a:defRPr sz="2800" b="0" kern="1200">
                <a:solidFill>
                  <a:schemeClr val="accent1"/>
                </a:solidFill>
                <a:latin typeface="Continuum Light" panose="020B0604020202020204" charset="0"/>
                <a:ea typeface="+mn-ea"/>
                <a:cs typeface="+mn-cs"/>
              </a:defRPr>
            </a:lvl2pPr>
            <a:lvl3pPr marL="0" indent="0" algn="r" defTabSz="914400" rtl="0" eaLnBrk="1" latinLnBrk="0" hangingPunct="1">
              <a:lnSpc>
                <a:spcPct val="100000"/>
              </a:lnSpc>
              <a:spcBef>
                <a:spcPts val="0"/>
              </a:spcBef>
              <a:spcAft>
                <a:spcPts val="600"/>
              </a:spcAft>
              <a:buFontTx/>
              <a:buNone/>
              <a:defRPr sz="2800" b="0" kern="1200">
                <a:solidFill>
                  <a:schemeClr val="accent1"/>
                </a:solidFill>
                <a:latin typeface="Continuum Light" panose="020B0604020202020204" charset="0"/>
                <a:ea typeface="+mn-ea"/>
                <a:cs typeface="+mn-cs"/>
              </a:defRPr>
            </a:lvl3pPr>
            <a:lvl4pPr marL="0" indent="0" algn="r" defTabSz="914400" rtl="0" eaLnBrk="1" latinLnBrk="0" hangingPunct="1">
              <a:lnSpc>
                <a:spcPct val="100000"/>
              </a:lnSpc>
              <a:spcBef>
                <a:spcPts val="0"/>
              </a:spcBef>
              <a:spcAft>
                <a:spcPts val="600"/>
              </a:spcAft>
              <a:buFontTx/>
              <a:buNone/>
              <a:defRPr sz="2800" b="0" kern="1200">
                <a:solidFill>
                  <a:schemeClr val="accent1"/>
                </a:solidFill>
                <a:latin typeface="Continuum Light" panose="020B0604020202020204" charset="0"/>
                <a:ea typeface="+mn-ea"/>
                <a:cs typeface="+mn-cs"/>
              </a:defRPr>
            </a:lvl4pPr>
            <a:lvl5pPr marL="0" indent="0" algn="r" defTabSz="914400" rtl="0" eaLnBrk="1" latinLnBrk="0" hangingPunct="1">
              <a:lnSpc>
                <a:spcPct val="100000"/>
              </a:lnSpc>
              <a:spcBef>
                <a:spcPts val="0"/>
              </a:spcBef>
              <a:spcAft>
                <a:spcPts val="600"/>
              </a:spcAft>
              <a:buFontTx/>
              <a:buNone/>
              <a:defRPr sz="2800" b="0" kern="1200">
                <a:solidFill>
                  <a:schemeClr val="accent1"/>
                </a:solidFill>
                <a:latin typeface="Continuum Light" panose="020B0604020202020204" charset="0"/>
                <a:ea typeface="+mn-ea"/>
                <a:cs typeface="+mn-cs"/>
              </a:defRPr>
            </a:lvl5pPr>
            <a:lvl6pPr marL="0" indent="0" algn="r" defTabSz="914400" rtl="0" eaLnBrk="1" latinLnBrk="0" hangingPunct="1">
              <a:lnSpc>
                <a:spcPct val="100000"/>
              </a:lnSpc>
              <a:spcBef>
                <a:spcPts val="0"/>
              </a:spcBef>
              <a:spcAft>
                <a:spcPts val="600"/>
              </a:spcAft>
              <a:buFontTx/>
              <a:buNone/>
              <a:defRPr sz="2800" kern="1200">
                <a:solidFill>
                  <a:schemeClr val="accent1"/>
                </a:solidFill>
                <a:latin typeface="Continuum Light" panose="020B0604020202020204" charset="0"/>
                <a:ea typeface="+mn-ea"/>
                <a:cs typeface="+mn-cs"/>
              </a:defRPr>
            </a:lvl6pPr>
            <a:lvl7pPr marL="0" indent="0" algn="r" defTabSz="914400" rtl="0" eaLnBrk="1" latinLnBrk="0" hangingPunct="1">
              <a:lnSpc>
                <a:spcPct val="100000"/>
              </a:lnSpc>
              <a:spcBef>
                <a:spcPts val="0"/>
              </a:spcBef>
              <a:spcAft>
                <a:spcPts val="600"/>
              </a:spcAft>
              <a:buFontTx/>
              <a:buNone/>
              <a:defRPr sz="2800" i="0" kern="1200">
                <a:solidFill>
                  <a:schemeClr val="accent1"/>
                </a:solidFill>
                <a:latin typeface="Continuum Light" panose="020B0604020202020204" charset="0"/>
                <a:ea typeface="+mn-ea"/>
                <a:cs typeface="+mn-cs"/>
              </a:defRPr>
            </a:lvl7pPr>
            <a:lvl8pPr marL="0" indent="0" algn="r" defTabSz="914400" rtl="0" eaLnBrk="1" latinLnBrk="0" hangingPunct="1">
              <a:lnSpc>
                <a:spcPct val="100000"/>
              </a:lnSpc>
              <a:spcBef>
                <a:spcPts val="0"/>
              </a:spcBef>
              <a:spcAft>
                <a:spcPts val="600"/>
              </a:spcAft>
              <a:buFontTx/>
              <a:buNone/>
              <a:defRPr sz="2800" i="0" kern="1200">
                <a:solidFill>
                  <a:schemeClr val="accent1"/>
                </a:solidFill>
                <a:latin typeface="Continuum Light" panose="020B0604020202020204" charset="0"/>
                <a:ea typeface="+mn-ea"/>
                <a:cs typeface="+mn-cs"/>
              </a:defRPr>
            </a:lvl8pPr>
            <a:lvl9pPr marL="0" indent="0" algn="r" defTabSz="914400" rtl="0" eaLnBrk="1" latinLnBrk="0" hangingPunct="1">
              <a:lnSpc>
                <a:spcPct val="100000"/>
              </a:lnSpc>
              <a:spcBef>
                <a:spcPts val="0"/>
              </a:spcBef>
              <a:spcAft>
                <a:spcPts val="600"/>
              </a:spcAft>
              <a:buFontTx/>
              <a:buNone/>
              <a:defRPr sz="2800" i="0" kern="1200">
                <a:solidFill>
                  <a:schemeClr val="accent1"/>
                </a:solidFill>
                <a:latin typeface="Continuum Light" panose="020B0604020202020204" charset="0"/>
                <a:ea typeface="+mn-ea"/>
                <a:cs typeface="+mn-cs"/>
              </a:defRPr>
            </a:lvl9p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fr-FR" sz="2000" b="0" i="0" u="none" strike="noStrike" kern="1200" cap="none" spc="0" normalizeH="0" baseline="0" noProof="0">
                <a:ln>
                  <a:noFill/>
                </a:ln>
                <a:solidFill>
                  <a:srgbClr val="2D418D"/>
                </a:solidFill>
                <a:effectLst/>
                <a:uLnTx/>
                <a:uFillTx/>
                <a:latin typeface="Gotham "/>
                <a:ea typeface="+mn-ea"/>
                <a:cs typeface="Lato Light"/>
              </a:rPr>
              <a:t>Introduction à la protection des données</a:t>
            </a:r>
          </a:p>
        </p:txBody>
      </p:sp>
      <p:grpSp>
        <p:nvGrpSpPr>
          <p:cNvPr id="29" name="Groupe 28">
            <a:extLst>
              <a:ext uri="{FF2B5EF4-FFF2-40B4-BE49-F238E27FC236}">
                <a16:creationId xmlns:a16="http://schemas.microsoft.com/office/drawing/2014/main" id="{41FCD764-B2A2-EA94-7B42-955204FC9245}"/>
              </a:ext>
            </a:extLst>
          </p:cNvPr>
          <p:cNvGrpSpPr/>
          <p:nvPr/>
        </p:nvGrpSpPr>
        <p:grpSpPr>
          <a:xfrm>
            <a:off x="309439" y="2908798"/>
            <a:ext cx="5880399" cy="410981"/>
            <a:chOff x="361369" y="3129273"/>
            <a:chExt cx="5880399" cy="410981"/>
          </a:xfrm>
        </p:grpSpPr>
        <p:sp>
          <p:nvSpPr>
            <p:cNvPr id="11" name="Espace réservé du texte 2">
              <a:extLst>
                <a:ext uri="{FF2B5EF4-FFF2-40B4-BE49-F238E27FC236}">
                  <a16:creationId xmlns:a16="http://schemas.microsoft.com/office/drawing/2014/main" id="{D94BB3FD-CDD1-D69E-DFFA-BDE95B7BFC39}"/>
                </a:ext>
              </a:extLst>
            </p:cNvPr>
            <p:cNvSpPr txBox="1">
              <a:spLocks/>
            </p:cNvSpPr>
            <p:nvPr>
              <p:custDataLst>
                <p:tags r:id="rId16"/>
              </p:custDataLst>
            </p:nvPr>
          </p:nvSpPr>
          <p:spPr>
            <a:xfrm>
              <a:off x="361369" y="3129273"/>
              <a:ext cx="559966" cy="401726"/>
            </a:xfrm>
            <a:prstGeom prst="rect">
              <a:avLst/>
            </a:prstGeom>
          </p:spPr>
          <p:txBody>
            <a:bodyPr vert="horz" lIns="0" tIns="0" rIns="0" bIns="0" rtlCol="0" anchor="ctr" anchorCtr="0">
              <a:noAutofit/>
            </a:bodyPr>
            <a:lstStyle>
              <a:lvl1pPr marL="0" indent="0" algn="r" defTabSz="914400" rtl="0" eaLnBrk="1" latinLnBrk="0" hangingPunct="1">
                <a:lnSpc>
                  <a:spcPct val="100000"/>
                </a:lnSpc>
                <a:spcBef>
                  <a:spcPts val="0"/>
                </a:spcBef>
                <a:spcAft>
                  <a:spcPts val="600"/>
                </a:spcAft>
                <a:buFontTx/>
                <a:buNone/>
                <a:defRPr sz="2800" b="0" kern="1200">
                  <a:solidFill>
                    <a:schemeClr val="accent1"/>
                  </a:solidFill>
                  <a:latin typeface="Continuum Light" panose="020B0604020202020204" charset="0"/>
                  <a:ea typeface="+mn-ea"/>
                  <a:cs typeface="+mn-cs"/>
                </a:defRPr>
              </a:lvl1pPr>
              <a:lvl2pPr marL="0" indent="0" algn="r" defTabSz="914400" rtl="0" eaLnBrk="1" latinLnBrk="0" hangingPunct="1">
                <a:lnSpc>
                  <a:spcPct val="100000"/>
                </a:lnSpc>
                <a:spcBef>
                  <a:spcPts val="0"/>
                </a:spcBef>
                <a:spcAft>
                  <a:spcPts val="600"/>
                </a:spcAft>
                <a:buFontTx/>
                <a:buNone/>
                <a:defRPr sz="2800" b="0" kern="1200">
                  <a:solidFill>
                    <a:schemeClr val="accent1"/>
                  </a:solidFill>
                  <a:latin typeface="Continuum Light" panose="020B0604020202020204" charset="0"/>
                  <a:ea typeface="+mn-ea"/>
                  <a:cs typeface="+mn-cs"/>
                </a:defRPr>
              </a:lvl2pPr>
              <a:lvl3pPr marL="0" indent="0" algn="r" defTabSz="914400" rtl="0" eaLnBrk="1" latinLnBrk="0" hangingPunct="1">
                <a:lnSpc>
                  <a:spcPct val="100000"/>
                </a:lnSpc>
                <a:spcBef>
                  <a:spcPts val="0"/>
                </a:spcBef>
                <a:spcAft>
                  <a:spcPts val="600"/>
                </a:spcAft>
                <a:buFontTx/>
                <a:buNone/>
                <a:defRPr sz="2800" b="0" kern="1200">
                  <a:solidFill>
                    <a:schemeClr val="accent1"/>
                  </a:solidFill>
                  <a:latin typeface="Continuum Light" panose="020B0604020202020204" charset="0"/>
                  <a:ea typeface="+mn-ea"/>
                  <a:cs typeface="+mn-cs"/>
                </a:defRPr>
              </a:lvl3pPr>
              <a:lvl4pPr marL="0" indent="0" algn="r" defTabSz="914400" rtl="0" eaLnBrk="1" latinLnBrk="0" hangingPunct="1">
                <a:lnSpc>
                  <a:spcPct val="100000"/>
                </a:lnSpc>
                <a:spcBef>
                  <a:spcPts val="0"/>
                </a:spcBef>
                <a:spcAft>
                  <a:spcPts val="600"/>
                </a:spcAft>
                <a:buFontTx/>
                <a:buNone/>
                <a:defRPr sz="2800" b="0" kern="1200">
                  <a:solidFill>
                    <a:schemeClr val="accent1"/>
                  </a:solidFill>
                  <a:latin typeface="Continuum Light" panose="020B0604020202020204" charset="0"/>
                  <a:ea typeface="+mn-ea"/>
                  <a:cs typeface="+mn-cs"/>
                </a:defRPr>
              </a:lvl4pPr>
              <a:lvl5pPr marL="0" indent="0" algn="r" defTabSz="914400" rtl="0" eaLnBrk="1" latinLnBrk="0" hangingPunct="1">
                <a:lnSpc>
                  <a:spcPct val="100000"/>
                </a:lnSpc>
                <a:spcBef>
                  <a:spcPts val="0"/>
                </a:spcBef>
                <a:spcAft>
                  <a:spcPts val="600"/>
                </a:spcAft>
                <a:buFontTx/>
                <a:buNone/>
                <a:defRPr sz="2800" b="0" kern="1200">
                  <a:solidFill>
                    <a:schemeClr val="accent1"/>
                  </a:solidFill>
                  <a:latin typeface="Continuum Light" panose="020B0604020202020204" charset="0"/>
                  <a:ea typeface="+mn-ea"/>
                  <a:cs typeface="+mn-cs"/>
                </a:defRPr>
              </a:lvl5pPr>
              <a:lvl6pPr marL="0" indent="0" algn="r" defTabSz="914400" rtl="0" eaLnBrk="1" latinLnBrk="0" hangingPunct="1">
                <a:lnSpc>
                  <a:spcPct val="100000"/>
                </a:lnSpc>
                <a:spcBef>
                  <a:spcPts val="0"/>
                </a:spcBef>
                <a:spcAft>
                  <a:spcPts val="600"/>
                </a:spcAft>
                <a:buFontTx/>
                <a:buNone/>
                <a:defRPr sz="2800" kern="1200">
                  <a:solidFill>
                    <a:schemeClr val="accent1"/>
                  </a:solidFill>
                  <a:latin typeface="Continuum Light" panose="020B0604020202020204" charset="0"/>
                  <a:ea typeface="+mn-ea"/>
                  <a:cs typeface="+mn-cs"/>
                </a:defRPr>
              </a:lvl6pPr>
              <a:lvl7pPr marL="0" indent="0" algn="r" defTabSz="914400" rtl="0" eaLnBrk="1" latinLnBrk="0" hangingPunct="1">
                <a:lnSpc>
                  <a:spcPct val="100000"/>
                </a:lnSpc>
                <a:spcBef>
                  <a:spcPts val="0"/>
                </a:spcBef>
                <a:spcAft>
                  <a:spcPts val="600"/>
                </a:spcAft>
                <a:buFontTx/>
                <a:buNone/>
                <a:defRPr sz="2800" i="0" kern="1200">
                  <a:solidFill>
                    <a:schemeClr val="accent1"/>
                  </a:solidFill>
                  <a:latin typeface="Continuum Light" panose="020B0604020202020204" charset="0"/>
                  <a:ea typeface="+mn-ea"/>
                  <a:cs typeface="+mn-cs"/>
                </a:defRPr>
              </a:lvl7pPr>
              <a:lvl8pPr marL="0" indent="0" algn="r" defTabSz="914400" rtl="0" eaLnBrk="1" latinLnBrk="0" hangingPunct="1">
                <a:lnSpc>
                  <a:spcPct val="100000"/>
                </a:lnSpc>
                <a:spcBef>
                  <a:spcPts val="0"/>
                </a:spcBef>
                <a:spcAft>
                  <a:spcPts val="600"/>
                </a:spcAft>
                <a:buFontTx/>
                <a:buNone/>
                <a:defRPr sz="2800" i="0" kern="1200">
                  <a:solidFill>
                    <a:schemeClr val="accent1"/>
                  </a:solidFill>
                  <a:latin typeface="Continuum Light" panose="020B0604020202020204" charset="0"/>
                  <a:ea typeface="+mn-ea"/>
                  <a:cs typeface="+mn-cs"/>
                </a:defRPr>
              </a:lvl8pPr>
              <a:lvl9pPr marL="0" indent="0" algn="r" defTabSz="914400" rtl="0" eaLnBrk="1" latinLnBrk="0" hangingPunct="1">
                <a:lnSpc>
                  <a:spcPct val="100000"/>
                </a:lnSpc>
                <a:spcBef>
                  <a:spcPts val="0"/>
                </a:spcBef>
                <a:spcAft>
                  <a:spcPts val="600"/>
                </a:spcAft>
                <a:buFontTx/>
                <a:buNone/>
                <a:defRPr sz="2800" i="0" kern="1200">
                  <a:solidFill>
                    <a:schemeClr val="accent1"/>
                  </a:solidFill>
                  <a:latin typeface="Continuum Light" panose="020B0604020202020204" charset="0"/>
                  <a:ea typeface="+mn-ea"/>
                  <a:cs typeface="+mn-cs"/>
                </a:defRPr>
              </a:lvl9p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fr-FR" sz="2400" b="0" i="0" u="none" strike="noStrike" kern="1200" cap="none" spc="0" normalizeH="0" baseline="0" noProof="0">
                  <a:ln>
                    <a:noFill/>
                  </a:ln>
                  <a:solidFill>
                    <a:srgbClr val="2D418D"/>
                  </a:solidFill>
                  <a:effectLst/>
                  <a:uLnTx/>
                  <a:uFillTx/>
                  <a:latin typeface="Gotham Black" pitchFamily="50" charset="0"/>
                  <a:ea typeface="+mn-ea"/>
                  <a:cs typeface="Lato Light"/>
                </a:rPr>
                <a:t>02.</a:t>
              </a:r>
            </a:p>
          </p:txBody>
        </p:sp>
        <p:sp>
          <p:nvSpPr>
            <p:cNvPr id="12" name="Espace réservé du texte 2">
              <a:extLst>
                <a:ext uri="{FF2B5EF4-FFF2-40B4-BE49-F238E27FC236}">
                  <a16:creationId xmlns:a16="http://schemas.microsoft.com/office/drawing/2014/main" id="{40264EF3-3B5F-2EBB-DDC6-0F938BB37339}"/>
                </a:ext>
              </a:extLst>
            </p:cNvPr>
            <p:cNvSpPr txBox="1">
              <a:spLocks/>
            </p:cNvSpPr>
            <p:nvPr>
              <p:custDataLst>
                <p:tags r:id="rId17"/>
              </p:custDataLst>
            </p:nvPr>
          </p:nvSpPr>
          <p:spPr>
            <a:xfrm>
              <a:off x="1165412" y="3138528"/>
              <a:ext cx="5076356" cy="401726"/>
            </a:xfrm>
            <a:prstGeom prst="rect">
              <a:avLst/>
            </a:prstGeom>
          </p:spPr>
          <p:txBody>
            <a:bodyPr vert="horz" lIns="0" tIns="0" rIns="0" bIns="0" rtlCol="0" anchor="ctr" anchorCtr="0">
              <a:noAutofit/>
            </a:bodyPr>
            <a:lstStyle>
              <a:lvl1pPr marL="0" indent="0" algn="r" defTabSz="914400" rtl="0" eaLnBrk="1" latinLnBrk="0" hangingPunct="1">
                <a:lnSpc>
                  <a:spcPct val="100000"/>
                </a:lnSpc>
                <a:spcBef>
                  <a:spcPts val="0"/>
                </a:spcBef>
                <a:spcAft>
                  <a:spcPts val="600"/>
                </a:spcAft>
                <a:buFontTx/>
                <a:buNone/>
                <a:defRPr sz="2800" b="0" kern="1200">
                  <a:solidFill>
                    <a:schemeClr val="accent1"/>
                  </a:solidFill>
                  <a:latin typeface="Continuum Light" panose="020B0604020202020204" charset="0"/>
                  <a:ea typeface="+mn-ea"/>
                  <a:cs typeface="+mn-cs"/>
                </a:defRPr>
              </a:lvl1pPr>
              <a:lvl2pPr marL="0" indent="0" algn="r" defTabSz="914400" rtl="0" eaLnBrk="1" latinLnBrk="0" hangingPunct="1">
                <a:lnSpc>
                  <a:spcPct val="100000"/>
                </a:lnSpc>
                <a:spcBef>
                  <a:spcPts val="0"/>
                </a:spcBef>
                <a:spcAft>
                  <a:spcPts val="600"/>
                </a:spcAft>
                <a:buFontTx/>
                <a:buNone/>
                <a:defRPr sz="2800" b="0" kern="1200">
                  <a:solidFill>
                    <a:schemeClr val="accent1"/>
                  </a:solidFill>
                  <a:latin typeface="Continuum Light" panose="020B0604020202020204" charset="0"/>
                  <a:ea typeface="+mn-ea"/>
                  <a:cs typeface="+mn-cs"/>
                </a:defRPr>
              </a:lvl2pPr>
              <a:lvl3pPr marL="0" indent="0" algn="r" defTabSz="914400" rtl="0" eaLnBrk="1" latinLnBrk="0" hangingPunct="1">
                <a:lnSpc>
                  <a:spcPct val="100000"/>
                </a:lnSpc>
                <a:spcBef>
                  <a:spcPts val="0"/>
                </a:spcBef>
                <a:spcAft>
                  <a:spcPts val="600"/>
                </a:spcAft>
                <a:buFontTx/>
                <a:buNone/>
                <a:defRPr sz="2800" b="0" kern="1200">
                  <a:solidFill>
                    <a:schemeClr val="accent1"/>
                  </a:solidFill>
                  <a:latin typeface="Continuum Light" panose="020B0604020202020204" charset="0"/>
                  <a:ea typeface="+mn-ea"/>
                  <a:cs typeface="+mn-cs"/>
                </a:defRPr>
              </a:lvl3pPr>
              <a:lvl4pPr marL="0" indent="0" algn="r" defTabSz="914400" rtl="0" eaLnBrk="1" latinLnBrk="0" hangingPunct="1">
                <a:lnSpc>
                  <a:spcPct val="100000"/>
                </a:lnSpc>
                <a:spcBef>
                  <a:spcPts val="0"/>
                </a:spcBef>
                <a:spcAft>
                  <a:spcPts val="600"/>
                </a:spcAft>
                <a:buFontTx/>
                <a:buNone/>
                <a:defRPr sz="2800" b="0" kern="1200">
                  <a:solidFill>
                    <a:schemeClr val="accent1"/>
                  </a:solidFill>
                  <a:latin typeface="Continuum Light" panose="020B0604020202020204" charset="0"/>
                  <a:ea typeface="+mn-ea"/>
                  <a:cs typeface="+mn-cs"/>
                </a:defRPr>
              </a:lvl4pPr>
              <a:lvl5pPr marL="0" indent="0" algn="r" defTabSz="914400" rtl="0" eaLnBrk="1" latinLnBrk="0" hangingPunct="1">
                <a:lnSpc>
                  <a:spcPct val="100000"/>
                </a:lnSpc>
                <a:spcBef>
                  <a:spcPts val="0"/>
                </a:spcBef>
                <a:spcAft>
                  <a:spcPts val="600"/>
                </a:spcAft>
                <a:buFontTx/>
                <a:buNone/>
                <a:defRPr sz="2800" b="0" kern="1200">
                  <a:solidFill>
                    <a:schemeClr val="accent1"/>
                  </a:solidFill>
                  <a:latin typeface="Continuum Light" panose="020B0604020202020204" charset="0"/>
                  <a:ea typeface="+mn-ea"/>
                  <a:cs typeface="+mn-cs"/>
                </a:defRPr>
              </a:lvl5pPr>
              <a:lvl6pPr marL="0" indent="0" algn="r" defTabSz="914400" rtl="0" eaLnBrk="1" latinLnBrk="0" hangingPunct="1">
                <a:lnSpc>
                  <a:spcPct val="100000"/>
                </a:lnSpc>
                <a:spcBef>
                  <a:spcPts val="0"/>
                </a:spcBef>
                <a:spcAft>
                  <a:spcPts val="600"/>
                </a:spcAft>
                <a:buFontTx/>
                <a:buNone/>
                <a:defRPr sz="2800" kern="1200">
                  <a:solidFill>
                    <a:schemeClr val="accent1"/>
                  </a:solidFill>
                  <a:latin typeface="Continuum Light" panose="020B0604020202020204" charset="0"/>
                  <a:ea typeface="+mn-ea"/>
                  <a:cs typeface="+mn-cs"/>
                </a:defRPr>
              </a:lvl6pPr>
              <a:lvl7pPr marL="0" indent="0" algn="r" defTabSz="914400" rtl="0" eaLnBrk="1" latinLnBrk="0" hangingPunct="1">
                <a:lnSpc>
                  <a:spcPct val="100000"/>
                </a:lnSpc>
                <a:spcBef>
                  <a:spcPts val="0"/>
                </a:spcBef>
                <a:spcAft>
                  <a:spcPts val="600"/>
                </a:spcAft>
                <a:buFontTx/>
                <a:buNone/>
                <a:defRPr sz="2800" i="0" kern="1200">
                  <a:solidFill>
                    <a:schemeClr val="accent1"/>
                  </a:solidFill>
                  <a:latin typeface="Continuum Light" panose="020B0604020202020204" charset="0"/>
                  <a:ea typeface="+mn-ea"/>
                  <a:cs typeface="+mn-cs"/>
                </a:defRPr>
              </a:lvl7pPr>
              <a:lvl8pPr marL="0" indent="0" algn="r" defTabSz="914400" rtl="0" eaLnBrk="1" latinLnBrk="0" hangingPunct="1">
                <a:lnSpc>
                  <a:spcPct val="100000"/>
                </a:lnSpc>
                <a:spcBef>
                  <a:spcPts val="0"/>
                </a:spcBef>
                <a:spcAft>
                  <a:spcPts val="600"/>
                </a:spcAft>
                <a:buFontTx/>
                <a:buNone/>
                <a:defRPr sz="2800" i="0" kern="1200">
                  <a:solidFill>
                    <a:schemeClr val="accent1"/>
                  </a:solidFill>
                  <a:latin typeface="Continuum Light" panose="020B0604020202020204" charset="0"/>
                  <a:ea typeface="+mn-ea"/>
                  <a:cs typeface="+mn-cs"/>
                </a:defRPr>
              </a:lvl8pPr>
              <a:lvl9pPr marL="0" indent="0" algn="r" defTabSz="914400" rtl="0" eaLnBrk="1" latinLnBrk="0" hangingPunct="1">
                <a:lnSpc>
                  <a:spcPct val="100000"/>
                </a:lnSpc>
                <a:spcBef>
                  <a:spcPts val="0"/>
                </a:spcBef>
                <a:spcAft>
                  <a:spcPts val="600"/>
                </a:spcAft>
                <a:buFontTx/>
                <a:buNone/>
                <a:defRPr sz="2800" i="0" kern="1200">
                  <a:solidFill>
                    <a:schemeClr val="accent1"/>
                  </a:solidFill>
                  <a:latin typeface="Continuum Light" panose="020B0604020202020204" charset="0"/>
                  <a:ea typeface="+mn-ea"/>
                  <a:cs typeface="+mn-cs"/>
                </a:defRPr>
              </a:lvl9p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fr-FR" sz="2000" b="0" i="0" u="none" strike="noStrike" kern="1200" cap="none" spc="0" normalizeH="0" baseline="0" noProof="0">
                  <a:ln>
                    <a:noFill/>
                  </a:ln>
                  <a:solidFill>
                    <a:srgbClr val="2D418D"/>
                  </a:solidFill>
                  <a:effectLst/>
                  <a:uLnTx/>
                  <a:uFillTx/>
                  <a:latin typeface="Gotham "/>
                  <a:ea typeface="+mn-ea"/>
                  <a:cs typeface="Lato Light"/>
                </a:rPr>
                <a:t>Microsoft Intune</a:t>
              </a:r>
            </a:p>
          </p:txBody>
        </p:sp>
      </p:grpSp>
      <p:grpSp>
        <p:nvGrpSpPr>
          <p:cNvPr id="31" name="Groupe 30">
            <a:extLst>
              <a:ext uri="{FF2B5EF4-FFF2-40B4-BE49-F238E27FC236}">
                <a16:creationId xmlns:a16="http://schemas.microsoft.com/office/drawing/2014/main" id="{E1EF6907-EAC7-C18F-008A-E49CE93EC3EC}"/>
              </a:ext>
            </a:extLst>
          </p:cNvPr>
          <p:cNvGrpSpPr/>
          <p:nvPr/>
        </p:nvGrpSpPr>
        <p:grpSpPr>
          <a:xfrm>
            <a:off x="318357" y="3326890"/>
            <a:ext cx="5261907" cy="575887"/>
            <a:chOff x="335009" y="3762539"/>
            <a:chExt cx="5261907" cy="575887"/>
          </a:xfrm>
        </p:grpSpPr>
        <p:sp>
          <p:nvSpPr>
            <p:cNvPr id="13" name="Espace réservé du texte 2">
              <a:extLst>
                <a:ext uri="{FF2B5EF4-FFF2-40B4-BE49-F238E27FC236}">
                  <a16:creationId xmlns:a16="http://schemas.microsoft.com/office/drawing/2014/main" id="{7E31702E-3D3B-28B4-FEB1-D2F98E7BAF99}"/>
                </a:ext>
              </a:extLst>
            </p:cNvPr>
            <p:cNvSpPr txBox="1">
              <a:spLocks/>
            </p:cNvSpPr>
            <p:nvPr>
              <p:custDataLst>
                <p:tags r:id="rId14"/>
              </p:custDataLst>
            </p:nvPr>
          </p:nvSpPr>
          <p:spPr>
            <a:xfrm>
              <a:off x="335009" y="3843671"/>
              <a:ext cx="559966" cy="401726"/>
            </a:xfrm>
            <a:prstGeom prst="rect">
              <a:avLst/>
            </a:prstGeom>
          </p:spPr>
          <p:txBody>
            <a:bodyPr vert="horz" lIns="0" tIns="0" rIns="0" bIns="0" rtlCol="0" anchor="ctr" anchorCtr="0">
              <a:noAutofit/>
            </a:bodyPr>
            <a:lstStyle>
              <a:lvl1pPr marL="0" indent="0" algn="r" defTabSz="914400" rtl="0" eaLnBrk="1" latinLnBrk="0" hangingPunct="1">
                <a:lnSpc>
                  <a:spcPct val="100000"/>
                </a:lnSpc>
                <a:spcBef>
                  <a:spcPts val="0"/>
                </a:spcBef>
                <a:spcAft>
                  <a:spcPts val="600"/>
                </a:spcAft>
                <a:buFontTx/>
                <a:buNone/>
                <a:defRPr sz="2800" b="0" kern="1200">
                  <a:solidFill>
                    <a:schemeClr val="accent1"/>
                  </a:solidFill>
                  <a:latin typeface="Continuum Light" panose="020B0604020202020204" charset="0"/>
                  <a:ea typeface="+mn-ea"/>
                  <a:cs typeface="+mn-cs"/>
                </a:defRPr>
              </a:lvl1pPr>
              <a:lvl2pPr marL="0" indent="0" algn="r" defTabSz="914400" rtl="0" eaLnBrk="1" latinLnBrk="0" hangingPunct="1">
                <a:lnSpc>
                  <a:spcPct val="100000"/>
                </a:lnSpc>
                <a:spcBef>
                  <a:spcPts val="0"/>
                </a:spcBef>
                <a:spcAft>
                  <a:spcPts val="600"/>
                </a:spcAft>
                <a:buFontTx/>
                <a:buNone/>
                <a:defRPr sz="2800" b="0" kern="1200">
                  <a:solidFill>
                    <a:schemeClr val="accent1"/>
                  </a:solidFill>
                  <a:latin typeface="Continuum Light" panose="020B0604020202020204" charset="0"/>
                  <a:ea typeface="+mn-ea"/>
                  <a:cs typeface="+mn-cs"/>
                </a:defRPr>
              </a:lvl2pPr>
              <a:lvl3pPr marL="0" indent="0" algn="r" defTabSz="914400" rtl="0" eaLnBrk="1" latinLnBrk="0" hangingPunct="1">
                <a:lnSpc>
                  <a:spcPct val="100000"/>
                </a:lnSpc>
                <a:spcBef>
                  <a:spcPts val="0"/>
                </a:spcBef>
                <a:spcAft>
                  <a:spcPts val="600"/>
                </a:spcAft>
                <a:buFontTx/>
                <a:buNone/>
                <a:defRPr sz="2800" b="0" kern="1200">
                  <a:solidFill>
                    <a:schemeClr val="accent1"/>
                  </a:solidFill>
                  <a:latin typeface="Continuum Light" panose="020B0604020202020204" charset="0"/>
                  <a:ea typeface="+mn-ea"/>
                  <a:cs typeface="+mn-cs"/>
                </a:defRPr>
              </a:lvl3pPr>
              <a:lvl4pPr marL="0" indent="0" algn="r" defTabSz="914400" rtl="0" eaLnBrk="1" latinLnBrk="0" hangingPunct="1">
                <a:lnSpc>
                  <a:spcPct val="100000"/>
                </a:lnSpc>
                <a:spcBef>
                  <a:spcPts val="0"/>
                </a:spcBef>
                <a:spcAft>
                  <a:spcPts val="600"/>
                </a:spcAft>
                <a:buFontTx/>
                <a:buNone/>
                <a:defRPr sz="2800" b="0" kern="1200">
                  <a:solidFill>
                    <a:schemeClr val="accent1"/>
                  </a:solidFill>
                  <a:latin typeface="Continuum Light" panose="020B0604020202020204" charset="0"/>
                  <a:ea typeface="+mn-ea"/>
                  <a:cs typeface="+mn-cs"/>
                </a:defRPr>
              </a:lvl4pPr>
              <a:lvl5pPr marL="0" indent="0" algn="r" defTabSz="914400" rtl="0" eaLnBrk="1" latinLnBrk="0" hangingPunct="1">
                <a:lnSpc>
                  <a:spcPct val="100000"/>
                </a:lnSpc>
                <a:spcBef>
                  <a:spcPts val="0"/>
                </a:spcBef>
                <a:spcAft>
                  <a:spcPts val="600"/>
                </a:spcAft>
                <a:buFontTx/>
                <a:buNone/>
                <a:defRPr sz="2800" b="0" kern="1200">
                  <a:solidFill>
                    <a:schemeClr val="accent1"/>
                  </a:solidFill>
                  <a:latin typeface="Continuum Light" panose="020B0604020202020204" charset="0"/>
                  <a:ea typeface="+mn-ea"/>
                  <a:cs typeface="+mn-cs"/>
                </a:defRPr>
              </a:lvl5pPr>
              <a:lvl6pPr marL="0" indent="0" algn="r" defTabSz="914400" rtl="0" eaLnBrk="1" latinLnBrk="0" hangingPunct="1">
                <a:lnSpc>
                  <a:spcPct val="100000"/>
                </a:lnSpc>
                <a:spcBef>
                  <a:spcPts val="0"/>
                </a:spcBef>
                <a:spcAft>
                  <a:spcPts val="600"/>
                </a:spcAft>
                <a:buFontTx/>
                <a:buNone/>
                <a:defRPr sz="2800" kern="1200">
                  <a:solidFill>
                    <a:schemeClr val="accent1"/>
                  </a:solidFill>
                  <a:latin typeface="Continuum Light" panose="020B0604020202020204" charset="0"/>
                  <a:ea typeface="+mn-ea"/>
                  <a:cs typeface="+mn-cs"/>
                </a:defRPr>
              </a:lvl6pPr>
              <a:lvl7pPr marL="0" indent="0" algn="r" defTabSz="914400" rtl="0" eaLnBrk="1" latinLnBrk="0" hangingPunct="1">
                <a:lnSpc>
                  <a:spcPct val="100000"/>
                </a:lnSpc>
                <a:spcBef>
                  <a:spcPts val="0"/>
                </a:spcBef>
                <a:spcAft>
                  <a:spcPts val="600"/>
                </a:spcAft>
                <a:buFontTx/>
                <a:buNone/>
                <a:defRPr sz="2800" i="0" kern="1200">
                  <a:solidFill>
                    <a:schemeClr val="accent1"/>
                  </a:solidFill>
                  <a:latin typeface="Continuum Light" panose="020B0604020202020204" charset="0"/>
                  <a:ea typeface="+mn-ea"/>
                  <a:cs typeface="+mn-cs"/>
                </a:defRPr>
              </a:lvl7pPr>
              <a:lvl8pPr marL="0" indent="0" algn="r" defTabSz="914400" rtl="0" eaLnBrk="1" latinLnBrk="0" hangingPunct="1">
                <a:lnSpc>
                  <a:spcPct val="100000"/>
                </a:lnSpc>
                <a:spcBef>
                  <a:spcPts val="0"/>
                </a:spcBef>
                <a:spcAft>
                  <a:spcPts val="600"/>
                </a:spcAft>
                <a:buFontTx/>
                <a:buNone/>
                <a:defRPr sz="2800" i="0" kern="1200">
                  <a:solidFill>
                    <a:schemeClr val="accent1"/>
                  </a:solidFill>
                  <a:latin typeface="Continuum Light" panose="020B0604020202020204" charset="0"/>
                  <a:ea typeface="+mn-ea"/>
                  <a:cs typeface="+mn-cs"/>
                </a:defRPr>
              </a:lvl8pPr>
              <a:lvl9pPr marL="0" indent="0" algn="r" defTabSz="914400" rtl="0" eaLnBrk="1" latinLnBrk="0" hangingPunct="1">
                <a:lnSpc>
                  <a:spcPct val="100000"/>
                </a:lnSpc>
                <a:spcBef>
                  <a:spcPts val="0"/>
                </a:spcBef>
                <a:spcAft>
                  <a:spcPts val="600"/>
                </a:spcAft>
                <a:buFontTx/>
                <a:buNone/>
                <a:defRPr sz="2800" i="0" kern="1200">
                  <a:solidFill>
                    <a:schemeClr val="accent1"/>
                  </a:solidFill>
                  <a:latin typeface="Continuum Light" panose="020B0604020202020204" charset="0"/>
                  <a:ea typeface="+mn-ea"/>
                  <a:cs typeface="+mn-cs"/>
                </a:defRPr>
              </a:lvl9p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fr-FR" sz="2400" b="0" i="0" u="none" strike="noStrike" kern="1200" cap="none" spc="0" normalizeH="0" baseline="0" noProof="0">
                  <a:ln>
                    <a:noFill/>
                  </a:ln>
                  <a:solidFill>
                    <a:srgbClr val="2D418D"/>
                  </a:solidFill>
                  <a:effectLst/>
                  <a:uLnTx/>
                  <a:uFillTx/>
                  <a:latin typeface="Gotham Black" pitchFamily="50" charset="0"/>
                  <a:ea typeface="+mn-ea"/>
                  <a:cs typeface="Lato Light"/>
                </a:rPr>
                <a:t>03.</a:t>
              </a:r>
            </a:p>
          </p:txBody>
        </p:sp>
        <p:sp>
          <p:nvSpPr>
            <p:cNvPr id="14" name="Espace réservé du texte 2">
              <a:extLst>
                <a:ext uri="{FF2B5EF4-FFF2-40B4-BE49-F238E27FC236}">
                  <a16:creationId xmlns:a16="http://schemas.microsoft.com/office/drawing/2014/main" id="{4D053E27-B38C-CC24-1A8C-72BD9B42CE43}"/>
                </a:ext>
              </a:extLst>
            </p:cNvPr>
            <p:cNvSpPr txBox="1">
              <a:spLocks/>
            </p:cNvSpPr>
            <p:nvPr>
              <p:custDataLst>
                <p:tags r:id="rId15"/>
              </p:custDataLst>
            </p:nvPr>
          </p:nvSpPr>
          <p:spPr>
            <a:xfrm>
              <a:off x="1130070" y="3762539"/>
              <a:ext cx="4466846" cy="575887"/>
            </a:xfrm>
            <a:prstGeom prst="rect">
              <a:avLst/>
            </a:prstGeom>
          </p:spPr>
          <p:txBody>
            <a:bodyPr vert="horz" lIns="0" tIns="0" rIns="0" bIns="0" rtlCol="0" anchor="ctr" anchorCtr="0">
              <a:noAutofit/>
            </a:bodyPr>
            <a:lstStyle>
              <a:lvl1pPr marL="0" indent="0" algn="r" defTabSz="914400" rtl="0" eaLnBrk="1" latinLnBrk="0" hangingPunct="1">
                <a:lnSpc>
                  <a:spcPct val="100000"/>
                </a:lnSpc>
                <a:spcBef>
                  <a:spcPts val="0"/>
                </a:spcBef>
                <a:spcAft>
                  <a:spcPts val="600"/>
                </a:spcAft>
                <a:buFontTx/>
                <a:buNone/>
                <a:defRPr sz="2800" b="0" kern="1200">
                  <a:solidFill>
                    <a:schemeClr val="accent1"/>
                  </a:solidFill>
                  <a:latin typeface="Continuum Light" panose="020B0604020202020204" charset="0"/>
                  <a:ea typeface="+mn-ea"/>
                  <a:cs typeface="+mn-cs"/>
                </a:defRPr>
              </a:lvl1pPr>
              <a:lvl2pPr marL="0" indent="0" algn="r" defTabSz="914400" rtl="0" eaLnBrk="1" latinLnBrk="0" hangingPunct="1">
                <a:lnSpc>
                  <a:spcPct val="100000"/>
                </a:lnSpc>
                <a:spcBef>
                  <a:spcPts val="0"/>
                </a:spcBef>
                <a:spcAft>
                  <a:spcPts val="600"/>
                </a:spcAft>
                <a:buFontTx/>
                <a:buNone/>
                <a:defRPr sz="2800" b="0" kern="1200">
                  <a:solidFill>
                    <a:schemeClr val="accent1"/>
                  </a:solidFill>
                  <a:latin typeface="Continuum Light" panose="020B0604020202020204" charset="0"/>
                  <a:ea typeface="+mn-ea"/>
                  <a:cs typeface="+mn-cs"/>
                </a:defRPr>
              </a:lvl2pPr>
              <a:lvl3pPr marL="0" indent="0" algn="r" defTabSz="914400" rtl="0" eaLnBrk="1" latinLnBrk="0" hangingPunct="1">
                <a:lnSpc>
                  <a:spcPct val="100000"/>
                </a:lnSpc>
                <a:spcBef>
                  <a:spcPts val="0"/>
                </a:spcBef>
                <a:spcAft>
                  <a:spcPts val="600"/>
                </a:spcAft>
                <a:buFontTx/>
                <a:buNone/>
                <a:defRPr sz="2800" b="0" kern="1200">
                  <a:solidFill>
                    <a:schemeClr val="accent1"/>
                  </a:solidFill>
                  <a:latin typeface="Continuum Light" panose="020B0604020202020204" charset="0"/>
                  <a:ea typeface="+mn-ea"/>
                  <a:cs typeface="+mn-cs"/>
                </a:defRPr>
              </a:lvl3pPr>
              <a:lvl4pPr marL="0" indent="0" algn="r" defTabSz="914400" rtl="0" eaLnBrk="1" latinLnBrk="0" hangingPunct="1">
                <a:lnSpc>
                  <a:spcPct val="100000"/>
                </a:lnSpc>
                <a:spcBef>
                  <a:spcPts val="0"/>
                </a:spcBef>
                <a:spcAft>
                  <a:spcPts val="600"/>
                </a:spcAft>
                <a:buFontTx/>
                <a:buNone/>
                <a:defRPr sz="2800" b="0" kern="1200">
                  <a:solidFill>
                    <a:schemeClr val="accent1"/>
                  </a:solidFill>
                  <a:latin typeface="Continuum Light" panose="020B0604020202020204" charset="0"/>
                  <a:ea typeface="+mn-ea"/>
                  <a:cs typeface="+mn-cs"/>
                </a:defRPr>
              </a:lvl4pPr>
              <a:lvl5pPr marL="0" indent="0" algn="r" defTabSz="914400" rtl="0" eaLnBrk="1" latinLnBrk="0" hangingPunct="1">
                <a:lnSpc>
                  <a:spcPct val="100000"/>
                </a:lnSpc>
                <a:spcBef>
                  <a:spcPts val="0"/>
                </a:spcBef>
                <a:spcAft>
                  <a:spcPts val="600"/>
                </a:spcAft>
                <a:buFontTx/>
                <a:buNone/>
                <a:defRPr sz="2800" b="0" kern="1200">
                  <a:solidFill>
                    <a:schemeClr val="accent1"/>
                  </a:solidFill>
                  <a:latin typeface="Continuum Light" panose="020B0604020202020204" charset="0"/>
                  <a:ea typeface="+mn-ea"/>
                  <a:cs typeface="+mn-cs"/>
                </a:defRPr>
              </a:lvl5pPr>
              <a:lvl6pPr marL="0" indent="0" algn="r" defTabSz="914400" rtl="0" eaLnBrk="1" latinLnBrk="0" hangingPunct="1">
                <a:lnSpc>
                  <a:spcPct val="100000"/>
                </a:lnSpc>
                <a:spcBef>
                  <a:spcPts val="0"/>
                </a:spcBef>
                <a:spcAft>
                  <a:spcPts val="600"/>
                </a:spcAft>
                <a:buFontTx/>
                <a:buNone/>
                <a:defRPr sz="2800" kern="1200">
                  <a:solidFill>
                    <a:schemeClr val="accent1"/>
                  </a:solidFill>
                  <a:latin typeface="Continuum Light" panose="020B0604020202020204" charset="0"/>
                  <a:ea typeface="+mn-ea"/>
                  <a:cs typeface="+mn-cs"/>
                </a:defRPr>
              </a:lvl6pPr>
              <a:lvl7pPr marL="0" indent="0" algn="r" defTabSz="914400" rtl="0" eaLnBrk="1" latinLnBrk="0" hangingPunct="1">
                <a:lnSpc>
                  <a:spcPct val="100000"/>
                </a:lnSpc>
                <a:spcBef>
                  <a:spcPts val="0"/>
                </a:spcBef>
                <a:spcAft>
                  <a:spcPts val="600"/>
                </a:spcAft>
                <a:buFontTx/>
                <a:buNone/>
                <a:defRPr sz="2800" i="0" kern="1200">
                  <a:solidFill>
                    <a:schemeClr val="accent1"/>
                  </a:solidFill>
                  <a:latin typeface="Continuum Light" panose="020B0604020202020204" charset="0"/>
                  <a:ea typeface="+mn-ea"/>
                  <a:cs typeface="+mn-cs"/>
                </a:defRPr>
              </a:lvl7pPr>
              <a:lvl8pPr marL="0" indent="0" algn="r" defTabSz="914400" rtl="0" eaLnBrk="1" latinLnBrk="0" hangingPunct="1">
                <a:lnSpc>
                  <a:spcPct val="100000"/>
                </a:lnSpc>
                <a:spcBef>
                  <a:spcPts val="0"/>
                </a:spcBef>
                <a:spcAft>
                  <a:spcPts val="600"/>
                </a:spcAft>
                <a:buFontTx/>
                <a:buNone/>
                <a:defRPr sz="2800" i="0" kern="1200">
                  <a:solidFill>
                    <a:schemeClr val="accent1"/>
                  </a:solidFill>
                  <a:latin typeface="Continuum Light" panose="020B0604020202020204" charset="0"/>
                  <a:ea typeface="+mn-ea"/>
                  <a:cs typeface="+mn-cs"/>
                </a:defRPr>
              </a:lvl8pPr>
              <a:lvl9pPr marL="0" indent="0" algn="r" defTabSz="914400" rtl="0" eaLnBrk="1" latinLnBrk="0" hangingPunct="1">
                <a:lnSpc>
                  <a:spcPct val="100000"/>
                </a:lnSpc>
                <a:spcBef>
                  <a:spcPts val="0"/>
                </a:spcBef>
                <a:spcAft>
                  <a:spcPts val="600"/>
                </a:spcAft>
                <a:buFontTx/>
                <a:buNone/>
                <a:defRPr sz="2800" i="0" kern="1200">
                  <a:solidFill>
                    <a:schemeClr val="accent1"/>
                  </a:solidFill>
                  <a:latin typeface="Continuum Light" panose="020B0604020202020204" charset="0"/>
                  <a:ea typeface="+mn-ea"/>
                  <a:cs typeface="+mn-cs"/>
                </a:defRPr>
              </a:lvl9p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fr-FR" sz="2000" b="0" i="0" u="none" strike="noStrike" kern="1200" cap="none" spc="0" normalizeH="0" baseline="0" noProof="0">
                  <a:ln>
                    <a:noFill/>
                  </a:ln>
                  <a:solidFill>
                    <a:srgbClr val="2D418D"/>
                  </a:solidFill>
                  <a:effectLst/>
                  <a:uLnTx/>
                  <a:uFillTx/>
                  <a:latin typeface="Gotham "/>
                  <a:ea typeface="+mn-ea"/>
                  <a:cs typeface="Lato Light"/>
                </a:rPr>
                <a:t>Windows 365</a:t>
              </a:r>
            </a:p>
          </p:txBody>
        </p:sp>
      </p:grpSp>
      <p:grpSp>
        <p:nvGrpSpPr>
          <p:cNvPr id="28" name="Groupe 27">
            <a:extLst>
              <a:ext uri="{FF2B5EF4-FFF2-40B4-BE49-F238E27FC236}">
                <a16:creationId xmlns:a16="http://schemas.microsoft.com/office/drawing/2014/main" id="{4432630C-5340-CAAA-8F85-A41CD5400999}"/>
              </a:ext>
            </a:extLst>
          </p:cNvPr>
          <p:cNvGrpSpPr/>
          <p:nvPr/>
        </p:nvGrpSpPr>
        <p:grpSpPr>
          <a:xfrm>
            <a:off x="316137" y="3906827"/>
            <a:ext cx="5353599" cy="401726"/>
            <a:chOff x="314863" y="4484080"/>
            <a:chExt cx="5353599" cy="401726"/>
          </a:xfrm>
        </p:grpSpPr>
        <p:sp>
          <p:nvSpPr>
            <p:cNvPr id="15" name="Espace réservé du texte 2">
              <a:extLst>
                <a:ext uri="{FF2B5EF4-FFF2-40B4-BE49-F238E27FC236}">
                  <a16:creationId xmlns:a16="http://schemas.microsoft.com/office/drawing/2014/main" id="{0499BE7C-878B-12F4-7602-3E69ABC9E5DA}"/>
                </a:ext>
              </a:extLst>
            </p:cNvPr>
            <p:cNvSpPr txBox="1">
              <a:spLocks/>
            </p:cNvSpPr>
            <p:nvPr>
              <p:custDataLst>
                <p:tags r:id="rId12"/>
              </p:custDataLst>
            </p:nvPr>
          </p:nvSpPr>
          <p:spPr>
            <a:xfrm>
              <a:off x="314863" y="4484080"/>
              <a:ext cx="559966" cy="401726"/>
            </a:xfrm>
            <a:prstGeom prst="rect">
              <a:avLst/>
            </a:prstGeom>
          </p:spPr>
          <p:txBody>
            <a:bodyPr vert="horz" lIns="0" tIns="0" rIns="0" bIns="0" rtlCol="0" anchor="ctr" anchorCtr="0">
              <a:noAutofit/>
            </a:bodyPr>
            <a:lstStyle>
              <a:lvl1pPr marL="0" indent="0" algn="r" defTabSz="914400" rtl="0" eaLnBrk="1" latinLnBrk="0" hangingPunct="1">
                <a:lnSpc>
                  <a:spcPct val="100000"/>
                </a:lnSpc>
                <a:spcBef>
                  <a:spcPts val="0"/>
                </a:spcBef>
                <a:spcAft>
                  <a:spcPts val="600"/>
                </a:spcAft>
                <a:buFontTx/>
                <a:buNone/>
                <a:defRPr sz="2800" b="0" kern="1200">
                  <a:solidFill>
                    <a:schemeClr val="accent1"/>
                  </a:solidFill>
                  <a:latin typeface="Continuum Light" panose="020B0604020202020204" charset="0"/>
                  <a:ea typeface="+mn-ea"/>
                  <a:cs typeface="+mn-cs"/>
                </a:defRPr>
              </a:lvl1pPr>
              <a:lvl2pPr marL="0" indent="0" algn="r" defTabSz="914400" rtl="0" eaLnBrk="1" latinLnBrk="0" hangingPunct="1">
                <a:lnSpc>
                  <a:spcPct val="100000"/>
                </a:lnSpc>
                <a:spcBef>
                  <a:spcPts val="0"/>
                </a:spcBef>
                <a:spcAft>
                  <a:spcPts val="600"/>
                </a:spcAft>
                <a:buFontTx/>
                <a:buNone/>
                <a:defRPr sz="2800" b="0" kern="1200">
                  <a:solidFill>
                    <a:schemeClr val="accent1"/>
                  </a:solidFill>
                  <a:latin typeface="Continuum Light" panose="020B0604020202020204" charset="0"/>
                  <a:ea typeface="+mn-ea"/>
                  <a:cs typeface="+mn-cs"/>
                </a:defRPr>
              </a:lvl2pPr>
              <a:lvl3pPr marL="0" indent="0" algn="r" defTabSz="914400" rtl="0" eaLnBrk="1" latinLnBrk="0" hangingPunct="1">
                <a:lnSpc>
                  <a:spcPct val="100000"/>
                </a:lnSpc>
                <a:spcBef>
                  <a:spcPts val="0"/>
                </a:spcBef>
                <a:spcAft>
                  <a:spcPts val="600"/>
                </a:spcAft>
                <a:buFontTx/>
                <a:buNone/>
                <a:defRPr sz="2800" b="0" kern="1200">
                  <a:solidFill>
                    <a:schemeClr val="accent1"/>
                  </a:solidFill>
                  <a:latin typeface="Continuum Light" panose="020B0604020202020204" charset="0"/>
                  <a:ea typeface="+mn-ea"/>
                  <a:cs typeface="+mn-cs"/>
                </a:defRPr>
              </a:lvl3pPr>
              <a:lvl4pPr marL="0" indent="0" algn="r" defTabSz="914400" rtl="0" eaLnBrk="1" latinLnBrk="0" hangingPunct="1">
                <a:lnSpc>
                  <a:spcPct val="100000"/>
                </a:lnSpc>
                <a:spcBef>
                  <a:spcPts val="0"/>
                </a:spcBef>
                <a:spcAft>
                  <a:spcPts val="600"/>
                </a:spcAft>
                <a:buFontTx/>
                <a:buNone/>
                <a:defRPr sz="2800" b="0" kern="1200">
                  <a:solidFill>
                    <a:schemeClr val="accent1"/>
                  </a:solidFill>
                  <a:latin typeface="Continuum Light" panose="020B0604020202020204" charset="0"/>
                  <a:ea typeface="+mn-ea"/>
                  <a:cs typeface="+mn-cs"/>
                </a:defRPr>
              </a:lvl4pPr>
              <a:lvl5pPr marL="0" indent="0" algn="r" defTabSz="914400" rtl="0" eaLnBrk="1" latinLnBrk="0" hangingPunct="1">
                <a:lnSpc>
                  <a:spcPct val="100000"/>
                </a:lnSpc>
                <a:spcBef>
                  <a:spcPts val="0"/>
                </a:spcBef>
                <a:spcAft>
                  <a:spcPts val="600"/>
                </a:spcAft>
                <a:buFontTx/>
                <a:buNone/>
                <a:defRPr sz="2800" b="0" kern="1200">
                  <a:solidFill>
                    <a:schemeClr val="accent1"/>
                  </a:solidFill>
                  <a:latin typeface="Continuum Light" panose="020B0604020202020204" charset="0"/>
                  <a:ea typeface="+mn-ea"/>
                  <a:cs typeface="+mn-cs"/>
                </a:defRPr>
              </a:lvl5pPr>
              <a:lvl6pPr marL="0" indent="0" algn="r" defTabSz="914400" rtl="0" eaLnBrk="1" latinLnBrk="0" hangingPunct="1">
                <a:lnSpc>
                  <a:spcPct val="100000"/>
                </a:lnSpc>
                <a:spcBef>
                  <a:spcPts val="0"/>
                </a:spcBef>
                <a:spcAft>
                  <a:spcPts val="600"/>
                </a:spcAft>
                <a:buFontTx/>
                <a:buNone/>
                <a:defRPr sz="2800" kern="1200">
                  <a:solidFill>
                    <a:schemeClr val="accent1"/>
                  </a:solidFill>
                  <a:latin typeface="Continuum Light" panose="020B0604020202020204" charset="0"/>
                  <a:ea typeface="+mn-ea"/>
                  <a:cs typeface="+mn-cs"/>
                </a:defRPr>
              </a:lvl6pPr>
              <a:lvl7pPr marL="0" indent="0" algn="r" defTabSz="914400" rtl="0" eaLnBrk="1" latinLnBrk="0" hangingPunct="1">
                <a:lnSpc>
                  <a:spcPct val="100000"/>
                </a:lnSpc>
                <a:spcBef>
                  <a:spcPts val="0"/>
                </a:spcBef>
                <a:spcAft>
                  <a:spcPts val="600"/>
                </a:spcAft>
                <a:buFontTx/>
                <a:buNone/>
                <a:defRPr sz="2800" i="0" kern="1200">
                  <a:solidFill>
                    <a:schemeClr val="accent1"/>
                  </a:solidFill>
                  <a:latin typeface="Continuum Light" panose="020B0604020202020204" charset="0"/>
                  <a:ea typeface="+mn-ea"/>
                  <a:cs typeface="+mn-cs"/>
                </a:defRPr>
              </a:lvl7pPr>
              <a:lvl8pPr marL="0" indent="0" algn="r" defTabSz="914400" rtl="0" eaLnBrk="1" latinLnBrk="0" hangingPunct="1">
                <a:lnSpc>
                  <a:spcPct val="100000"/>
                </a:lnSpc>
                <a:spcBef>
                  <a:spcPts val="0"/>
                </a:spcBef>
                <a:spcAft>
                  <a:spcPts val="600"/>
                </a:spcAft>
                <a:buFontTx/>
                <a:buNone/>
                <a:defRPr sz="2800" i="0" kern="1200">
                  <a:solidFill>
                    <a:schemeClr val="accent1"/>
                  </a:solidFill>
                  <a:latin typeface="Continuum Light" panose="020B0604020202020204" charset="0"/>
                  <a:ea typeface="+mn-ea"/>
                  <a:cs typeface="+mn-cs"/>
                </a:defRPr>
              </a:lvl8pPr>
              <a:lvl9pPr marL="0" indent="0" algn="r" defTabSz="914400" rtl="0" eaLnBrk="1" latinLnBrk="0" hangingPunct="1">
                <a:lnSpc>
                  <a:spcPct val="100000"/>
                </a:lnSpc>
                <a:spcBef>
                  <a:spcPts val="0"/>
                </a:spcBef>
                <a:spcAft>
                  <a:spcPts val="600"/>
                </a:spcAft>
                <a:buFontTx/>
                <a:buNone/>
                <a:defRPr sz="2800" i="0" kern="1200">
                  <a:solidFill>
                    <a:schemeClr val="accent1"/>
                  </a:solidFill>
                  <a:latin typeface="Continuum Light" panose="020B0604020202020204" charset="0"/>
                  <a:ea typeface="+mn-ea"/>
                  <a:cs typeface="+mn-cs"/>
                </a:defRPr>
              </a:lvl9p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fr-FR" sz="2400" b="0" i="0" u="none" strike="noStrike" kern="1200" cap="none" spc="0" normalizeH="0" baseline="0" noProof="0">
                  <a:ln>
                    <a:noFill/>
                  </a:ln>
                  <a:solidFill>
                    <a:srgbClr val="2D418D"/>
                  </a:solidFill>
                  <a:effectLst/>
                  <a:uLnTx/>
                  <a:uFillTx/>
                  <a:latin typeface="Gotham Black" pitchFamily="50" charset="0"/>
                  <a:ea typeface="+mn-ea"/>
                  <a:cs typeface="Lato Light"/>
                </a:rPr>
                <a:t>04.</a:t>
              </a:r>
            </a:p>
          </p:txBody>
        </p:sp>
        <p:sp>
          <p:nvSpPr>
            <p:cNvPr id="16" name="Espace réservé du texte 2">
              <a:extLst>
                <a:ext uri="{FF2B5EF4-FFF2-40B4-BE49-F238E27FC236}">
                  <a16:creationId xmlns:a16="http://schemas.microsoft.com/office/drawing/2014/main" id="{0CE03478-A3B4-F2B4-7152-37C2442F5C44}"/>
                </a:ext>
              </a:extLst>
            </p:cNvPr>
            <p:cNvSpPr txBox="1">
              <a:spLocks/>
            </p:cNvSpPr>
            <p:nvPr>
              <p:custDataLst>
                <p:tags r:id="rId13"/>
              </p:custDataLst>
            </p:nvPr>
          </p:nvSpPr>
          <p:spPr>
            <a:xfrm>
              <a:off x="1112144" y="4484080"/>
              <a:ext cx="4556318" cy="401726"/>
            </a:xfrm>
            <a:prstGeom prst="rect">
              <a:avLst/>
            </a:prstGeom>
          </p:spPr>
          <p:txBody>
            <a:bodyPr vert="horz" lIns="0" tIns="0" rIns="0" bIns="0" rtlCol="0" anchor="ctr" anchorCtr="0">
              <a:noAutofit/>
            </a:bodyPr>
            <a:lstStyle>
              <a:lvl1pPr marL="0" indent="0" algn="r" defTabSz="914400" rtl="0" eaLnBrk="1" latinLnBrk="0" hangingPunct="1">
                <a:lnSpc>
                  <a:spcPct val="100000"/>
                </a:lnSpc>
                <a:spcBef>
                  <a:spcPts val="0"/>
                </a:spcBef>
                <a:spcAft>
                  <a:spcPts val="600"/>
                </a:spcAft>
                <a:buFontTx/>
                <a:buNone/>
                <a:defRPr sz="2800" b="0" kern="1200">
                  <a:solidFill>
                    <a:schemeClr val="accent1"/>
                  </a:solidFill>
                  <a:latin typeface="Continuum Light" panose="020B0604020202020204" charset="0"/>
                  <a:ea typeface="+mn-ea"/>
                  <a:cs typeface="+mn-cs"/>
                </a:defRPr>
              </a:lvl1pPr>
              <a:lvl2pPr marL="0" indent="0" algn="r" defTabSz="914400" rtl="0" eaLnBrk="1" latinLnBrk="0" hangingPunct="1">
                <a:lnSpc>
                  <a:spcPct val="100000"/>
                </a:lnSpc>
                <a:spcBef>
                  <a:spcPts val="0"/>
                </a:spcBef>
                <a:spcAft>
                  <a:spcPts val="600"/>
                </a:spcAft>
                <a:buFontTx/>
                <a:buNone/>
                <a:defRPr sz="2800" b="0" kern="1200">
                  <a:solidFill>
                    <a:schemeClr val="accent1"/>
                  </a:solidFill>
                  <a:latin typeface="Continuum Light" panose="020B0604020202020204" charset="0"/>
                  <a:ea typeface="+mn-ea"/>
                  <a:cs typeface="+mn-cs"/>
                </a:defRPr>
              </a:lvl2pPr>
              <a:lvl3pPr marL="0" indent="0" algn="r" defTabSz="914400" rtl="0" eaLnBrk="1" latinLnBrk="0" hangingPunct="1">
                <a:lnSpc>
                  <a:spcPct val="100000"/>
                </a:lnSpc>
                <a:spcBef>
                  <a:spcPts val="0"/>
                </a:spcBef>
                <a:spcAft>
                  <a:spcPts val="600"/>
                </a:spcAft>
                <a:buFontTx/>
                <a:buNone/>
                <a:defRPr sz="2800" b="0" kern="1200">
                  <a:solidFill>
                    <a:schemeClr val="accent1"/>
                  </a:solidFill>
                  <a:latin typeface="Continuum Light" panose="020B0604020202020204" charset="0"/>
                  <a:ea typeface="+mn-ea"/>
                  <a:cs typeface="+mn-cs"/>
                </a:defRPr>
              </a:lvl3pPr>
              <a:lvl4pPr marL="0" indent="0" algn="r" defTabSz="914400" rtl="0" eaLnBrk="1" latinLnBrk="0" hangingPunct="1">
                <a:lnSpc>
                  <a:spcPct val="100000"/>
                </a:lnSpc>
                <a:spcBef>
                  <a:spcPts val="0"/>
                </a:spcBef>
                <a:spcAft>
                  <a:spcPts val="600"/>
                </a:spcAft>
                <a:buFontTx/>
                <a:buNone/>
                <a:defRPr sz="2800" b="0" kern="1200">
                  <a:solidFill>
                    <a:schemeClr val="accent1"/>
                  </a:solidFill>
                  <a:latin typeface="Continuum Light" panose="020B0604020202020204" charset="0"/>
                  <a:ea typeface="+mn-ea"/>
                  <a:cs typeface="+mn-cs"/>
                </a:defRPr>
              </a:lvl4pPr>
              <a:lvl5pPr marL="0" indent="0" algn="r" defTabSz="914400" rtl="0" eaLnBrk="1" latinLnBrk="0" hangingPunct="1">
                <a:lnSpc>
                  <a:spcPct val="100000"/>
                </a:lnSpc>
                <a:spcBef>
                  <a:spcPts val="0"/>
                </a:spcBef>
                <a:spcAft>
                  <a:spcPts val="600"/>
                </a:spcAft>
                <a:buFontTx/>
                <a:buNone/>
                <a:defRPr sz="2800" b="0" kern="1200">
                  <a:solidFill>
                    <a:schemeClr val="accent1"/>
                  </a:solidFill>
                  <a:latin typeface="Continuum Light" panose="020B0604020202020204" charset="0"/>
                  <a:ea typeface="+mn-ea"/>
                  <a:cs typeface="+mn-cs"/>
                </a:defRPr>
              </a:lvl5pPr>
              <a:lvl6pPr marL="0" indent="0" algn="r" defTabSz="914400" rtl="0" eaLnBrk="1" latinLnBrk="0" hangingPunct="1">
                <a:lnSpc>
                  <a:spcPct val="100000"/>
                </a:lnSpc>
                <a:spcBef>
                  <a:spcPts val="0"/>
                </a:spcBef>
                <a:spcAft>
                  <a:spcPts val="600"/>
                </a:spcAft>
                <a:buFontTx/>
                <a:buNone/>
                <a:defRPr sz="2800" kern="1200">
                  <a:solidFill>
                    <a:schemeClr val="accent1"/>
                  </a:solidFill>
                  <a:latin typeface="Continuum Light" panose="020B0604020202020204" charset="0"/>
                  <a:ea typeface="+mn-ea"/>
                  <a:cs typeface="+mn-cs"/>
                </a:defRPr>
              </a:lvl6pPr>
              <a:lvl7pPr marL="0" indent="0" algn="r" defTabSz="914400" rtl="0" eaLnBrk="1" latinLnBrk="0" hangingPunct="1">
                <a:lnSpc>
                  <a:spcPct val="100000"/>
                </a:lnSpc>
                <a:spcBef>
                  <a:spcPts val="0"/>
                </a:spcBef>
                <a:spcAft>
                  <a:spcPts val="600"/>
                </a:spcAft>
                <a:buFontTx/>
                <a:buNone/>
                <a:defRPr sz="2800" i="0" kern="1200">
                  <a:solidFill>
                    <a:schemeClr val="accent1"/>
                  </a:solidFill>
                  <a:latin typeface="Continuum Light" panose="020B0604020202020204" charset="0"/>
                  <a:ea typeface="+mn-ea"/>
                  <a:cs typeface="+mn-cs"/>
                </a:defRPr>
              </a:lvl7pPr>
              <a:lvl8pPr marL="0" indent="0" algn="r" defTabSz="914400" rtl="0" eaLnBrk="1" latinLnBrk="0" hangingPunct="1">
                <a:lnSpc>
                  <a:spcPct val="100000"/>
                </a:lnSpc>
                <a:spcBef>
                  <a:spcPts val="0"/>
                </a:spcBef>
                <a:spcAft>
                  <a:spcPts val="600"/>
                </a:spcAft>
                <a:buFontTx/>
                <a:buNone/>
                <a:defRPr sz="2800" i="0" kern="1200">
                  <a:solidFill>
                    <a:schemeClr val="accent1"/>
                  </a:solidFill>
                  <a:latin typeface="Continuum Light" panose="020B0604020202020204" charset="0"/>
                  <a:ea typeface="+mn-ea"/>
                  <a:cs typeface="+mn-cs"/>
                </a:defRPr>
              </a:lvl8pPr>
              <a:lvl9pPr marL="0" indent="0" algn="r" defTabSz="914400" rtl="0" eaLnBrk="1" latinLnBrk="0" hangingPunct="1">
                <a:lnSpc>
                  <a:spcPct val="100000"/>
                </a:lnSpc>
                <a:spcBef>
                  <a:spcPts val="0"/>
                </a:spcBef>
                <a:spcAft>
                  <a:spcPts val="600"/>
                </a:spcAft>
                <a:buFontTx/>
                <a:buNone/>
                <a:defRPr sz="2800" i="0" kern="1200">
                  <a:solidFill>
                    <a:schemeClr val="accent1"/>
                  </a:solidFill>
                  <a:latin typeface="Continuum Light" panose="020B0604020202020204" charset="0"/>
                  <a:ea typeface="+mn-ea"/>
                  <a:cs typeface="+mn-cs"/>
                </a:defRPr>
              </a:lvl9pPr>
            </a:lstStyle>
            <a:p>
              <a:pPr algn="l">
                <a:defRPr/>
              </a:pPr>
              <a:r>
                <a:rPr kumimoji="0" lang="fr-FR" sz="2000" b="0" i="0" u="none" strike="noStrike" kern="1200" cap="none" spc="0" normalizeH="0" baseline="0" noProof="0">
                  <a:ln>
                    <a:noFill/>
                  </a:ln>
                  <a:solidFill>
                    <a:srgbClr val="2D418D"/>
                  </a:solidFill>
                  <a:effectLst/>
                  <a:uLnTx/>
                  <a:uFillTx/>
                  <a:latin typeface="Gotham "/>
                  <a:ea typeface="+mn-ea"/>
                  <a:cs typeface="Lato Light"/>
                </a:rPr>
                <a:t>Azure Virtual Desktop</a:t>
              </a:r>
            </a:p>
          </p:txBody>
        </p:sp>
      </p:grpSp>
      <p:grpSp>
        <p:nvGrpSpPr>
          <p:cNvPr id="35" name="Groupe 34">
            <a:extLst>
              <a:ext uri="{FF2B5EF4-FFF2-40B4-BE49-F238E27FC236}">
                <a16:creationId xmlns:a16="http://schemas.microsoft.com/office/drawing/2014/main" id="{F7E678C0-B70D-7D9A-2373-9AF80745B778}"/>
              </a:ext>
            </a:extLst>
          </p:cNvPr>
          <p:cNvGrpSpPr/>
          <p:nvPr>
            <p:custDataLst>
              <p:tags r:id="rId7"/>
            </p:custDataLst>
          </p:nvPr>
        </p:nvGrpSpPr>
        <p:grpSpPr>
          <a:xfrm>
            <a:off x="6745391" y="2215255"/>
            <a:ext cx="4109192" cy="1260000"/>
            <a:chOff x="6782146" y="2596141"/>
            <a:chExt cx="4585094" cy="1405926"/>
          </a:xfrm>
        </p:grpSpPr>
        <p:sp>
          <p:nvSpPr>
            <p:cNvPr id="36" name="Rectangle 35">
              <a:extLst>
                <a:ext uri="{FF2B5EF4-FFF2-40B4-BE49-F238E27FC236}">
                  <a16:creationId xmlns:a16="http://schemas.microsoft.com/office/drawing/2014/main" id="{FD7944ED-3D39-375F-A0C6-6B9F1CBD4118}"/>
                </a:ext>
              </a:extLst>
            </p:cNvPr>
            <p:cNvSpPr/>
            <p:nvPr/>
          </p:nvSpPr>
          <p:spPr>
            <a:xfrm>
              <a:off x="7903861" y="2769512"/>
              <a:ext cx="3463379" cy="1048746"/>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cs typeface="Lato Light"/>
              </a:endParaRPr>
            </a:p>
          </p:txBody>
        </p:sp>
        <p:pic>
          <p:nvPicPr>
            <p:cNvPr id="37" name="Image 36">
              <a:extLst>
                <a:ext uri="{FF2B5EF4-FFF2-40B4-BE49-F238E27FC236}">
                  <a16:creationId xmlns:a16="http://schemas.microsoft.com/office/drawing/2014/main" id="{C5EC7D06-196E-CE9C-F0F5-1462EE10C5A3}"/>
                </a:ext>
              </a:extLst>
            </p:cNvPr>
            <p:cNvPicPr>
              <a:picLocks noChangeAspect="1"/>
            </p:cNvPicPr>
            <p:nvPr/>
          </p:nvPicPr>
          <p:blipFill>
            <a:blip r:embed="rId21">
              <a:extLst>
                <a:ext uri="{28A0092B-C50C-407E-A947-70E740481C1C}">
                  <a14:useLocalDpi xmlns:a14="http://schemas.microsoft.com/office/drawing/2010/main" val="0"/>
                </a:ext>
              </a:extLst>
            </a:blip>
            <a:srcRect t="1541" b="1541"/>
            <a:stretch/>
          </p:blipFill>
          <p:spPr>
            <a:xfrm>
              <a:off x="6782146" y="2596141"/>
              <a:ext cx="1450622" cy="1405926"/>
            </a:xfrm>
            <a:prstGeom prst="ellipse">
              <a:avLst/>
            </a:prstGeom>
            <a:ln w="28575">
              <a:solidFill>
                <a:srgbClr val="F29003"/>
              </a:solidFill>
            </a:ln>
            <a:effectLst>
              <a:outerShdw blurRad="50800" dist="38100" dir="2700000" algn="tl" rotWithShape="0">
                <a:prstClr val="black">
                  <a:alpha val="40000"/>
                </a:prstClr>
              </a:outerShdw>
            </a:effectLst>
          </p:spPr>
        </p:pic>
        <p:sp>
          <p:nvSpPr>
            <p:cNvPr id="38" name="Rectangle 37">
              <a:extLst>
                <a:ext uri="{FF2B5EF4-FFF2-40B4-BE49-F238E27FC236}">
                  <a16:creationId xmlns:a16="http://schemas.microsoft.com/office/drawing/2014/main" id="{4EA5A471-9FB1-68C3-1C4F-5A6CCA9F7170}"/>
                </a:ext>
              </a:extLst>
            </p:cNvPr>
            <p:cNvSpPr/>
            <p:nvPr/>
          </p:nvSpPr>
          <p:spPr>
            <a:xfrm>
              <a:off x="8574111" y="3001563"/>
              <a:ext cx="2615807" cy="709738"/>
            </a:xfrm>
            <a:prstGeom prst="rect">
              <a:avLst/>
            </a:prstGeom>
          </p:spPr>
          <p:txBody>
            <a:bodyPr wrap="square" lIns="0" tIns="0" rIns="0" bIns="0">
              <a:spAutoFit/>
            </a:bodyPr>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fr-FR" sz="1400" b="1" i="0" u="none" strike="noStrike" kern="1200" cap="none" spc="0" normalizeH="0" baseline="0" noProof="0">
                  <a:ln>
                    <a:noFill/>
                  </a:ln>
                  <a:solidFill>
                    <a:srgbClr val="2D418D"/>
                  </a:solidFill>
                  <a:effectLst/>
                  <a:uLnTx/>
                  <a:uFillTx/>
                  <a:latin typeface="Gotham Black" pitchFamily="50" charset="0"/>
                  <a:ea typeface="+mn-ea"/>
                  <a:cs typeface="Lato Light"/>
                </a:rPr>
                <a:t>Alexandre Cecchinel</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fr-FR" sz="1200" b="0" i="0" u="none" strike="noStrike" kern="1200" cap="none" spc="0" normalizeH="0" baseline="0" noProof="0">
                  <a:ln>
                    <a:noFill/>
                  </a:ln>
                  <a:solidFill>
                    <a:srgbClr val="2D418D"/>
                  </a:solidFill>
                  <a:effectLst/>
                  <a:uLnTx/>
                  <a:uFillTx/>
                  <a:latin typeface="Gotham" panose="02000504050000020004" pitchFamily="2" charset="0"/>
                  <a:ea typeface="+mn-ea"/>
                  <a:cs typeface="Lato Light"/>
                </a:rPr>
                <a:t>Responsable Pôle Modern Workplace </a:t>
              </a:r>
              <a:r>
                <a:rPr kumimoji="0" lang="fr-FR" sz="1200" b="0" i="0" u="none" strike="noStrike" kern="1200" cap="none" spc="0" normalizeH="0" baseline="0" noProof="0" err="1">
                  <a:ln>
                    <a:noFill/>
                  </a:ln>
                  <a:solidFill>
                    <a:srgbClr val="2D418D"/>
                  </a:solidFill>
                  <a:effectLst/>
                  <a:uLnTx/>
                  <a:uFillTx/>
                  <a:latin typeface="Gotham" panose="02000504050000020004" pitchFamily="2" charset="0"/>
                  <a:ea typeface="+mn-ea"/>
                  <a:cs typeface="Lato Light"/>
                </a:rPr>
                <a:t>EndPoint</a:t>
              </a:r>
              <a:endParaRPr kumimoji="0" lang="fr-FR" sz="1200" b="0" i="0" u="none" strike="noStrike" kern="1200" cap="none" spc="0" normalizeH="0" baseline="0" noProof="0">
                <a:ln>
                  <a:noFill/>
                </a:ln>
                <a:solidFill>
                  <a:srgbClr val="2D418D"/>
                </a:solidFill>
                <a:effectLst/>
                <a:uLnTx/>
                <a:uFillTx/>
                <a:latin typeface="Gotham" panose="02000504050000020004" pitchFamily="2" charset="0"/>
                <a:ea typeface="+mn-ea"/>
                <a:cs typeface="Lato Light"/>
              </a:endParaRPr>
            </a:p>
          </p:txBody>
        </p:sp>
      </p:grpSp>
      <p:grpSp>
        <p:nvGrpSpPr>
          <p:cNvPr id="27" name="Groupe 26">
            <a:extLst>
              <a:ext uri="{FF2B5EF4-FFF2-40B4-BE49-F238E27FC236}">
                <a16:creationId xmlns:a16="http://schemas.microsoft.com/office/drawing/2014/main" id="{7E9505CF-9486-269C-CFA1-9AB5F038CF8F}"/>
              </a:ext>
            </a:extLst>
          </p:cNvPr>
          <p:cNvGrpSpPr/>
          <p:nvPr/>
        </p:nvGrpSpPr>
        <p:grpSpPr>
          <a:xfrm>
            <a:off x="317024" y="4412062"/>
            <a:ext cx="4895511" cy="406808"/>
            <a:chOff x="343629" y="5145116"/>
            <a:chExt cx="4895511" cy="406808"/>
          </a:xfrm>
        </p:grpSpPr>
        <p:sp>
          <p:nvSpPr>
            <p:cNvPr id="2" name="Espace réservé du texte 2">
              <a:extLst>
                <a:ext uri="{FF2B5EF4-FFF2-40B4-BE49-F238E27FC236}">
                  <a16:creationId xmlns:a16="http://schemas.microsoft.com/office/drawing/2014/main" id="{DB30D816-B9B4-DD3E-9BCE-40B6AA6F7C3C}"/>
                </a:ext>
              </a:extLst>
            </p:cNvPr>
            <p:cNvSpPr txBox="1">
              <a:spLocks/>
            </p:cNvSpPr>
            <p:nvPr>
              <p:custDataLst>
                <p:tags r:id="rId10"/>
              </p:custDataLst>
            </p:nvPr>
          </p:nvSpPr>
          <p:spPr>
            <a:xfrm>
              <a:off x="343629" y="5150198"/>
              <a:ext cx="559966" cy="401726"/>
            </a:xfrm>
            <a:prstGeom prst="rect">
              <a:avLst/>
            </a:prstGeom>
          </p:spPr>
          <p:txBody>
            <a:bodyPr vert="horz" lIns="0" tIns="0" rIns="0" bIns="0" rtlCol="0" anchor="ctr" anchorCtr="0">
              <a:noAutofit/>
            </a:bodyPr>
            <a:lstStyle>
              <a:lvl1pPr marL="0" indent="0" algn="r" defTabSz="914400" rtl="0" eaLnBrk="1" latinLnBrk="0" hangingPunct="1">
                <a:lnSpc>
                  <a:spcPct val="100000"/>
                </a:lnSpc>
                <a:spcBef>
                  <a:spcPts val="0"/>
                </a:spcBef>
                <a:spcAft>
                  <a:spcPts val="600"/>
                </a:spcAft>
                <a:buFontTx/>
                <a:buNone/>
                <a:defRPr sz="2800" b="0" kern="1200">
                  <a:solidFill>
                    <a:schemeClr val="accent1"/>
                  </a:solidFill>
                  <a:latin typeface="Continuum Light" panose="020B0604020202020204" charset="0"/>
                  <a:ea typeface="+mn-ea"/>
                  <a:cs typeface="+mn-cs"/>
                </a:defRPr>
              </a:lvl1pPr>
              <a:lvl2pPr marL="0" indent="0" algn="r" defTabSz="914400" rtl="0" eaLnBrk="1" latinLnBrk="0" hangingPunct="1">
                <a:lnSpc>
                  <a:spcPct val="100000"/>
                </a:lnSpc>
                <a:spcBef>
                  <a:spcPts val="0"/>
                </a:spcBef>
                <a:spcAft>
                  <a:spcPts val="600"/>
                </a:spcAft>
                <a:buFontTx/>
                <a:buNone/>
                <a:defRPr sz="2800" b="0" kern="1200">
                  <a:solidFill>
                    <a:schemeClr val="accent1"/>
                  </a:solidFill>
                  <a:latin typeface="Continuum Light" panose="020B0604020202020204" charset="0"/>
                  <a:ea typeface="+mn-ea"/>
                  <a:cs typeface="+mn-cs"/>
                </a:defRPr>
              </a:lvl2pPr>
              <a:lvl3pPr marL="0" indent="0" algn="r" defTabSz="914400" rtl="0" eaLnBrk="1" latinLnBrk="0" hangingPunct="1">
                <a:lnSpc>
                  <a:spcPct val="100000"/>
                </a:lnSpc>
                <a:spcBef>
                  <a:spcPts val="0"/>
                </a:spcBef>
                <a:spcAft>
                  <a:spcPts val="600"/>
                </a:spcAft>
                <a:buFontTx/>
                <a:buNone/>
                <a:defRPr sz="2800" b="0" kern="1200">
                  <a:solidFill>
                    <a:schemeClr val="accent1"/>
                  </a:solidFill>
                  <a:latin typeface="Continuum Light" panose="020B0604020202020204" charset="0"/>
                  <a:ea typeface="+mn-ea"/>
                  <a:cs typeface="+mn-cs"/>
                </a:defRPr>
              </a:lvl3pPr>
              <a:lvl4pPr marL="0" indent="0" algn="r" defTabSz="914400" rtl="0" eaLnBrk="1" latinLnBrk="0" hangingPunct="1">
                <a:lnSpc>
                  <a:spcPct val="100000"/>
                </a:lnSpc>
                <a:spcBef>
                  <a:spcPts val="0"/>
                </a:spcBef>
                <a:spcAft>
                  <a:spcPts val="600"/>
                </a:spcAft>
                <a:buFontTx/>
                <a:buNone/>
                <a:defRPr sz="2800" b="0" kern="1200">
                  <a:solidFill>
                    <a:schemeClr val="accent1"/>
                  </a:solidFill>
                  <a:latin typeface="Continuum Light" panose="020B0604020202020204" charset="0"/>
                  <a:ea typeface="+mn-ea"/>
                  <a:cs typeface="+mn-cs"/>
                </a:defRPr>
              </a:lvl4pPr>
              <a:lvl5pPr marL="0" indent="0" algn="r" defTabSz="914400" rtl="0" eaLnBrk="1" latinLnBrk="0" hangingPunct="1">
                <a:lnSpc>
                  <a:spcPct val="100000"/>
                </a:lnSpc>
                <a:spcBef>
                  <a:spcPts val="0"/>
                </a:spcBef>
                <a:spcAft>
                  <a:spcPts val="600"/>
                </a:spcAft>
                <a:buFontTx/>
                <a:buNone/>
                <a:defRPr sz="2800" b="0" kern="1200">
                  <a:solidFill>
                    <a:schemeClr val="accent1"/>
                  </a:solidFill>
                  <a:latin typeface="Continuum Light" panose="020B0604020202020204" charset="0"/>
                  <a:ea typeface="+mn-ea"/>
                  <a:cs typeface="+mn-cs"/>
                </a:defRPr>
              </a:lvl5pPr>
              <a:lvl6pPr marL="0" indent="0" algn="r" defTabSz="914400" rtl="0" eaLnBrk="1" latinLnBrk="0" hangingPunct="1">
                <a:lnSpc>
                  <a:spcPct val="100000"/>
                </a:lnSpc>
                <a:spcBef>
                  <a:spcPts val="0"/>
                </a:spcBef>
                <a:spcAft>
                  <a:spcPts val="600"/>
                </a:spcAft>
                <a:buFontTx/>
                <a:buNone/>
                <a:defRPr sz="2800" kern="1200">
                  <a:solidFill>
                    <a:schemeClr val="accent1"/>
                  </a:solidFill>
                  <a:latin typeface="Continuum Light" panose="020B0604020202020204" charset="0"/>
                  <a:ea typeface="+mn-ea"/>
                  <a:cs typeface="+mn-cs"/>
                </a:defRPr>
              </a:lvl6pPr>
              <a:lvl7pPr marL="0" indent="0" algn="r" defTabSz="914400" rtl="0" eaLnBrk="1" latinLnBrk="0" hangingPunct="1">
                <a:lnSpc>
                  <a:spcPct val="100000"/>
                </a:lnSpc>
                <a:spcBef>
                  <a:spcPts val="0"/>
                </a:spcBef>
                <a:spcAft>
                  <a:spcPts val="600"/>
                </a:spcAft>
                <a:buFontTx/>
                <a:buNone/>
                <a:defRPr sz="2800" i="0" kern="1200">
                  <a:solidFill>
                    <a:schemeClr val="accent1"/>
                  </a:solidFill>
                  <a:latin typeface="Continuum Light" panose="020B0604020202020204" charset="0"/>
                  <a:ea typeface="+mn-ea"/>
                  <a:cs typeface="+mn-cs"/>
                </a:defRPr>
              </a:lvl7pPr>
              <a:lvl8pPr marL="0" indent="0" algn="r" defTabSz="914400" rtl="0" eaLnBrk="1" latinLnBrk="0" hangingPunct="1">
                <a:lnSpc>
                  <a:spcPct val="100000"/>
                </a:lnSpc>
                <a:spcBef>
                  <a:spcPts val="0"/>
                </a:spcBef>
                <a:spcAft>
                  <a:spcPts val="600"/>
                </a:spcAft>
                <a:buFontTx/>
                <a:buNone/>
                <a:defRPr sz="2800" i="0" kern="1200">
                  <a:solidFill>
                    <a:schemeClr val="accent1"/>
                  </a:solidFill>
                  <a:latin typeface="Continuum Light" panose="020B0604020202020204" charset="0"/>
                  <a:ea typeface="+mn-ea"/>
                  <a:cs typeface="+mn-cs"/>
                </a:defRPr>
              </a:lvl8pPr>
              <a:lvl9pPr marL="0" indent="0" algn="r" defTabSz="914400" rtl="0" eaLnBrk="1" latinLnBrk="0" hangingPunct="1">
                <a:lnSpc>
                  <a:spcPct val="100000"/>
                </a:lnSpc>
                <a:spcBef>
                  <a:spcPts val="0"/>
                </a:spcBef>
                <a:spcAft>
                  <a:spcPts val="600"/>
                </a:spcAft>
                <a:buFontTx/>
                <a:buNone/>
                <a:defRPr sz="2800" i="0" kern="1200">
                  <a:solidFill>
                    <a:schemeClr val="accent1"/>
                  </a:solidFill>
                  <a:latin typeface="Continuum Light" panose="020B0604020202020204" charset="0"/>
                  <a:ea typeface="+mn-ea"/>
                  <a:cs typeface="+mn-cs"/>
                </a:defRPr>
              </a:lvl9p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fr-FR" sz="2400" b="0" i="0" u="none" strike="noStrike" kern="1200" cap="none" spc="0" normalizeH="0" baseline="0" noProof="0">
                  <a:ln>
                    <a:noFill/>
                  </a:ln>
                  <a:solidFill>
                    <a:srgbClr val="2D418D"/>
                  </a:solidFill>
                  <a:effectLst/>
                  <a:uLnTx/>
                  <a:uFillTx/>
                  <a:latin typeface="Gotham Black" pitchFamily="50" charset="0"/>
                  <a:ea typeface="+mn-ea"/>
                  <a:cs typeface="Lato Light"/>
                </a:rPr>
                <a:t>05.</a:t>
              </a:r>
            </a:p>
          </p:txBody>
        </p:sp>
        <p:sp>
          <p:nvSpPr>
            <p:cNvPr id="3" name="Espace réservé du texte 2">
              <a:extLst>
                <a:ext uri="{FF2B5EF4-FFF2-40B4-BE49-F238E27FC236}">
                  <a16:creationId xmlns:a16="http://schemas.microsoft.com/office/drawing/2014/main" id="{68C33BC1-65C8-16C9-1B96-8E6D29FD7A89}"/>
                </a:ext>
              </a:extLst>
            </p:cNvPr>
            <p:cNvSpPr txBox="1">
              <a:spLocks/>
            </p:cNvSpPr>
            <p:nvPr>
              <p:custDataLst>
                <p:tags r:id="rId11"/>
              </p:custDataLst>
            </p:nvPr>
          </p:nvSpPr>
          <p:spPr>
            <a:xfrm>
              <a:off x="1140023" y="5145116"/>
              <a:ext cx="4099117" cy="401726"/>
            </a:xfrm>
            <a:prstGeom prst="rect">
              <a:avLst/>
            </a:prstGeom>
          </p:spPr>
          <p:txBody>
            <a:bodyPr vert="horz" lIns="0" tIns="0" rIns="0" bIns="0" rtlCol="0" anchor="ctr" anchorCtr="0">
              <a:noAutofit/>
            </a:bodyPr>
            <a:lstStyle>
              <a:lvl1pPr marL="0" indent="0" algn="r" defTabSz="914400" rtl="0" eaLnBrk="1" latinLnBrk="0" hangingPunct="1">
                <a:lnSpc>
                  <a:spcPct val="100000"/>
                </a:lnSpc>
                <a:spcBef>
                  <a:spcPts val="0"/>
                </a:spcBef>
                <a:spcAft>
                  <a:spcPts val="600"/>
                </a:spcAft>
                <a:buFontTx/>
                <a:buNone/>
                <a:defRPr sz="2800" b="0" kern="1200">
                  <a:solidFill>
                    <a:schemeClr val="accent1"/>
                  </a:solidFill>
                  <a:latin typeface="Continuum Light" panose="020B0604020202020204" charset="0"/>
                  <a:ea typeface="+mn-ea"/>
                  <a:cs typeface="+mn-cs"/>
                </a:defRPr>
              </a:lvl1pPr>
              <a:lvl2pPr marL="0" indent="0" algn="r" defTabSz="914400" rtl="0" eaLnBrk="1" latinLnBrk="0" hangingPunct="1">
                <a:lnSpc>
                  <a:spcPct val="100000"/>
                </a:lnSpc>
                <a:spcBef>
                  <a:spcPts val="0"/>
                </a:spcBef>
                <a:spcAft>
                  <a:spcPts val="600"/>
                </a:spcAft>
                <a:buFontTx/>
                <a:buNone/>
                <a:defRPr sz="2800" b="0" kern="1200">
                  <a:solidFill>
                    <a:schemeClr val="accent1"/>
                  </a:solidFill>
                  <a:latin typeface="Continuum Light" panose="020B0604020202020204" charset="0"/>
                  <a:ea typeface="+mn-ea"/>
                  <a:cs typeface="+mn-cs"/>
                </a:defRPr>
              </a:lvl2pPr>
              <a:lvl3pPr marL="0" indent="0" algn="r" defTabSz="914400" rtl="0" eaLnBrk="1" latinLnBrk="0" hangingPunct="1">
                <a:lnSpc>
                  <a:spcPct val="100000"/>
                </a:lnSpc>
                <a:spcBef>
                  <a:spcPts val="0"/>
                </a:spcBef>
                <a:spcAft>
                  <a:spcPts val="600"/>
                </a:spcAft>
                <a:buFontTx/>
                <a:buNone/>
                <a:defRPr sz="2800" b="0" kern="1200">
                  <a:solidFill>
                    <a:schemeClr val="accent1"/>
                  </a:solidFill>
                  <a:latin typeface="Continuum Light" panose="020B0604020202020204" charset="0"/>
                  <a:ea typeface="+mn-ea"/>
                  <a:cs typeface="+mn-cs"/>
                </a:defRPr>
              </a:lvl3pPr>
              <a:lvl4pPr marL="0" indent="0" algn="r" defTabSz="914400" rtl="0" eaLnBrk="1" latinLnBrk="0" hangingPunct="1">
                <a:lnSpc>
                  <a:spcPct val="100000"/>
                </a:lnSpc>
                <a:spcBef>
                  <a:spcPts val="0"/>
                </a:spcBef>
                <a:spcAft>
                  <a:spcPts val="600"/>
                </a:spcAft>
                <a:buFontTx/>
                <a:buNone/>
                <a:defRPr sz="2800" b="0" kern="1200">
                  <a:solidFill>
                    <a:schemeClr val="accent1"/>
                  </a:solidFill>
                  <a:latin typeface="Continuum Light" panose="020B0604020202020204" charset="0"/>
                  <a:ea typeface="+mn-ea"/>
                  <a:cs typeface="+mn-cs"/>
                </a:defRPr>
              </a:lvl4pPr>
              <a:lvl5pPr marL="0" indent="0" algn="r" defTabSz="914400" rtl="0" eaLnBrk="1" latinLnBrk="0" hangingPunct="1">
                <a:lnSpc>
                  <a:spcPct val="100000"/>
                </a:lnSpc>
                <a:spcBef>
                  <a:spcPts val="0"/>
                </a:spcBef>
                <a:spcAft>
                  <a:spcPts val="600"/>
                </a:spcAft>
                <a:buFontTx/>
                <a:buNone/>
                <a:defRPr sz="2800" b="0" kern="1200">
                  <a:solidFill>
                    <a:schemeClr val="accent1"/>
                  </a:solidFill>
                  <a:latin typeface="Continuum Light" panose="020B0604020202020204" charset="0"/>
                  <a:ea typeface="+mn-ea"/>
                  <a:cs typeface="+mn-cs"/>
                </a:defRPr>
              </a:lvl5pPr>
              <a:lvl6pPr marL="0" indent="0" algn="r" defTabSz="914400" rtl="0" eaLnBrk="1" latinLnBrk="0" hangingPunct="1">
                <a:lnSpc>
                  <a:spcPct val="100000"/>
                </a:lnSpc>
                <a:spcBef>
                  <a:spcPts val="0"/>
                </a:spcBef>
                <a:spcAft>
                  <a:spcPts val="600"/>
                </a:spcAft>
                <a:buFontTx/>
                <a:buNone/>
                <a:defRPr sz="2800" kern="1200">
                  <a:solidFill>
                    <a:schemeClr val="accent1"/>
                  </a:solidFill>
                  <a:latin typeface="Continuum Light" panose="020B0604020202020204" charset="0"/>
                  <a:ea typeface="+mn-ea"/>
                  <a:cs typeface="+mn-cs"/>
                </a:defRPr>
              </a:lvl6pPr>
              <a:lvl7pPr marL="0" indent="0" algn="r" defTabSz="914400" rtl="0" eaLnBrk="1" latinLnBrk="0" hangingPunct="1">
                <a:lnSpc>
                  <a:spcPct val="100000"/>
                </a:lnSpc>
                <a:spcBef>
                  <a:spcPts val="0"/>
                </a:spcBef>
                <a:spcAft>
                  <a:spcPts val="600"/>
                </a:spcAft>
                <a:buFontTx/>
                <a:buNone/>
                <a:defRPr sz="2800" i="0" kern="1200">
                  <a:solidFill>
                    <a:schemeClr val="accent1"/>
                  </a:solidFill>
                  <a:latin typeface="Continuum Light" panose="020B0604020202020204" charset="0"/>
                  <a:ea typeface="+mn-ea"/>
                  <a:cs typeface="+mn-cs"/>
                </a:defRPr>
              </a:lvl7pPr>
              <a:lvl8pPr marL="0" indent="0" algn="r" defTabSz="914400" rtl="0" eaLnBrk="1" latinLnBrk="0" hangingPunct="1">
                <a:lnSpc>
                  <a:spcPct val="100000"/>
                </a:lnSpc>
                <a:spcBef>
                  <a:spcPts val="0"/>
                </a:spcBef>
                <a:spcAft>
                  <a:spcPts val="600"/>
                </a:spcAft>
                <a:buFontTx/>
                <a:buNone/>
                <a:defRPr sz="2800" i="0" kern="1200">
                  <a:solidFill>
                    <a:schemeClr val="accent1"/>
                  </a:solidFill>
                  <a:latin typeface="Continuum Light" panose="020B0604020202020204" charset="0"/>
                  <a:ea typeface="+mn-ea"/>
                  <a:cs typeface="+mn-cs"/>
                </a:defRPr>
              </a:lvl8pPr>
              <a:lvl9pPr marL="0" indent="0" algn="r" defTabSz="914400" rtl="0" eaLnBrk="1" latinLnBrk="0" hangingPunct="1">
                <a:lnSpc>
                  <a:spcPct val="100000"/>
                </a:lnSpc>
                <a:spcBef>
                  <a:spcPts val="0"/>
                </a:spcBef>
                <a:spcAft>
                  <a:spcPts val="600"/>
                </a:spcAft>
                <a:buFontTx/>
                <a:buNone/>
                <a:defRPr sz="2800" i="0" kern="1200">
                  <a:solidFill>
                    <a:schemeClr val="accent1"/>
                  </a:solidFill>
                  <a:latin typeface="Continuum Light" panose="020B0604020202020204" charset="0"/>
                  <a:ea typeface="+mn-ea"/>
                  <a:cs typeface="+mn-cs"/>
                </a:defRPr>
              </a:lvl9p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fr-FR" sz="2000" b="0" i="0" u="none" strike="noStrike" kern="1200" cap="none" spc="0" normalizeH="0" baseline="0" noProof="0">
                  <a:ln>
                    <a:noFill/>
                  </a:ln>
                  <a:solidFill>
                    <a:srgbClr val="2D418D"/>
                  </a:solidFill>
                  <a:effectLst/>
                  <a:uLnTx/>
                  <a:uFillTx/>
                  <a:latin typeface="Gotham "/>
                  <a:ea typeface="+mn-ea"/>
                  <a:cs typeface="Lato Light"/>
                </a:rPr>
                <a:t>Microsoft </a:t>
              </a:r>
              <a:r>
                <a:rPr kumimoji="0" lang="fr-FR" sz="2000" b="0" i="0" u="none" strike="noStrike" kern="1200" cap="none" spc="0" normalizeH="0" baseline="0" noProof="0" err="1">
                  <a:ln>
                    <a:noFill/>
                  </a:ln>
                  <a:solidFill>
                    <a:srgbClr val="2D418D"/>
                  </a:solidFill>
                  <a:effectLst/>
                  <a:uLnTx/>
                  <a:uFillTx/>
                  <a:latin typeface="Gotham "/>
                  <a:ea typeface="+mn-ea"/>
                  <a:cs typeface="Lato Light"/>
                </a:rPr>
                <a:t>Purview</a:t>
              </a:r>
              <a:endParaRPr kumimoji="0" lang="fr-FR" sz="2000" b="0" i="0" u="none" strike="noStrike" kern="1200" cap="none" spc="0" normalizeH="0" baseline="0" noProof="0">
                <a:ln>
                  <a:noFill/>
                </a:ln>
                <a:solidFill>
                  <a:srgbClr val="2D418D"/>
                </a:solidFill>
                <a:effectLst/>
                <a:uLnTx/>
                <a:uFillTx/>
                <a:latin typeface="Gotham "/>
                <a:ea typeface="+mn-ea"/>
                <a:cs typeface="Lato Light"/>
              </a:endParaRPr>
            </a:p>
          </p:txBody>
        </p:sp>
      </p:grpSp>
      <p:grpSp>
        <p:nvGrpSpPr>
          <p:cNvPr id="17" name="Groupe 16">
            <a:extLst>
              <a:ext uri="{FF2B5EF4-FFF2-40B4-BE49-F238E27FC236}">
                <a16:creationId xmlns:a16="http://schemas.microsoft.com/office/drawing/2014/main" id="{6EC7CC32-241D-AA97-315E-C833E4D3B608}"/>
              </a:ext>
            </a:extLst>
          </p:cNvPr>
          <p:cNvGrpSpPr/>
          <p:nvPr>
            <p:custDataLst>
              <p:tags r:id="rId8"/>
            </p:custDataLst>
          </p:nvPr>
        </p:nvGrpSpPr>
        <p:grpSpPr>
          <a:xfrm>
            <a:off x="7750676" y="5258106"/>
            <a:ext cx="3103903" cy="939893"/>
            <a:chOff x="7903861" y="4327516"/>
            <a:chExt cx="3463379" cy="1048746"/>
          </a:xfrm>
        </p:grpSpPr>
        <p:sp>
          <p:nvSpPr>
            <p:cNvPr id="18" name="Rectangle 17">
              <a:extLst>
                <a:ext uri="{FF2B5EF4-FFF2-40B4-BE49-F238E27FC236}">
                  <a16:creationId xmlns:a16="http://schemas.microsoft.com/office/drawing/2014/main" id="{57797E74-FD53-B99B-425F-874EA84CBFC4}"/>
                </a:ext>
              </a:extLst>
            </p:cNvPr>
            <p:cNvSpPr/>
            <p:nvPr/>
          </p:nvSpPr>
          <p:spPr>
            <a:xfrm>
              <a:off x="7903861" y="4327516"/>
              <a:ext cx="3463379" cy="1048746"/>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cs typeface="Lato Light"/>
              </a:endParaRPr>
            </a:p>
          </p:txBody>
        </p:sp>
        <p:sp>
          <p:nvSpPr>
            <p:cNvPr id="21" name="Rectangle 20">
              <a:extLst>
                <a:ext uri="{FF2B5EF4-FFF2-40B4-BE49-F238E27FC236}">
                  <a16:creationId xmlns:a16="http://schemas.microsoft.com/office/drawing/2014/main" id="{3895591A-F3A3-5A3A-3048-D80A04FB5C07}"/>
                </a:ext>
              </a:extLst>
            </p:cNvPr>
            <p:cNvSpPr/>
            <p:nvPr/>
          </p:nvSpPr>
          <p:spPr>
            <a:xfrm>
              <a:off x="8574111" y="4551695"/>
              <a:ext cx="2615807" cy="503685"/>
            </a:xfrm>
            <a:prstGeom prst="rect">
              <a:avLst/>
            </a:prstGeom>
          </p:spPr>
          <p:txBody>
            <a:bodyPr wrap="square" lIns="0" tIns="0" rIns="0" bIns="0">
              <a:spAutoFit/>
            </a:bodyPr>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fr-FR" sz="1400" b="1" i="0" u="none" strike="noStrike" kern="1200" cap="none" spc="0" normalizeH="0" baseline="0" noProof="0">
                  <a:ln>
                    <a:noFill/>
                  </a:ln>
                  <a:solidFill>
                    <a:srgbClr val="2D418D"/>
                  </a:solidFill>
                  <a:effectLst/>
                  <a:uLnTx/>
                  <a:uFillTx/>
                  <a:latin typeface="Gotham Black" pitchFamily="50" charset="0"/>
                  <a:ea typeface="+mn-ea"/>
                  <a:cs typeface="Lato Light"/>
                </a:rPr>
                <a:t>Antoine </a:t>
              </a:r>
              <a:r>
                <a:rPr kumimoji="0" lang="fr-FR" sz="1400" b="1" i="0" u="none" strike="noStrike" kern="1200" cap="none" spc="0" normalizeH="0" baseline="0" noProof="0" err="1">
                  <a:ln>
                    <a:noFill/>
                  </a:ln>
                  <a:solidFill>
                    <a:srgbClr val="2D418D"/>
                  </a:solidFill>
                  <a:effectLst/>
                  <a:uLnTx/>
                  <a:uFillTx/>
                  <a:latin typeface="Gotham Black" pitchFamily="50" charset="0"/>
                  <a:ea typeface="+mn-ea"/>
                  <a:cs typeface="Lato Light"/>
                </a:rPr>
                <a:t>Loreau</a:t>
              </a:r>
              <a:endParaRPr kumimoji="0" lang="fr-FR" sz="1400" b="1" i="0" u="none" strike="noStrike" kern="1200" cap="none" spc="0" normalizeH="0" baseline="0" noProof="0">
                <a:ln>
                  <a:noFill/>
                </a:ln>
                <a:solidFill>
                  <a:srgbClr val="2D418D"/>
                </a:solidFill>
                <a:effectLst/>
                <a:uLnTx/>
                <a:uFillTx/>
                <a:latin typeface="Gotham Black" pitchFamily="50" charset="0"/>
                <a:ea typeface="+mn-ea"/>
                <a:cs typeface="Lato Light"/>
              </a:endParaRPr>
            </a:p>
            <a:p>
              <a:pPr marL="0" marR="0" lvl="0" indent="0" algn="l" defTabSz="914400" rtl="0" eaLnBrk="1" fontAlgn="auto" latinLnBrk="0" hangingPunct="1">
                <a:lnSpc>
                  <a:spcPct val="100000"/>
                </a:lnSpc>
                <a:spcBef>
                  <a:spcPts val="0"/>
                </a:spcBef>
                <a:spcAft>
                  <a:spcPts val="400"/>
                </a:spcAft>
                <a:buClrTx/>
                <a:buSzTx/>
                <a:buFontTx/>
                <a:buNone/>
                <a:tabLst/>
                <a:defRPr/>
              </a:pPr>
              <a:r>
                <a:rPr lang="fr-FR" sz="1200">
                  <a:solidFill>
                    <a:srgbClr val="2D418D"/>
                  </a:solidFill>
                  <a:latin typeface="Gotham" panose="02000504050000020004" pitchFamily="2" charset="0"/>
                  <a:cs typeface="Lato Light"/>
                </a:rPr>
                <a:t>Consultant Avant-Vente</a:t>
              </a:r>
              <a:endParaRPr kumimoji="0" lang="fr-FR" sz="1200" b="0" i="0" u="none" strike="noStrike" kern="1200" cap="none" spc="0" normalizeH="0" baseline="0" noProof="0">
                <a:ln>
                  <a:noFill/>
                </a:ln>
                <a:solidFill>
                  <a:srgbClr val="2D418D"/>
                </a:solidFill>
                <a:effectLst/>
                <a:uLnTx/>
                <a:uFillTx/>
                <a:latin typeface="Gotham" panose="02000504050000020004" pitchFamily="2" charset="0"/>
                <a:ea typeface="+mn-ea"/>
                <a:cs typeface="Lato Light"/>
              </a:endParaRPr>
            </a:p>
          </p:txBody>
        </p:sp>
      </p:grpSp>
      <p:grpSp>
        <p:nvGrpSpPr>
          <p:cNvPr id="23" name="Groupe 22">
            <a:extLst>
              <a:ext uri="{FF2B5EF4-FFF2-40B4-BE49-F238E27FC236}">
                <a16:creationId xmlns:a16="http://schemas.microsoft.com/office/drawing/2014/main" id="{1F530556-64BC-0196-CAC8-13189EDD5CC3}"/>
              </a:ext>
            </a:extLst>
          </p:cNvPr>
          <p:cNvGrpSpPr/>
          <p:nvPr/>
        </p:nvGrpSpPr>
        <p:grpSpPr>
          <a:xfrm>
            <a:off x="6707372" y="3598743"/>
            <a:ext cx="4138086" cy="1363265"/>
            <a:chOff x="6716493" y="3541560"/>
            <a:chExt cx="4138086" cy="1363265"/>
          </a:xfrm>
        </p:grpSpPr>
        <p:grpSp>
          <p:nvGrpSpPr>
            <p:cNvPr id="8" name="Groupe 7">
              <a:extLst>
                <a:ext uri="{FF2B5EF4-FFF2-40B4-BE49-F238E27FC236}">
                  <a16:creationId xmlns:a16="http://schemas.microsoft.com/office/drawing/2014/main" id="{2D79C251-641B-4893-6D58-8A164959B038}"/>
                </a:ext>
              </a:extLst>
            </p:cNvPr>
            <p:cNvGrpSpPr/>
            <p:nvPr>
              <p:custDataLst>
                <p:tags r:id="rId9"/>
              </p:custDataLst>
            </p:nvPr>
          </p:nvGrpSpPr>
          <p:grpSpPr>
            <a:xfrm>
              <a:off x="7750676" y="3816712"/>
              <a:ext cx="3103903" cy="939893"/>
              <a:chOff x="7903861" y="4327516"/>
              <a:chExt cx="3463379" cy="1048746"/>
            </a:xfrm>
          </p:grpSpPr>
          <p:sp>
            <p:nvSpPr>
              <p:cNvPr id="39" name="Rectangle 38">
                <a:extLst>
                  <a:ext uri="{FF2B5EF4-FFF2-40B4-BE49-F238E27FC236}">
                    <a16:creationId xmlns:a16="http://schemas.microsoft.com/office/drawing/2014/main" id="{D1AE2EB7-F56F-1268-461E-E82F6537E639}"/>
                  </a:ext>
                </a:extLst>
              </p:cNvPr>
              <p:cNvSpPr/>
              <p:nvPr/>
            </p:nvSpPr>
            <p:spPr>
              <a:xfrm>
                <a:off x="7903861" y="4327516"/>
                <a:ext cx="3463379" cy="1048746"/>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Lato Light"/>
                  <a:ea typeface="+mn-ea"/>
                  <a:cs typeface="Lato Light"/>
                </a:endParaRPr>
              </a:p>
            </p:txBody>
          </p:sp>
          <p:sp>
            <p:nvSpPr>
              <p:cNvPr id="41" name="Rectangle 40">
                <a:extLst>
                  <a:ext uri="{FF2B5EF4-FFF2-40B4-BE49-F238E27FC236}">
                    <a16:creationId xmlns:a16="http://schemas.microsoft.com/office/drawing/2014/main" id="{BF6E8684-B6A5-4D7C-1F3C-D3B209BFDE2D}"/>
                  </a:ext>
                </a:extLst>
              </p:cNvPr>
              <p:cNvSpPr/>
              <p:nvPr/>
            </p:nvSpPr>
            <p:spPr>
              <a:xfrm>
                <a:off x="8574111" y="4551695"/>
                <a:ext cx="2615807" cy="503685"/>
              </a:xfrm>
              <a:prstGeom prst="rect">
                <a:avLst/>
              </a:prstGeom>
            </p:spPr>
            <p:txBody>
              <a:bodyPr wrap="square" lIns="0" tIns="0" rIns="0" bIns="0">
                <a:spAutoFit/>
              </a:bodyPr>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fr-FR" sz="1400" b="1" i="0" u="none" strike="noStrike" kern="1200" cap="none" spc="0" normalizeH="0" baseline="0" noProof="0">
                    <a:ln>
                      <a:noFill/>
                    </a:ln>
                    <a:solidFill>
                      <a:srgbClr val="2D418D"/>
                    </a:solidFill>
                    <a:effectLst/>
                    <a:uLnTx/>
                    <a:uFillTx/>
                    <a:latin typeface="Gotham Black" pitchFamily="50" charset="0"/>
                    <a:ea typeface="+mn-ea"/>
                    <a:cs typeface="Lato Light"/>
                  </a:rPr>
                  <a:t>Lilith </a:t>
                </a:r>
                <a:r>
                  <a:rPr kumimoji="0" lang="fr-FR" sz="1400" b="1" i="0" u="none" strike="noStrike" kern="1200" cap="none" spc="0" normalizeH="0" baseline="0" noProof="0" err="1">
                    <a:ln>
                      <a:noFill/>
                    </a:ln>
                    <a:solidFill>
                      <a:srgbClr val="2D418D"/>
                    </a:solidFill>
                    <a:effectLst/>
                    <a:uLnTx/>
                    <a:uFillTx/>
                    <a:latin typeface="Gotham Black" pitchFamily="50" charset="0"/>
                    <a:ea typeface="+mn-ea"/>
                    <a:cs typeface="Lato Light"/>
                  </a:rPr>
                  <a:t>Minassian</a:t>
                </a:r>
                <a:endParaRPr kumimoji="0" lang="fr-FR" sz="1400" b="1" i="0" u="none" strike="noStrike" kern="1200" cap="none" spc="0" normalizeH="0" baseline="0" noProof="0">
                  <a:ln>
                    <a:noFill/>
                  </a:ln>
                  <a:solidFill>
                    <a:srgbClr val="2D418D"/>
                  </a:solidFill>
                  <a:effectLst/>
                  <a:uLnTx/>
                  <a:uFillTx/>
                  <a:latin typeface="Gotham Black" pitchFamily="50" charset="0"/>
                  <a:ea typeface="+mn-ea"/>
                  <a:cs typeface="Lato Light"/>
                </a:endParaRPr>
              </a:p>
              <a:p>
                <a:pPr marL="0" marR="0" lvl="0" indent="0" algn="l" defTabSz="914400" rtl="0" eaLnBrk="1" fontAlgn="auto" latinLnBrk="0" hangingPunct="1">
                  <a:lnSpc>
                    <a:spcPct val="100000"/>
                  </a:lnSpc>
                  <a:spcBef>
                    <a:spcPts val="0"/>
                  </a:spcBef>
                  <a:spcAft>
                    <a:spcPts val="400"/>
                  </a:spcAft>
                  <a:buClrTx/>
                  <a:buSzTx/>
                  <a:buFontTx/>
                  <a:buNone/>
                  <a:tabLst/>
                  <a:defRPr/>
                </a:pPr>
                <a:r>
                  <a:rPr lang="fr-FR" sz="1200">
                    <a:solidFill>
                      <a:srgbClr val="2D418D"/>
                    </a:solidFill>
                    <a:latin typeface="Gotham" panose="02000504050000020004" pitchFamily="2" charset="0"/>
                    <a:cs typeface="Lato Light"/>
                  </a:rPr>
                  <a:t>Consultante sécurité des données</a:t>
                </a:r>
                <a:endParaRPr kumimoji="0" lang="fr-FR" sz="1200" b="0" i="0" u="none" strike="noStrike" kern="1200" cap="none" spc="0" normalizeH="0" baseline="0" noProof="0">
                  <a:ln>
                    <a:noFill/>
                  </a:ln>
                  <a:solidFill>
                    <a:srgbClr val="2D418D"/>
                  </a:solidFill>
                  <a:effectLst/>
                  <a:uLnTx/>
                  <a:uFillTx/>
                  <a:latin typeface="Gotham" panose="02000504050000020004" pitchFamily="2" charset="0"/>
                  <a:ea typeface="+mn-ea"/>
                  <a:cs typeface="Lato Light"/>
                </a:endParaRPr>
              </a:p>
            </p:txBody>
          </p:sp>
        </p:grpSp>
        <p:pic>
          <p:nvPicPr>
            <p:cNvPr id="22" name="Image 21">
              <a:extLst>
                <a:ext uri="{FF2B5EF4-FFF2-40B4-BE49-F238E27FC236}">
                  <a16:creationId xmlns:a16="http://schemas.microsoft.com/office/drawing/2014/main" id="{AC2DE6E5-5E4B-9FB1-4471-90C60D5E57B7}"/>
                </a:ext>
              </a:extLst>
            </p:cNvPr>
            <p:cNvPicPr>
              <a:picLocks noChangeAspect="1"/>
            </p:cNvPicPr>
            <p:nvPr/>
          </p:nvPicPr>
          <p:blipFill>
            <a:blip r:embed="rId22">
              <a:extLst>
                <a:ext uri="{28A0092B-C50C-407E-A947-70E740481C1C}">
                  <a14:useLocalDpi xmlns:a14="http://schemas.microsoft.com/office/drawing/2010/main" val="0"/>
                </a:ext>
              </a:extLst>
            </a:blip>
            <a:srcRect l="825" r="825"/>
            <a:stretch/>
          </p:blipFill>
          <p:spPr>
            <a:xfrm>
              <a:off x="6716493" y="3541560"/>
              <a:ext cx="1404000" cy="1363265"/>
            </a:xfrm>
            <a:prstGeom prst="ellipse">
              <a:avLst/>
            </a:prstGeom>
            <a:ln w="28575">
              <a:noFill/>
            </a:ln>
            <a:effectLst>
              <a:outerShdw blurRad="50800" dist="38100" dir="2700000" algn="tl" rotWithShape="0">
                <a:prstClr val="black">
                  <a:alpha val="40000"/>
                </a:prstClr>
              </a:outerShdw>
            </a:effectLst>
          </p:spPr>
        </p:pic>
      </p:grpSp>
      <p:pic>
        <p:nvPicPr>
          <p:cNvPr id="4" name="Image 21">
            <a:extLst>
              <a:ext uri="{FF2B5EF4-FFF2-40B4-BE49-F238E27FC236}">
                <a16:creationId xmlns:a16="http://schemas.microsoft.com/office/drawing/2014/main" id="{6DB4FADA-78EF-A537-6350-4CE110785D28}"/>
              </a:ext>
            </a:extLst>
          </p:cNvPr>
          <p:cNvPicPr>
            <a:picLocks noChangeAspect="1"/>
          </p:cNvPicPr>
          <p:nvPr/>
        </p:nvPicPr>
        <p:blipFill>
          <a:blip r:embed="rId23">
            <a:extLst>
              <a:ext uri="{28A0092B-C50C-407E-A947-70E740481C1C}">
                <a14:useLocalDpi xmlns:a14="http://schemas.microsoft.com/office/drawing/2010/main" val="0"/>
              </a:ext>
            </a:extLst>
          </a:blip>
          <a:srcRect t="432" b="432"/>
          <a:stretch/>
        </p:blipFill>
        <p:spPr>
          <a:xfrm>
            <a:off x="6708071" y="5119029"/>
            <a:ext cx="1273340" cy="1262336"/>
          </a:xfrm>
          <a:prstGeom prst="ellipse">
            <a:avLst/>
          </a:prstGeom>
          <a:ln w="28575">
            <a:solidFill>
              <a:srgbClr val="038DCC"/>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352342061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a:extLst>
              <a:ext uri="{FF2B5EF4-FFF2-40B4-BE49-F238E27FC236}">
                <a16:creationId xmlns:a16="http://schemas.microsoft.com/office/drawing/2014/main" id="{44F39155-1A5B-8782-B417-F33ED925CB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p:blipFill>
        <p:spPr bwMode="auto">
          <a:xfrm>
            <a:off x="5280205" y="2728678"/>
            <a:ext cx="6672736" cy="3694318"/>
          </a:xfrm>
          <a:prstGeom prst="rect">
            <a:avLst/>
          </a:prstGeom>
          <a:noFill/>
          <a:extLst>
            <a:ext uri="{909E8E84-426E-40DD-AFC4-6F175D3DCCD1}">
              <a14:hiddenFill xmlns:a14="http://schemas.microsoft.com/office/drawing/2010/main">
                <a:solidFill>
                  <a:srgbClr val="FFFFFF"/>
                </a:solidFill>
              </a14:hiddenFill>
            </a:ext>
          </a:extLst>
        </p:spPr>
      </p:pic>
      <p:sp>
        <p:nvSpPr>
          <p:cNvPr id="7" name="Title 4">
            <a:extLst>
              <a:ext uri="{FF2B5EF4-FFF2-40B4-BE49-F238E27FC236}">
                <a16:creationId xmlns:a16="http://schemas.microsoft.com/office/drawing/2014/main" id="{EC1EF98A-7CBE-282F-FA31-330EC98D288C}"/>
              </a:ext>
            </a:extLst>
          </p:cNvPr>
          <p:cNvSpPr>
            <a:spLocks noGrp="1"/>
          </p:cNvSpPr>
          <p:nvPr>
            <p:ph type="title"/>
            <p:custDataLst>
              <p:tags r:id="rId1"/>
            </p:custDataLst>
          </p:nvPr>
        </p:nvSpPr>
        <p:spPr/>
        <p:txBody>
          <a:bodyPr/>
          <a:lstStyle/>
          <a:p>
            <a:r>
              <a:rPr lang="fr-FR"/>
              <a:t>Concept Windows 365</a:t>
            </a:r>
          </a:p>
        </p:txBody>
      </p:sp>
      <p:sp>
        <p:nvSpPr>
          <p:cNvPr id="2" name="Text Placeholder 1">
            <a:extLst>
              <a:ext uri="{FF2B5EF4-FFF2-40B4-BE49-F238E27FC236}">
                <a16:creationId xmlns:a16="http://schemas.microsoft.com/office/drawing/2014/main" id="{7023FFBF-15D3-DD88-C159-96A8A0456DD8}"/>
              </a:ext>
            </a:extLst>
          </p:cNvPr>
          <p:cNvSpPr>
            <a:spLocks noGrp="1"/>
          </p:cNvSpPr>
          <p:nvPr>
            <p:ph type="body" sz="quarter" idx="17"/>
          </p:nvPr>
        </p:nvSpPr>
        <p:spPr/>
        <p:txBody>
          <a:bodyPr/>
          <a:lstStyle/>
          <a:p>
            <a:endParaRPr lang="fr-FR"/>
          </a:p>
        </p:txBody>
      </p:sp>
      <p:sp>
        <p:nvSpPr>
          <p:cNvPr id="3" name="Text Placeholder 2">
            <a:extLst>
              <a:ext uri="{FF2B5EF4-FFF2-40B4-BE49-F238E27FC236}">
                <a16:creationId xmlns:a16="http://schemas.microsoft.com/office/drawing/2014/main" id="{C9939796-FD58-9060-CC41-21CC2AE2E835}"/>
              </a:ext>
            </a:extLst>
          </p:cNvPr>
          <p:cNvSpPr>
            <a:spLocks noGrp="1"/>
          </p:cNvSpPr>
          <p:nvPr>
            <p:ph type="body" sz="quarter" idx="18"/>
          </p:nvPr>
        </p:nvSpPr>
        <p:spPr/>
        <p:txBody>
          <a:bodyPr/>
          <a:lstStyle/>
          <a:p>
            <a:pPr marL="285750" indent="-285750">
              <a:buFont typeface="Arial" panose="020B0604020202020204" pitchFamily="34" charset="0"/>
              <a:buChar char="•"/>
            </a:pPr>
            <a:r>
              <a:rPr lang="fr-FR"/>
              <a:t>Aucun abonnement Azure n’est requis. </a:t>
            </a:r>
          </a:p>
          <a:p>
            <a:pPr marL="285750" indent="-285750">
              <a:buFont typeface="Arial" panose="020B0604020202020204" pitchFamily="34" charset="0"/>
              <a:buChar char="•"/>
            </a:pPr>
            <a:r>
              <a:rPr lang="fr-FR"/>
              <a:t>Microsoft fournit et gère entièrement l’infrastructure nécessaire au fonctionnement du PC cloud. </a:t>
            </a:r>
          </a:p>
          <a:p>
            <a:pPr marL="285750" indent="-285750">
              <a:buFont typeface="Arial" panose="020B0604020202020204" pitchFamily="34" charset="0"/>
              <a:buChar char="•"/>
            </a:pPr>
            <a:r>
              <a:rPr lang="fr-FR"/>
              <a:t>Les licences Windows 365 sont assignées à tous les utilisateurs nécessitant un PC Cloud, et dépendent des spécifications hardware requises.</a:t>
            </a:r>
          </a:p>
          <a:p>
            <a:pPr marL="285750" indent="-285750">
              <a:buFont typeface="Arial" panose="020B0604020202020204" pitchFamily="34" charset="0"/>
              <a:buChar char="•"/>
            </a:pPr>
            <a:endParaRPr lang="fr-FR"/>
          </a:p>
        </p:txBody>
      </p:sp>
      <p:sp>
        <p:nvSpPr>
          <p:cNvPr id="8" name="Text Placeholder 2">
            <a:extLst>
              <a:ext uri="{FF2B5EF4-FFF2-40B4-BE49-F238E27FC236}">
                <a16:creationId xmlns:a16="http://schemas.microsoft.com/office/drawing/2014/main" id="{DFCD22E7-A407-381E-14C2-FA37DF2D8F9F}"/>
              </a:ext>
            </a:extLst>
          </p:cNvPr>
          <p:cNvSpPr txBox="1">
            <a:spLocks/>
          </p:cNvSpPr>
          <p:nvPr/>
        </p:nvSpPr>
        <p:spPr>
          <a:xfrm>
            <a:off x="159412" y="2236435"/>
            <a:ext cx="6946238" cy="3694318"/>
          </a:xfrm>
          <a:prstGeom prst="rect">
            <a:avLst/>
          </a:prstGeom>
        </p:spPr>
        <p:txBody>
          <a:bodyPr/>
          <a:lstStyle>
            <a:lvl1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1pPr>
            <a:lvl2pPr marL="0" indent="0" algn="l" defTabSz="914400" rtl="0" eaLnBrk="1" latinLnBrk="0" hangingPunct="1">
              <a:lnSpc>
                <a:spcPct val="100000"/>
              </a:lnSpc>
              <a:spcBef>
                <a:spcPts val="0"/>
              </a:spcBef>
              <a:spcAft>
                <a:spcPts val="600"/>
              </a:spcAft>
              <a:buFontTx/>
              <a:buNone/>
              <a:defRPr sz="1400" b="1" kern="1200">
                <a:solidFill>
                  <a:schemeClr val="accent2"/>
                </a:solidFill>
                <a:latin typeface="Lato" panose="020B0604020202020204" charset="0"/>
                <a:ea typeface="+mn-ea"/>
                <a:cs typeface="+mn-cs"/>
              </a:defRPr>
            </a:lvl2pPr>
            <a:lvl3pPr marL="0" indent="0" algn="l" defTabSz="914400" rtl="0" eaLnBrk="1" latinLnBrk="0" hangingPunct="1">
              <a:lnSpc>
                <a:spcPct val="100000"/>
              </a:lnSpc>
              <a:spcBef>
                <a:spcPts val="0"/>
              </a:spcBef>
              <a:spcAft>
                <a:spcPts val="600"/>
              </a:spcAft>
              <a:buFontTx/>
              <a:buNone/>
              <a:defRPr sz="1200" kern="1200">
                <a:solidFill>
                  <a:schemeClr val="accent1"/>
                </a:solidFill>
                <a:latin typeface="+mj-lt"/>
                <a:ea typeface="+mn-ea"/>
                <a:cs typeface="+mn-cs"/>
              </a:defRPr>
            </a:lvl3pPr>
            <a:lvl4pPr marL="180000" indent="-180000" algn="l" defTabSz="914400" rtl="0" eaLnBrk="1" latinLnBrk="0" hangingPunct="1">
              <a:lnSpc>
                <a:spcPct val="100000"/>
              </a:lnSpc>
              <a:spcBef>
                <a:spcPts val="0"/>
              </a:spcBef>
              <a:spcAft>
                <a:spcPts val="600"/>
              </a:spcAft>
              <a:buFont typeface="Lato Light" panose="020F0302020204030203" charset="0"/>
              <a:buChar char="+"/>
              <a:defRPr sz="1200" kern="1200">
                <a:solidFill>
                  <a:schemeClr val="accent1"/>
                </a:solidFill>
                <a:latin typeface="+mj-lt"/>
                <a:ea typeface="+mn-ea"/>
                <a:cs typeface="+mn-cs"/>
              </a:defRPr>
            </a:lvl4pPr>
            <a:lvl5pPr marL="360000" indent="-180000" algn="l" defTabSz="914400" rtl="0" eaLnBrk="1" latinLnBrk="0" hangingPunct="1">
              <a:lnSpc>
                <a:spcPct val="100000"/>
              </a:lnSpc>
              <a:spcBef>
                <a:spcPts val="0"/>
              </a:spcBef>
              <a:spcAft>
                <a:spcPts val="600"/>
              </a:spcAft>
              <a:buFont typeface="Lato Light" panose="020F0302020204030203" charset="0"/>
              <a:buChar char="–"/>
              <a:defRPr sz="1050" kern="1200">
                <a:solidFill>
                  <a:schemeClr val="accent1"/>
                </a:solidFill>
                <a:latin typeface="+mj-lt"/>
                <a:ea typeface="+mn-ea"/>
                <a:cs typeface="+mn-cs"/>
              </a:defRPr>
            </a:lvl5pPr>
            <a:lvl6pPr marL="0" indent="0" algn="l" defTabSz="914400" rtl="0" eaLnBrk="1" latinLnBrk="0" hangingPunct="1">
              <a:lnSpc>
                <a:spcPct val="100000"/>
              </a:lnSpc>
              <a:spcBef>
                <a:spcPts val="0"/>
              </a:spcBef>
              <a:spcAft>
                <a:spcPts val="600"/>
              </a:spcAft>
              <a:buFontTx/>
              <a:buNone/>
              <a:defRPr sz="1100" kern="1200">
                <a:solidFill>
                  <a:schemeClr val="accent1"/>
                </a:solidFill>
                <a:latin typeface="+mj-lt"/>
                <a:ea typeface="+mn-ea"/>
                <a:cs typeface="+mn-cs"/>
              </a:defRPr>
            </a:lvl6pPr>
            <a:lvl7pPr marL="0" indent="0" algn="l" defTabSz="914400" rtl="0" eaLnBrk="1" latinLnBrk="0" hangingPunct="1">
              <a:lnSpc>
                <a:spcPct val="100000"/>
              </a:lnSpc>
              <a:spcBef>
                <a:spcPts val="0"/>
              </a:spcBef>
              <a:spcAft>
                <a:spcPts val="600"/>
              </a:spcAft>
              <a:buFontTx/>
              <a:buNone/>
              <a:defRPr sz="1000" i="1" kern="1200">
                <a:solidFill>
                  <a:schemeClr val="accent1"/>
                </a:solidFill>
                <a:latin typeface="+mj-lt"/>
                <a:ea typeface="+mn-ea"/>
                <a:cs typeface="+mn-cs"/>
              </a:defRPr>
            </a:lvl7pPr>
            <a:lvl8pPr marL="0" indent="0" algn="l" defTabSz="914400" rtl="0" eaLnBrk="1" latinLnBrk="0" hangingPunct="1">
              <a:lnSpc>
                <a:spcPct val="100000"/>
              </a:lnSpc>
              <a:spcBef>
                <a:spcPts val="0"/>
              </a:spcBef>
              <a:spcAft>
                <a:spcPts val="600"/>
              </a:spcAft>
              <a:buFontTx/>
              <a:buNone/>
              <a:defRPr sz="900" i="1" kern="1200">
                <a:solidFill>
                  <a:schemeClr val="accent1"/>
                </a:solidFill>
                <a:latin typeface="+mj-lt"/>
                <a:ea typeface="+mn-ea"/>
                <a:cs typeface="+mn-cs"/>
              </a:defRPr>
            </a:lvl8pPr>
            <a:lvl9pPr marL="0" indent="0" algn="l" defTabSz="914400" rtl="0" eaLnBrk="1" latinLnBrk="0" hangingPunct="1">
              <a:lnSpc>
                <a:spcPct val="100000"/>
              </a:lnSpc>
              <a:spcBef>
                <a:spcPts val="0"/>
              </a:spcBef>
              <a:spcAft>
                <a:spcPts val="600"/>
              </a:spcAft>
              <a:buFontTx/>
              <a:buNone/>
              <a:defRPr sz="900" i="0" kern="1200">
                <a:solidFill>
                  <a:schemeClr val="accent1"/>
                </a:solidFill>
                <a:latin typeface="+mj-lt"/>
                <a:ea typeface="+mn-ea"/>
                <a:cs typeface="+mn-cs"/>
              </a:defRPr>
            </a:lvl9pPr>
          </a:lstStyle>
          <a:p>
            <a:endParaRPr lang="fr-FR" b="0"/>
          </a:p>
        </p:txBody>
      </p:sp>
    </p:spTree>
    <p:extLst>
      <p:ext uri="{BB962C8B-B14F-4D97-AF65-F5344CB8AC3E}">
        <p14:creationId xmlns:p14="http://schemas.microsoft.com/office/powerpoint/2010/main" val="309497533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D83DF50-7332-4E24-ECB6-7A2C6C36EF6D}"/>
            </a:ext>
          </a:extLst>
        </p:cNvPr>
        <p:cNvGrpSpPr/>
        <p:nvPr/>
      </p:nvGrpSpPr>
      <p:grpSpPr>
        <a:xfrm>
          <a:off x="0" y="0"/>
          <a:ext cx="0" cy="0"/>
          <a:chOff x="0" y="0"/>
          <a:chExt cx="0" cy="0"/>
        </a:xfrm>
      </p:grpSpPr>
      <p:sp>
        <p:nvSpPr>
          <p:cNvPr id="3" name="Rectangle : coins arrondis 2">
            <a:extLst>
              <a:ext uri="{FF2B5EF4-FFF2-40B4-BE49-F238E27FC236}">
                <a16:creationId xmlns:a16="http://schemas.microsoft.com/office/drawing/2014/main" id="{C7697E4F-A424-CBBF-ED03-EDB3CAD4963C}"/>
              </a:ext>
            </a:extLst>
          </p:cNvPr>
          <p:cNvSpPr/>
          <p:nvPr/>
        </p:nvSpPr>
        <p:spPr>
          <a:xfrm>
            <a:off x="955022" y="1146325"/>
            <a:ext cx="10281956" cy="5157442"/>
          </a:xfrm>
          <a:prstGeom prst="roundRect">
            <a:avLst/>
          </a:prstGeom>
          <a:solidFill>
            <a:schemeClr val="accent1"/>
          </a:solidFill>
          <a:ln w="3810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1" name="Connecteur droit 10">
            <a:extLst>
              <a:ext uri="{FF2B5EF4-FFF2-40B4-BE49-F238E27FC236}">
                <a16:creationId xmlns:a16="http://schemas.microsoft.com/office/drawing/2014/main" id="{E1BDD8A7-5FFE-BF29-528A-345D5D7AD2D9}"/>
              </a:ext>
            </a:extLst>
          </p:cNvPr>
          <p:cNvCxnSpPr>
            <a:cxnSpLocks/>
          </p:cNvCxnSpPr>
          <p:nvPr/>
        </p:nvCxnSpPr>
        <p:spPr>
          <a:xfrm>
            <a:off x="5418708" y="3014180"/>
            <a:ext cx="0" cy="649142"/>
          </a:xfrm>
          <a:prstGeom prst="line">
            <a:avLst/>
          </a:prstGeom>
          <a:ln w="9525" cap="flat" cmpd="sng" algn="ctr">
            <a:solidFill>
              <a:schemeClr val="accent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pic>
        <p:nvPicPr>
          <p:cNvPr id="13" name="Graphic 10">
            <a:extLst>
              <a:ext uri="{FF2B5EF4-FFF2-40B4-BE49-F238E27FC236}">
                <a16:creationId xmlns:a16="http://schemas.microsoft.com/office/drawing/2014/main" id="{0E9EB3C4-67C0-2FE7-F0B2-EC3EFDE39DD5}"/>
              </a:ext>
              <a:ext uri="{C183D7F6-B498-43B3-948B-1728B52AA6E4}">
                <adec:decorative xmlns:adec="http://schemas.microsoft.com/office/drawing/2017/decorative" val="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4201079" y="3779763"/>
            <a:ext cx="2435258" cy="1319098"/>
          </a:xfrm>
          <a:prstGeom prst="rect">
            <a:avLst/>
          </a:prstGeom>
        </p:spPr>
      </p:pic>
      <p:pic>
        <p:nvPicPr>
          <p:cNvPr id="15" name="Image 14">
            <a:extLst>
              <a:ext uri="{FF2B5EF4-FFF2-40B4-BE49-F238E27FC236}">
                <a16:creationId xmlns:a16="http://schemas.microsoft.com/office/drawing/2014/main" id="{C98CA5FB-A26B-408F-AB73-CC139767576E}"/>
              </a:ext>
            </a:extLst>
          </p:cNvPr>
          <p:cNvPicPr>
            <a:picLocks noChangeAspect="1"/>
          </p:cNvPicPr>
          <p:nvPr/>
        </p:nvPicPr>
        <p:blipFill>
          <a:blip r:embed="rId6"/>
          <a:stretch>
            <a:fillRect/>
          </a:stretch>
        </p:blipFill>
        <p:spPr>
          <a:xfrm>
            <a:off x="4782652" y="4164334"/>
            <a:ext cx="1313348" cy="790283"/>
          </a:xfrm>
          <a:prstGeom prst="rect">
            <a:avLst/>
          </a:prstGeom>
        </p:spPr>
      </p:pic>
      <p:pic>
        <p:nvPicPr>
          <p:cNvPr id="16" name="Graphique 15" descr="Ligne fléchée : droite avec un remplissage uni">
            <a:extLst>
              <a:ext uri="{FF2B5EF4-FFF2-40B4-BE49-F238E27FC236}">
                <a16:creationId xmlns:a16="http://schemas.microsoft.com/office/drawing/2014/main" id="{99F1ED8C-7921-23EB-0235-7E9290DEC28A}"/>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rot="10800000">
            <a:off x="6895041" y="2798895"/>
            <a:ext cx="914400" cy="914400"/>
          </a:xfrm>
          <a:prstGeom prst="rect">
            <a:avLst/>
          </a:prstGeom>
        </p:spPr>
      </p:pic>
      <p:sp>
        <p:nvSpPr>
          <p:cNvPr id="18" name="Freeform 17">
            <a:extLst>
              <a:ext uri="{FF2B5EF4-FFF2-40B4-BE49-F238E27FC236}">
                <a16:creationId xmlns:a16="http://schemas.microsoft.com/office/drawing/2014/main" id="{4A53F6B5-F700-2F69-FD6D-74BA62B660E2}"/>
              </a:ext>
            </a:extLst>
          </p:cNvPr>
          <p:cNvSpPr>
            <a:spLocks noEditPoints="1"/>
          </p:cNvSpPr>
          <p:nvPr/>
        </p:nvSpPr>
        <p:spPr bwMode="auto">
          <a:xfrm>
            <a:off x="5228431" y="5202029"/>
            <a:ext cx="316178" cy="182562"/>
          </a:xfrm>
          <a:custGeom>
            <a:avLst/>
            <a:gdLst>
              <a:gd name="T0" fmla="*/ 80 w 320"/>
              <a:gd name="T1" fmla="*/ 186 h 186"/>
              <a:gd name="T2" fmla="*/ 80 w 320"/>
              <a:gd name="T3" fmla="*/ 186 h 186"/>
              <a:gd name="T4" fmla="*/ 240 w 320"/>
              <a:gd name="T5" fmla="*/ 186 h 186"/>
              <a:gd name="T6" fmla="*/ 240 w 320"/>
              <a:gd name="T7" fmla="*/ 108 h 186"/>
              <a:gd name="T8" fmla="*/ 234 w 320"/>
              <a:gd name="T9" fmla="*/ 76 h 186"/>
              <a:gd name="T10" fmla="*/ 217 w 320"/>
              <a:gd name="T11" fmla="*/ 50 h 186"/>
              <a:gd name="T12" fmla="*/ 192 w 320"/>
              <a:gd name="T13" fmla="*/ 32 h 186"/>
              <a:gd name="T14" fmla="*/ 160 w 320"/>
              <a:gd name="T15" fmla="*/ 26 h 186"/>
              <a:gd name="T16" fmla="*/ 128 w 320"/>
              <a:gd name="T17" fmla="*/ 32 h 186"/>
              <a:gd name="T18" fmla="*/ 103 w 320"/>
              <a:gd name="T19" fmla="*/ 50 h 186"/>
              <a:gd name="T20" fmla="*/ 86 w 320"/>
              <a:gd name="T21" fmla="*/ 76 h 186"/>
              <a:gd name="T22" fmla="*/ 80 w 320"/>
              <a:gd name="T23" fmla="*/ 108 h 186"/>
              <a:gd name="T24" fmla="*/ 80 w 320"/>
              <a:gd name="T25" fmla="*/ 186 h 186"/>
              <a:gd name="T26" fmla="*/ 0 w 320"/>
              <a:gd name="T27" fmla="*/ 186 h 186"/>
              <a:gd name="T28" fmla="*/ 0 w 320"/>
              <a:gd name="T29" fmla="*/ 186 h 186"/>
              <a:gd name="T30" fmla="*/ 53 w 320"/>
              <a:gd name="T31" fmla="*/ 186 h 186"/>
              <a:gd name="T32" fmla="*/ 53 w 320"/>
              <a:gd name="T33" fmla="*/ 108 h 186"/>
              <a:gd name="T34" fmla="*/ 61 w 320"/>
              <a:gd name="T35" fmla="*/ 65 h 186"/>
              <a:gd name="T36" fmla="*/ 84 w 320"/>
              <a:gd name="T37" fmla="*/ 31 h 186"/>
              <a:gd name="T38" fmla="*/ 118 w 320"/>
              <a:gd name="T39" fmla="*/ 7 h 186"/>
              <a:gd name="T40" fmla="*/ 160 w 320"/>
              <a:gd name="T41" fmla="*/ 0 h 186"/>
              <a:gd name="T42" fmla="*/ 202 w 320"/>
              <a:gd name="T43" fmla="*/ 7 h 186"/>
              <a:gd name="T44" fmla="*/ 236 w 320"/>
              <a:gd name="T45" fmla="*/ 31 h 186"/>
              <a:gd name="T46" fmla="*/ 258 w 320"/>
              <a:gd name="T47" fmla="*/ 65 h 186"/>
              <a:gd name="T48" fmla="*/ 266 w 320"/>
              <a:gd name="T49" fmla="*/ 108 h 186"/>
              <a:gd name="T50" fmla="*/ 266 w 320"/>
              <a:gd name="T51" fmla="*/ 186 h 186"/>
              <a:gd name="T52" fmla="*/ 320 w 320"/>
              <a:gd name="T53"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0" h="186">
                <a:moveTo>
                  <a:pt x="80" y="186"/>
                </a:moveTo>
                <a:lnTo>
                  <a:pt x="80" y="186"/>
                </a:lnTo>
                <a:lnTo>
                  <a:pt x="240" y="186"/>
                </a:lnTo>
                <a:lnTo>
                  <a:pt x="240" y="108"/>
                </a:lnTo>
                <a:cubicBezTo>
                  <a:pt x="240" y="96"/>
                  <a:pt x="238" y="86"/>
                  <a:pt x="234" y="76"/>
                </a:cubicBezTo>
                <a:cubicBezTo>
                  <a:pt x="230" y="66"/>
                  <a:pt x="224" y="57"/>
                  <a:pt x="217" y="50"/>
                </a:cubicBezTo>
                <a:cubicBezTo>
                  <a:pt x="210" y="42"/>
                  <a:pt x="201" y="36"/>
                  <a:pt x="192" y="32"/>
                </a:cubicBezTo>
                <a:cubicBezTo>
                  <a:pt x="182" y="28"/>
                  <a:pt x="171" y="26"/>
                  <a:pt x="160" y="26"/>
                </a:cubicBezTo>
                <a:cubicBezTo>
                  <a:pt x="148" y="26"/>
                  <a:pt x="138" y="28"/>
                  <a:pt x="128" y="32"/>
                </a:cubicBezTo>
                <a:cubicBezTo>
                  <a:pt x="118" y="36"/>
                  <a:pt x="110" y="42"/>
                  <a:pt x="103" y="50"/>
                </a:cubicBezTo>
                <a:cubicBezTo>
                  <a:pt x="95" y="57"/>
                  <a:pt x="90" y="66"/>
                  <a:pt x="86" y="76"/>
                </a:cubicBezTo>
                <a:cubicBezTo>
                  <a:pt x="82" y="86"/>
                  <a:pt x="80" y="96"/>
                  <a:pt x="80" y="108"/>
                </a:cubicBezTo>
                <a:lnTo>
                  <a:pt x="80" y="186"/>
                </a:lnTo>
                <a:close/>
                <a:moveTo>
                  <a:pt x="0" y="186"/>
                </a:moveTo>
                <a:lnTo>
                  <a:pt x="0" y="186"/>
                </a:lnTo>
                <a:lnTo>
                  <a:pt x="53" y="186"/>
                </a:lnTo>
                <a:lnTo>
                  <a:pt x="53" y="108"/>
                </a:lnTo>
                <a:cubicBezTo>
                  <a:pt x="53" y="93"/>
                  <a:pt x="56" y="79"/>
                  <a:pt x="61" y="65"/>
                </a:cubicBezTo>
                <a:cubicBezTo>
                  <a:pt x="67" y="52"/>
                  <a:pt x="74" y="41"/>
                  <a:pt x="84" y="31"/>
                </a:cubicBezTo>
                <a:cubicBezTo>
                  <a:pt x="93" y="21"/>
                  <a:pt x="105" y="13"/>
                  <a:pt x="118" y="7"/>
                </a:cubicBezTo>
                <a:cubicBezTo>
                  <a:pt x="131" y="3"/>
                  <a:pt x="145" y="0"/>
                  <a:pt x="160" y="0"/>
                </a:cubicBezTo>
                <a:cubicBezTo>
                  <a:pt x="175" y="0"/>
                  <a:pt x="189" y="3"/>
                  <a:pt x="202" y="7"/>
                </a:cubicBezTo>
                <a:cubicBezTo>
                  <a:pt x="215" y="13"/>
                  <a:pt x="226" y="21"/>
                  <a:pt x="236" y="31"/>
                </a:cubicBezTo>
                <a:cubicBezTo>
                  <a:pt x="245" y="41"/>
                  <a:pt x="253" y="52"/>
                  <a:pt x="258" y="65"/>
                </a:cubicBezTo>
                <a:cubicBezTo>
                  <a:pt x="264" y="79"/>
                  <a:pt x="266" y="93"/>
                  <a:pt x="266" y="108"/>
                </a:cubicBezTo>
                <a:lnTo>
                  <a:pt x="266" y="186"/>
                </a:lnTo>
                <a:lnTo>
                  <a:pt x="320" y="186"/>
                </a:lnTo>
              </a:path>
            </a:pathLst>
          </a:custGeom>
          <a:solidFill>
            <a:srgbClr val="2F2F2F"/>
          </a:solidFill>
          <a:ln w="0">
            <a:noFill/>
            <a:prstDash val="solid"/>
            <a:round/>
            <a:headEnd/>
            <a:tailEnd/>
          </a:ln>
        </p:spPr>
        <p:txBody>
          <a:bodyPr vert="horz" wrap="square" lIns="76200" tIns="38100" rIns="76200" bIns="38100" numCol="1" anchor="t" anchorCtr="0" compatLnSpc="1">
            <a:prstTxWarp prst="textNoShape">
              <a:avLst/>
            </a:prstTxWarp>
          </a:bodyPr>
          <a:lstStyle/>
          <a:p>
            <a:endParaRPr lang="en-US" sz="1471"/>
          </a:p>
        </p:txBody>
      </p:sp>
      <p:sp>
        <p:nvSpPr>
          <p:cNvPr id="21" name="Freeform 18">
            <a:extLst>
              <a:ext uri="{FF2B5EF4-FFF2-40B4-BE49-F238E27FC236}">
                <a16:creationId xmlns:a16="http://schemas.microsoft.com/office/drawing/2014/main" id="{2C69CFC2-9732-3CA9-4E54-060245FFBEBF}"/>
              </a:ext>
            </a:extLst>
          </p:cNvPr>
          <p:cNvSpPr>
            <a:spLocks noEditPoints="1"/>
          </p:cNvSpPr>
          <p:nvPr/>
        </p:nvSpPr>
        <p:spPr bwMode="auto">
          <a:xfrm>
            <a:off x="5228431" y="5384591"/>
            <a:ext cx="316178" cy="234156"/>
          </a:xfrm>
          <a:custGeom>
            <a:avLst/>
            <a:gdLst>
              <a:gd name="T0" fmla="*/ 160 w 320"/>
              <a:gd name="T1" fmla="*/ 179 h 237"/>
              <a:gd name="T2" fmla="*/ 160 w 320"/>
              <a:gd name="T3" fmla="*/ 179 h 237"/>
              <a:gd name="T4" fmla="*/ 106 w 320"/>
              <a:gd name="T5" fmla="*/ 125 h 237"/>
              <a:gd name="T6" fmla="*/ 160 w 320"/>
              <a:gd name="T7" fmla="*/ 72 h 237"/>
              <a:gd name="T8" fmla="*/ 213 w 320"/>
              <a:gd name="T9" fmla="*/ 125 h 237"/>
              <a:gd name="T10" fmla="*/ 160 w 320"/>
              <a:gd name="T11" fmla="*/ 179 h 237"/>
              <a:gd name="T12" fmla="*/ 0 w 320"/>
              <a:gd name="T13" fmla="*/ 237 h 237"/>
              <a:gd name="T14" fmla="*/ 0 w 320"/>
              <a:gd name="T15" fmla="*/ 237 h 237"/>
              <a:gd name="T16" fmla="*/ 320 w 320"/>
              <a:gd name="T17" fmla="*/ 237 h 237"/>
              <a:gd name="T18" fmla="*/ 320 w 320"/>
              <a:gd name="T19" fmla="*/ 0 h 237"/>
              <a:gd name="T20" fmla="*/ 0 w 320"/>
              <a:gd name="T21" fmla="*/ 0 h 237"/>
              <a:gd name="T22" fmla="*/ 0 w 320"/>
              <a:gd name="T23" fmla="*/ 237 h 237"/>
              <a:gd name="T24" fmla="*/ 0 w 320"/>
              <a:gd name="T25" fmla="*/ 0 h 237"/>
              <a:gd name="T26" fmla="*/ 0 w 320"/>
              <a:gd name="T27"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0" h="237">
                <a:moveTo>
                  <a:pt x="160" y="179"/>
                </a:moveTo>
                <a:lnTo>
                  <a:pt x="160" y="179"/>
                </a:lnTo>
                <a:cubicBezTo>
                  <a:pt x="130" y="179"/>
                  <a:pt x="106" y="155"/>
                  <a:pt x="106" y="125"/>
                </a:cubicBezTo>
                <a:cubicBezTo>
                  <a:pt x="106" y="96"/>
                  <a:pt x="130" y="72"/>
                  <a:pt x="160" y="72"/>
                </a:cubicBezTo>
                <a:cubicBezTo>
                  <a:pt x="189" y="72"/>
                  <a:pt x="213" y="96"/>
                  <a:pt x="213" y="125"/>
                </a:cubicBezTo>
                <a:cubicBezTo>
                  <a:pt x="213" y="155"/>
                  <a:pt x="189" y="179"/>
                  <a:pt x="160" y="179"/>
                </a:cubicBezTo>
                <a:close/>
                <a:moveTo>
                  <a:pt x="0" y="237"/>
                </a:moveTo>
                <a:lnTo>
                  <a:pt x="0" y="237"/>
                </a:lnTo>
                <a:lnTo>
                  <a:pt x="320" y="237"/>
                </a:lnTo>
                <a:lnTo>
                  <a:pt x="320" y="0"/>
                </a:lnTo>
                <a:lnTo>
                  <a:pt x="0" y="0"/>
                </a:lnTo>
                <a:lnTo>
                  <a:pt x="0" y="237"/>
                </a:lnTo>
                <a:close/>
                <a:moveTo>
                  <a:pt x="0" y="0"/>
                </a:moveTo>
                <a:lnTo>
                  <a:pt x="0" y="0"/>
                </a:lnTo>
                <a:close/>
              </a:path>
            </a:pathLst>
          </a:custGeom>
          <a:solidFill>
            <a:srgbClr val="C1C1C1"/>
          </a:solidFill>
          <a:ln w="0">
            <a:noFill/>
            <a:prstDash val="solid"/>
            <a:round/>
            <a:headEnd/>
            <a:tailEnd/>
          </a:ln>
        </p:spPr>
        <p:txBody>
          <a:bodyPr vert="horz" wrap="square" lIns="76200" tIns="38100" rIns="76200" bIns="38100" numCol="1" anchor="t" anchorCtr="0" compatLnSpc="1">
            <a:prstTxWarp prst="textNoShape">
              <a:avLst/>
            </a:prstTxWarp>
          </a:bodyPr>
          <a:lstStyle/>
          <a:p>
            <a:endParaRPr lang="en-US" sz="1471"/>
          </a:p>
        </p:txBody>
      </p:sp>
      <p:sp>
        <p:nvSpPr>
          <p:cNvPr id="22" name="Freeform 7">
            <a:extLst>
              <a:ext uri="{FF2B5EF4-FFF2-40B4-BE49-F238E27FC236}">
                <a16:creationId xmlns:a16="http://schemas.microsoft.com/office/drawing/2014/main" id="{FB168C52-EE74-4DDD-9478-2FB8084B946D}"/>
              </a:ext>
            </a:extLst>
          </p:cNvPr>
          <p:cNvSpPr>
            <a:spLocks/>
          </p:cNvSpPr>
          <p:nvPr/>
        </p:nvSpPr>
        <p:spPr bwMode="auto">
          <a:xfrm>
            <a:off x="5826653" y="5272688"/>
            <a:ext cx="316178" cy="359434"/>
          </a:xfrm>
          <a:custGeom>
            <a:avLst/>
            <a:gdLst>
              <a:gd name="T0" fmla="*/ 121 w 186"/>
              <a:gd name="T1" fmla="*/ 8 h 195"/>
              <a:gd name="T2" fmla="*/ 121 w 186"/>
              <a:gd name="T3" fmla="*/ 8 h 195"/>
              <a:gd name="T4" fmla="*/ 93 w 186"/>
              <a:gd name="T5" fmla="*/ 0 h 195"/>
              <a:gd name="T6" fmla="*/ 65 w 186"/>
              <a:gd name="T7" fmla="*/ 8 h 195"/>
              <a:gd name="T8" fmla="*/ 34 w 186"/>
              <a:gd name="T9" fmla="*/ 24 h 195"/>
              <a:gd name="T10" fmla="*/ 0 w 186"/>
              <a:gd name="T11" fmla="*/ 32 h 195"/>
              <a:gd name="T12" fmla="*/ 0 w 186"/>
              <a:gd name="T13" fmla="*/ 64 h 195"/>
              <a:gd name="T14" fmla="*/ 8 w 186"/>
              <a:gd name="T15" fmla="*/ 105 h 195"/>
              <a:gd name="T16" fmla="*/ 29 w 186"/>
              <a:gd name="T17" fmla="*/ 141 h 195"/>
              <a:gd name="T18" fmla="*/ 59 w 186"/>
              <a:gd name="T19" fmla="*/ 171 h 195"/>
              <a:gd name="T20" fmla="*/ 93 w 186"/>
              <a:gd name="T21" fmla="*/ 195 h 195"/>
              <a:gd name="T22" fmla="*/ 127 w 186"/>
              <a:gd name="T23" fmla="*/ 171 h 195"/>
              <a:gd name="T24" fmla="*/ 157 w 186"/>
              <a:gd name="T25" fmla="*/ 141 h 195"/>
              <a:gd name="T26" fmla="*/ 178 w 186"/>
              <a:gd name="T27" fmla="*/ 105 h 195"/>
              <a:gd name="T28" fmla="*/ 186 w 186"/>
              <a:gd name="T29" fmla="*/ 64 h 195"/>
              <a:gd name="T30" fmla="*/ 186 w 186"/>
              <a:gd name="T31" fmla="*/ 32 h 195"/>
              <a:gd name="T32" fmla="*/ 152 w 186"/>
              <a:gd name="T33" fmla="*/ 24 h 195"/>
              <a:gd name="T34" fmla="*/ 121 w 186"/>
              <a:gd name="T35" fmla="*/ 8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195">
                <a:moveTo>
                  <a:pt x="121" y="8"/>
                </a:moveTo>
                <a:lnTo>
                  <a:pt x="121" y="8"/>
                </a:lnTo>
                <a:cubicBezTo>
                  <a:pt x="113" y="2"/>
                  <a:pt x="103" y="0"/>
                  <a:pt x="93" y="0"/>
                </a:cubicBezTo>
                <a:cubicBezTo>
                  <a:pt x="83" y="0"/>
                  <a:pt x="74" y="2"/>
                  <a:pt x="65" y="8"/>
                </a:cubicBezTo>
                <a:cubicBezTo>
                  <a:pt x="56" y="14"/>
                  <a:pt x="45" y="20"/>
                  <a:pt x="34" y="24"/>
                </a:cubicBezTo>
                <a:cubicBezTo>
                  <a:pt x="23" y="27"/>
                  <a:pt x="11" y="30"/>
                  <a:pt x="0" y="32"/>
                </a:cubicBezTo>
                <a:lnTo>
                  <a:pt x="0" y="64"/>
                </a:lnTo>
                <a:cubicBezTo>
                  <a:pt x="0" y="78"/>
                  <a:pt x="3" y="92"/>
                  <a:pt x="8" y="105"/>
                </a:cubicBezTo>
                <a:cubicBezTo>
                  <a:pt x="13" y="118"/>
                  <a:pt x="20" y="130"/>
                  <a:pt x="29" y="141"/>
                </a:cubicBezTo>
                <a:cubicBezTo>
                  <a:pt x="38" y="152"/>
                  <a:pt x="48" y="162"/>
                  <a:pt x="59" y="171"/>
                </a:cubicBezTo>
                <a:cubicBezTo>
                  <a:pt x="70" y="180"/>
                  <a:pt x="82" y="188"/>
                  <a:pt x="93" y="195"/>
                </a:cubicBezTo>
                <a:cubicBezTo>
                  <a:pt x="105" y="188"/>
                  <a:pt x="116" y="180"/>
                  <a:pt x="127" y="171"/>
                </a:cubicBezTo>
                <a:cubicBezTo>
                  <a:pt x="138" y="162"/>
                  <a:pt x="148" y="152"/>
                  <a:pt x="157" y="141"/>
                </a:cubicBezTo>
                <a:cubicBezTo>
                  <a:pt x="166" y="130"/>
                  <a:pt x="173" y="118"/>
                  <a:pt x="178" y="105"/>
                </a:cubicBezTo>
                <a:cubicBezTo>
                  <a:pt x="184" y="92"/>
                  <a:pt x="186" y="78"/>
                  <a:pt x="186" y="64"/>
                </a:cubicBezTo>
                <a:lnTo>
                  <a:pt x="186" y="32"/>
                </a:lnTo>
                <a:cubicBezTo>
                  <a:pt x="175" y="30"/>
                  <a:pt x="164" y="27"/>
                  <a:pt x="152" y="24"/>
                </a:cubicBezTo>
                <a:cubicBezTo>
                  <a:pt x="141" y="20"/>
                  <a:pt x="131" y="14"/>
                  <a:pt x="121" y="8"/>
                </a:cubicBezTo>
                <a:close/>
              </a:path>
            </a:pathLst>
          </a:custGeom>
          <a:solidFill>
            <a:srgbClr val="0078D4"/>
          </a:solidFill>
          <a:ln w="0">
            <a:noFill/>
            <a:prstDash val="solid"/>
            <a:round/>
            <a:headEnd/>
            <a:tailEnd/>
          </a:ln>
        </p:spPr>
        <p:txBody>
          <a:bodyPr vert="horz" wrap="square" lIns="76200" tIns="38100" rIns="76200" bIns="38100" numCol="1" anchor="t" anchorCtr="0" compatLnSpc="1">
            <a:prstTxWarp prst="textNoShape">
              <a:avLst/>
            </a:prstTxWarp>
          </a:bodyPr>
          <a:lstStyle/>
          <a:p>
            <a:endParaRPr lang="en-US" sz="1471"/>
          </a:p>
        </p:txBody>
      </p:sp>
      <p:pic>
        <p:nvPicPr>
          <p:cNvPr id="26" name="Graphique 25" descr="Informatique hébergé contour">
            <a:extLst>
              <a:ext uri="{FF2B5EF4-FFF2-40B4-BE49-F238E27FC236}">
                <a16:creationId xmlns:a16="http://schemas.microsoft.com/office/drawing/2014/main" id="{22C88434-7B66-473F-CEE9-E4FD8113E740}"/>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559656" y="5098861"/>
            <a:ext cx="571460" cy="571460"/>
          </a:xfrm>
          <a:prstGeom prst="rect">
            <a:avLst/>
          </a:prstGeom>
        </p:spPr>
      </p:pic>
      <p:grpSp>
        <p:nvGrpSpPr>
          <p:cNvPr id="34" name="Group 4">
            <a:extLst>
              <a:ext uri="{FF2B5EF4-FFF2-40B4-BE49-F238E27FC236}">
                <a16:creationId xmlns:a16="http://schemas.microsoft.com/office/drawing/2014/main" id="{14949077-5095-5670-4793-9E23646BCD5A}"/>
              </a:ext>
              <a:ext uri="{C183D7F6-B498-43B3-948B-1728B52AA6E4}">
                <adec:decorative xmlns:adec="http://schemas.microsoft.com/office/drawing/2017/decorative" val="1"/>
              </a:ext>
            </a:extLst>
          </p:cNvPr>
          <p:cNvGrpSpPr/>
          <p:nvPr/>
        </p:nvGrpSpPr>
        <p:grpSpPr>
          <a:xfrm>
            <a:off x="4985318" y="5733612"/>
            <a:ext cx="802404" cy="802404"/>
            <a:chOff x="9811280" y="2006237"/>
            <a:chExt cx="802404" cy="802404"/>
          </a:xfrm>
        </p:grpSpPr>
        <p:sp>
          <p:nvSpPr>
            <p:cNvPr id="35" name="Oval 148">
              <a:extLst>
                <a:ext uri="{FF2B5EF4-FFF2-40B4-BE49-F238E27FC236}">
                  <a16:creationId xmlns:a16="http://schemas.microsoft.com/office/drawing/2014/main" id="{25F68B1C-B5C0-D19F-D87B-07660580C448}"/>
                </a:ext>
              </a:extLst>
            </p:cNvPr>
            <p:cNvSpPr/>
            <p:nvPr/>
          </p:nvSpPr>
          <p:spPr bwMode="auto">
            <a:xfrm flipH="1">
              <a:off x="9811280" y="2006237"/>
              <a:ext cx="802404" cy="802404"/>
            </a:xfrm>
            <a:prstGeom prst="ellipse">
              <a:avLst/>
            </a:prstGeom>
            <a:solidFill>
              <a:schemeClr val="bg1"/>
            </a:solidFill>
            <a:ln>
              <a:noFill/>
              <a:headEnd type="none" w="med" len="med"/>
              <a:tailEnd type="none" w="med" len="med"/>
            </a:ln>
            <a:effectLst>
              <a:outerShdw blurRad="203200" sx="102000" sy="102000" algn="ctr" rotWithShape="0">
                <a:prstClr val="black">
                  <a:alpha val="15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6" name="Freeform 5">
              <a:extLst>
                <a:ext uri="{FF2B5EF4-FFF2-40B4-BE49-F238E27FC236}">
                  <a16:creationId xmlns:a16="http://schemas.microsoft.com/office/drawing/2014/main" id="{88F451B9-B495-6E83-8EC9-90EAE53433DE}"/>
                </a:ext>
              </a:extLst>
            </p:cNvPr>
            <p:cNvSpPr>
              <a:spLocks noEditPoints="1"/>
            </p:cNvSpPr>
            <p:nvPr/>
          </p:nvSpPr>
          <p:spPr bwMode="auto">
            <a:xfrm>
              <a:off x="10005774" y="2199726"/>
              <a:ext cx="419100" cy="419100"/>
            </a:xfrm>
            <a:custGeom>
              <a:avLst/>
              <a:gdLst>
                <a:gd name="T0" fmla="*/ 173 w 426"/>
                <a:gd name="T1" fmla="*/ 298 h 426"/>
                <a:gd name="T2" fmla="*/ 173 w 426"/>
                <a:gd name="T3" fmla="*/ 298 h 426"/>
                <a:gd name="T4" fmla="*/ 97 w 426"/>
                <a:gd name="T5" fmla="*/ 222 h 426"/>
                <a:gd name="T6" fmla="*/ 116 w 426"/>
                <a:gd name="T7" fmla="*/ 203 h 426"/>
                <a:gd name="T8" fmla="*/ 173 w 426"/>
                <a:gd name="T9" fmla="*/ 260 h 426"/>
                <a:gd name="T10" fmla="*/ 310 w 426"/>
                <a:gd name="T11" fmla="*/ 123 h 426"/>
                <a:gd name="T12" fmla="*/ 329 w 426"/>
                <a:gd name="T13" fmla="*/ 142 h 426"/>
                <a:gd name="T14" fmla="*/ 173 w 426"/>
                <a:gd name="T15" fmla="*/ 298 h 426"/>
                <a:gd name="T16" fmla="*/ 397 w 426"/>
                <a:gd name="T17" fmla="*/ 104 h 426"/>
                <a:gd name="T18" fmla="*/ 397 w 426"/>
                <a:gd name="T19" fmla="*/ 104 h 426"/>
                <a:gd name="T20" fmla="*/ 364 w 426"/>
                <a:gd name="T21" fmla="*/ 61 h 426"/>
                <a:gd name="T22" fmla="*/ 321 w 426"/>
                <a:gd name="T23" fmla="*/ 28 h 426"/>
                <a:gd name="T24" fmla="*/ 269 w 426"/>
                <a:gd name="T25" fmla="*/ 6 h 426"/>
                <a:gd name="T26" fmla="*/ 213 w 426"/>
                <a:gd name="T27" fmla="*/ 0 h 426"/>
                <a:gd name="T28" fmla="*/ 156 w 426"/>
                <a:gd name="T29" fmla="*/ 6 h 426"/>
                <a:gd name="T30" fmla="*/ 105 w 426"/>
                <a:gd name="T31" fmla="*/ 28 h 426"/>
                <a:gd name="T32" fmla="*/ 62 w 426"/>
                <a:gd name="T33" fmla="*/ 61 h 426"/>
                <a:gd name="T34" fmla="*/ 29 w 426"/>
                <a:gd name="T35" fmla="*/ 104 h 426"/>
                <a:gd name="T36" fmla="*/ 7 w 426"/>
                <a:gd name="T37" fmla="*/ 156 h 426"/>
                <a:gd name="T38" fmla="*/ 0 w 426"/>
                <a:gd name="T39" fmla="*/ 212 h 426"/>
                <a:gd name="T40" fmla="*/ 7 w 426"/>
                <a:gd name="T41" fmla="*/ 269 h 426"/>
                <a:gd name="T42" fmla="*/ 29 w 426"/>
                <a:gd name="T43" fmla="*/ 320 h 426"/>
                <a:gd name="T44" fmla="*/ 62 w 426"/>
                <a:gd name="T45" fmla="*/ 363 h 426"/>
                <a:gd name="T46" fmla="*/ 105 w 426"/>
                <a:gd name="T47" fmla="*/ 396 h 426"/>
                <a:gd name="T48" fmla="*/ 156 w 426"/>
                <a:gd name="T49" fmla="*/ 418 h 426"/>
                <a:gd name="T50" fmla="*/ 213 w 426"/>
                <a:gd name="T51" fmla="*/ 426 h 426"/>
                <a:gd name="T52" fmla="*/ 269 w 426"/>
                <a:gd name="T53" fmla="*/ 418 h 426"/>
                <a:gd name="T54" fmla="*/ 321 w 426"/>
                <a:gd name="T55" fmla="*/ 396 h 426"/>
                <a:gd name="T56" fmla="*/ 364 w 426"/>
                <a:gd name="T57" fmla="*/ 363 h 426"/>
                <a:gd name="T58" fmla="*/ 397 w 426"/>
                <a:gd name="T59" fmla="*/ 320 h 426"/>
                <a:gd name="T60" fmla="*/ 419 w 426"/>
                <a:gd name="T61" fmla="*/ 269 h 426"/>
                <a:gd name="T62" fmla="*/ 426 w 426"/>
                <a:gd name="T63" fmla="*/ 212 h 426"/>
                <a:gd name="T64" fmla="*/ 419 w 426"/>
                <a:gd name="T65" fmla="*/ 156 h 426"/>
                <a:gd name="T66" fmla="*/ 397 w 426"/>
                <a:gd name="T67" fmla="*/ 104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6" h="426">
                  <a:moveTo>
                    <a:pt x="173" y="298"/>
                  </a:moveTo>
                  <a:lnTo>
                    <a:pt x="173" y="298"/>
                  </a:lnTo>
                  <a:lnTo>
                    <a:pt x="97" y="222"/>
                  </a:lnTo>
                  <a:lnTo>
                    <a:pt x="116" y="203"/>
                  </a:lnTo>
                  <a:lnTo>
                    <a:pt x="173" y="260"/>
                  </a:lnTo>
                  <a:lnTo>
                    <a:pt x="310" y="123"/>
                  </a:lnTo>
                  <a:lnTo>
                    <a:pt x="329" y="142"/>
                  </a:lnTo>
                  <a:lnTo>
                    <a:pt x="173" y="298"/>
                  </a:lnTo>
                  <a:close/>
                  <a:moveTo>
                    <a:pt x="397" y="104"/>
                  </a:moveTo>
                  <a:lnTo>
                    <a:pt x="397" y="104"/>
                  </a:lnTo>
                  <a:cubicBezTo>
                    <a:pt x="388" y="89"/>
                    <a:pt x="377" y="74"/>
                    <a:pt x="364" y="61"/>
                  </a:cubicBezTo>
                  <a:cubicBezTo>
                    <a:pt x="351" y="48"/>
                    <a:pt x="336" y="37"/>
                    <a:pt x="321" y="28"/>
                  </a:cubicBezTo>
                  <a:cubicBezTo>
                    <a:pt x="305" y="19"/>
                    <a:pt x="288" y="12"/>
                    <a:pt x="269" y="6"/>
                  </a:cubicBezTo>
                  <a:cubicBezTo>
                    <a:pt x="251" y="2"/>
                    <a:pt x="232" y="0"/>
                    <a:pt x="213" y="0"/>
                  </a:cubicBezTo>
                  <a:cubicBezTo>
                    <a:pt x="193" y="0"/>
                    <a:pt x="174" y="2"/>
                    <a:pt x="156" y="6"/>
                  </a:cubicBezTo>
                  <a:cubicBezTo>
                    <a:pt x="138" y="12"/>
                    <a:pt x="121" y="19"/>
                    <a:pt x="105" y="28"/>
                  </a:cubicBezTo>
                  <a:cubicBezTo>
                    <a:pt x="89" y="37"/>
                    <a:pt x="75" y="48"/>
                    <a:pt x="62" y="61"/>
                  </a:cubicBezTo>
                  <a:cubicBezTo>
                    <a:pt x="49" y="74"/>
                    <a:pt x="38" y="89"/>
                    <a:pt x="29" y="104"/>
                  </a:cubicBezTo>
                  <a:cubicBezTo>
                    <a:pt x="19" y="120"/>
                    <a:pt x="12" y="137"/>
                    <a:pt x="7" y="156"/>
                  </a:cubicBezTo>
                  <a:cubicBezTo>
                    <a:pt x="2" y="174"/>
                    <a:pt x="0" y="193"/>
                    <a:pt x="0" y="212"/>
                  </a:cubicBezTo>
                  <a:cubicBezTo>
                    <a:pt x="0" y="232"/>
                    <a:pt x="2" y="251"/>
                    <a:pt x="7" y="269"/>
                  </a:cubicBezTo>
                  <a:cubicBezTo>
                    <a:pt x="12" y="287"/>
                    <a:pt x="19" y="304"/>
                    <a:pt x="29" y="320"/>
                  </a:cubicBezTo>
                  <a:cubicBezTo>
                    <a:pt x="38" y="336"/>
                    <a:pt x="49" y="350"/>
                    <a:pt x="62" y="363"/>
                  </a:cubicBezTo>
                  <a:cubicBezTo>
                    <a:pt x="75" y="376"/>
                    <a:pt x="89" y="387"/>
                    <a:pt x="105" y="396"/>
                  </a:cubicBezTo>
                  <a:cubicBezTo>
                    <a:pt x="121" y="406"/>
                    <a:pt x="138" y="413"/>
                    <a:pt x="156" y="418"/>
                  </a:cubicBezTo>
                  <a:cubicBezTo>
                    <a:pt x="174" y="423"/>
                    <a:pt x="193" y="426"/>
                    <a:pt x="213" y="426"/>
                  </a:cubicBezTo>
                  <a:cubicBezTo>
                    <a:pt x="232" y="426"/>
                    <a:pt x="251" y="423"/>
                    <a:pt x="269" y="418"/>
                  </a:cubicBezTo>
                  <a:cubicBezTo>
                    <a:pt x="288" y="413"/>
                    <a:pt x="305" y="406"/>
                    <a:pt x="321" y="396"/>
                  </a:cubicBezTo>
                  <a:cubicBezTo>
                    <a:pt x="336" y="387"/>
                    <a:pt x="351" y="376"/>
                    <a:pt x="364" y="363"/>
                  </a:cubicBezTo>
                  <a:cubicBezTo>
                    <a:pt x="377" y="350"/>
                    <a:pt x="388" y="336"/>
                    <a:pt x="397" y="320"/>
                  </a:cubicBezTo>
                  <a:cubicBezTo>
                    <a:pt x="406" y="304"/>
                    <a:pt x="413" y="287"/>
                    <a:pt x="419" y="269"/>
                  </a:cubicBezTo>
                  <a:cubicBezTo>
                    <a:pt x="424" y="251"/>
                    <a:pt x="426" y="232"/>
                    <a:pt x="426" y="212"/>
                  </a:cubicBezTo>
                  <a:cubicBezTo>
                    <a:pt x="426" y="193"/>
                    <a:pt x="424" y="174"/>
                    <a:pt x="419" y="156"/>
                  </a:cubicBezTo>
                  <a:cubicBezTo>
                    <a:pt x="413" y="137"/>
                    <a:pt x="406" y="120"/>
                    <a:pt x="397" y="104"/>
                  </a:cubicBezTo>
                  <a:close/>
                </a:path>
              </a:pathLst>
            </a:custGeom>
            <a:solidFill>
              <a:srgbClr val="00B050"/>
            </a:solidFill>
            <a:ln w="0">
              <a:noFill/>
              <a:prstDash val="solid"/>
              <a:round/>
              <a:headEnd/>
              <a:tailEnd/>
            </a:ln>
          </p:spPr>
          <p:txBody>
            <a:bodyPr vert="horz" wrap="square" lIns="91440" tIns="45720" rIns="91440" bIns="45720" numCol="1" anchor="t" anchorCtr="0" compatLnSpc="1">
              <a:prstTxWarp prst="textNoShape">
                <a:avLst/>
              </a:prstTxWarp>
            </a:bodyPr>
            <a:lstStyle/>
            <a:p>
              <a:pPr defTabSz="914330"/>
              <a:endParaRPr lang="en-US">
                <a:solidFill>
                  <a:srgbClr val="1A1A1A"/>
                </a:solidFill>
                <a:latin typeface="Segoe UI"/>
              </a:endParaRPr>
            </a:p>
          </p:txBody>
        </p:sp>
      </p:grpSp>
      <p:grpSp>
        <p:nvGrpSpPr>
          <p:cNvPr id="37" name="!! Employee Azure">
            <a:extLst>
              <a:ext uri="{FF2B5EF4-FFF2-40B4-BE49-F238E27FC236}">
                <a16:creationId xmlns:a16="http://schemas.microsoft.com/office/drawing/2014/main" id="{B2F34EB6-B57F-04FE-CF0E-6132C4D8B1C3}"/>
              </a:ext>
              <a:ext uri="{C183D7F6-B498-43B3-948B-1728B52AA6E4}">
                <adec:decorative xmlns:adec="http://schemas.microsoft.com/office/drawing/2017/decorative" val="1"/>
              </a:ext>
            </a:extLst>
          </p:cNvPr>
          <p:cNvGrpSpPr/>
          <p:nvPr/>
        </p:nvGrpSpPr>
        <p:grpSpPr>
          <a:xfrm>
            <a:off x="9336907" y="1157680"/>
            <a:ext cx="583433" cy="583431"/>
            <a:chOff x="1720683" y="3531961"/>
            <a:chExt cx="580030" cy="580028"/>
          </a:xfrm>
          <a:solidFill>
            <a:srgbClr val="FFFFFF">
              <a:alpha val="0"/>
            </a:srgbClr>
          </a:solidFill>
        </p:grpSpPr>
        <p:sp>
          <p:nvSpPr>
            <p:cNvPr id="38" name="Oval 324">
              <a:extLst>
                <a:ext uri="{FF2B5EF4-FFF2-40B4-BE49-F238E27FC236}">
                  <a16:creationId xmlns:a16="http://schemas.microsoft.com/office/drawing/2014/main" id="{9B06E1CA-9910-AF41-711C-4BAFC2540EF8}"/>
                </a:ext>
              </a:extLst>
            </p:cNvPr>
            <p:cNvSpPr/>
            <p:nvPr/>
          </p:nvSpPr>
          <p:spPr bwMode="auto">
            <a:xfrm>
              <a:off x="1720683" y="3531961"/>
              <a:ext cx="580030" cy="580028"/>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2353" kern="0" err="1">
                <a:gradFill>
                  <a:gsLst>
                    <a:gs pos="0">
                      <a:srgbClr val="FFFFFF"/>
                    </a:gs>
                    <a:gs pos="100000">
                      <a:srgbClr val="FFFFFF"/>
                    </a:gs>
                  </a:gsLst>
                  <a:lin ang="5400000" scaled="0"/>
                </a:gradFill>
                <a:latin typeface="Segoe UI"/>
                <a:cs typeface="Segoe UI" pitchFamily="34" charset="0"/>
              </a:endParaRPr>
            </a:p>
          </p:txBody>
        </p:sp>
        <p:pic>
          <p:nvPicPr>
            <p:cNvPr id="39" name="Graphic 325">
              <a:extLst>
                <a:ext uri="{FF2B5EF4-FFF2-40B4-BE49-F238E27FC236}">
                  <a16:creationId xmlns:a16="http://schemas.microsoft.com/office/drawing/2014/main" id="{2B80AC50-0CA9-60F3-0E75-EEA6F99F50B3}"/>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1818748" y="3630025"/>
              <a:ext cx="383900" cy="383901"/>
            </a:xfrm>
            <a:prstGeom prst="rect">
              <a:avLst/>
            </a:prstGeom>
          </p:spPr>
        </p:pic>
      </p:grpSp>
      <p:grpSp>
        <p:nvGrpSpPr>
          <p:cNvPr id="41" name="!! Partner Azure">
            <a:extLst>
              <a:ext uri="{FF2B5EF4-FFF2-40B4-BE49-F238E27FC236}">
                <a16:creationId xmlns:a16="http://schemas.microsoft.com/office/drawing/2014/main" id="{5637BD53-201C-D085-5111-EC0B5BD9BFE0}"/>
              </a:ext>
              <a:ext uri="{C183D7F6-B498-43B3-948B-1728B52AA6E4}">
                <adec:decorative xmlns:adec="http://schemas.microsoft.com/office/drawing/2017/decorative" val="1"/>
              </a:ext>
            </a:extLst>
          </p:cNvPr>
          <p:cNvGrpSpPr/>
          <p:nvPr/>
        </p:nvGrpSpPr>
        <p:grpSpPr>
          <a:xfrm>
            <a:off x="8320111" y="1598047"/>
            <a:ext cx="743068" cy="743065"/>
            <a:chOff x="1720683" y="3531961"/>
            <a:chExt cx="580030" cy="580028"/>
          </a:xfrm>
        </p:grpSpPr>
        <p:sp>
          <p:nvSpPr>
            <p:cNvPr id="42" name="Oval 322">
              <a:extLst>
                <a:ext uri="{FF2B5EF4-FFF2-40B4-BE49-F238E27FC236}">
                  <a16:creationId xmlns:a16="http://schemas.microsoft.com/office/drawing/2014/main" id="{22ED64DE-E088-3E3C-0F42-A6451BA994FF}"/>
                </a:ext>
              </a:extLst>
            </p:cNvPr>
            <p:cNvSpPr/>
            <p:nvPr/>
          </p:nvSpPr>
          <p:spPr bwMode="auto">
            <a:xfrm>
              <a:off x="1720683" y="3531961"/>
              <a:ext cx="580030" cy="580028"/>
            </a:xfrm>
            <a:prstGeom prst="ellipse">
              <a:avLst/>
            </a:prstGeom>
            <a:solidFill>
              <a:srgbClr val="FFFFFF"/>
            </a:solidFill>
            <a:ln w="9525" cap="flat" cmpd="sng" algn="ctr">
              <a:noFill/>
              <a:prstDash val="solid"/>
              <a:headEnd type="none" w="med" len="med"/>
              <a:tailEnd type="none" w="med" len="med"/>
            </a:ln>
            <a:effectLst>
              <a:outerShdw blurRad="190500" dist="76200" dir="2400000" algn="ctr" rotWithShape="0">
                <a:prstClr val="black">
                  <a:alpha val="30000"/>
                </a:prstClr>
              </a:outerShdw>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2353" kern="0" err="1">
                <a:gradFill>
                  <a:gsLst>
                    <a:gs pos="0">
                      <a:srgbClr val="FFFFFF"/>
                    </a:gs>
                    <a:gs pos="100000">
                      <a:srgbClr val="FFFFFF"/>
                    </a:gs>
                  </a:gsLst>
                  <a:lin ang="5400000" scaled="0"/>
                </a:gradFill>
                <a:latin typeface="Segoe UI"/>
                <a:cs typeface="Segoe UI" pitchFamily="34" charset="0"/>
              </a:endParaRPr>
            </a:p>
          </p:txBody>
        </p:sp>
        <p:pic>
          <p:nvPicPr>
            <p:cNvPr id="43" name="Graphic 323">
              <a:extLst>
                <a:ext uri="{FF2B5EF4-FFF2-40B4-BE49-F238E27FC236}">
                  <a16:creationId xmlns:a16="http://schemas.microsoft.com/office/drawing/2014/main" id="{F9A98CC7-DEFF-1764-2FAC-37C5824DF6BB}"/>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1818748" y="3630025"/>
              <a:ext cx="383900" cy="383901"/>
            </a:xfrm>
            <a:prstGeom prst="rect">
              <a:avLst/>
            </a:prstGeom>
          </p:spPr>
        </p:pic>
      </p:grpSp>
      <p:grpSp>
        <p:nvGrpSpPr>
          <p:cNvPr id="44" name="!! Partner microsoft">
            <a:extLst>
              <a:ext uri="{FF2B5EF4-FFF2-40B4-BE49-F238E27FC236}">
                <a16:creationId xmlns:a16="http://schemas.microsoft.com/office/drawing/2014/main" id="{0F61094E-0F1E-DBAC-0D10-C7AE5FA047A1}"/>
              </a:ext>
              <a:ext uri="{C183D7F6-B498-43B3-948B-1728B52AA6E4}">
                <adec:decorative xmlns:adec="http://schemas.microsoft.com/office/drawing/2017/decorative" val="1"/>
              </a:ext>
            </a:extLst>
          </p:cNvPr>
          <p:cNvGrpSpPr/>
          <p:nvPr/>
        </p:nvGrpSpPr>
        <p:grpSpPr>
          <a:xfrm>
            <a:off x="8320111" y="3317297"/>
            <a:ext cx="743068" cy="743065"/>
            <a:chOff x="10983594" y="5091201"/>
            <a:chExt cx="580030" cy="580028"/>
          </a:xfrm>
        </p:grpSpPr>
        <p:sp>
          <p:nvSpPr>
            <p:cNvPr id="45" name="Oval 311">
              <a:extLst>
                <a:ext uri="{FF2B5EF4-FFF2-40B4-BE49-F238E27FC236}">
                  <a16:creationId xmlns:a16="http://schemas.microsoft.com/office/drawing/2014/main" id="{54157C50-1DBB-FD49-284D-4B50097BB53B}"/>
                </a:ext>
              </a:extLst>
            </p:cNvPr>
            <p:cNvSpPr/>
            <p:nvPr/>
          </p:nvSpPr>
          <p:spPr bwMode="auto">
            <a:xfrm>
              <a:off x="10983594" y="5091201"/>
              <a:ext cx="580030" cy="580028"/>
            </a:xfrm>
            <a:prstGeom prst="ellipse">
              <a:avLst/>
            </a:prstGeom>
            <a:solidFill>
              <a:srgbClr val="FFFFFF"/>
            </a:solidFill>
            <a:ln w="9525" cap="flat" cmpd="sng" algn="ctr">
              <a:noFill/>
              <a:prstDash val="solid"/>
              <a:headEnd type="none" w="med" len="med"/>
              <a:tailEnd type="none" w="med" len="med"/>
            </a:ln>
            <a:effectLst>
              <a:outerShdw blurRad="190500" dist="76200" dir="2400000" algn="ctr" rotWithShape="0">
                <a:prstClr val="black">
                  <a:alpha val="30000"/>
                </a:prstClr>
              </a:outerShdw>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2353" kern="0" err="1">
                <a:gradFill>
                  <a:gsLst>
                    <a:gs pos="0">
                      <a:srgbClr val="FFFFFF"/>
                    </a:gs>
                    <a:gs pos="100000">
                      <a:srgbClr val="FFFFFF"/>
                    </a:gs>
                  </a:gsLst>
                  <a:lin ang="5400000" scaled="0"/>
                </a:gradFill>
                <a:latin typeface="Segoe UI"/>
                <a:cs typeface="Segoe UI" pitchFamily="34" charset="0"/>
              </a:endParaRPr>
            </a:p>
          </p:txBody>
        </p:sp>
        <p:pic>
          <p:nvPicPr>
            <p:cNvPr id="46" name="Picture 312">
              <a:extLst>
                <a:ext uri="{FF2B5EF4-FFF2-40B4-BE49-F238E27FC236}">
                  <a16:creationId xmlns:a16="http://schemas.microsoft.com/office/drawing/2014/main" id="{9DE8F89B-BA19-CB84-1FD9-FB6C3063257E}"/>
                </a:ext>
              </a:extLst>
            </p:cNvPr>
            <p:cNvPicPr>
              <a:picLocks noChangeAspect="1"/>
            </p:cNvPicPr>
            <p:nvPr/>
          </p:nvPicPr>
          <p:blipFill>
            <a:blip r:embed="rId15" cstate="print">
              <a:extLst>
                <a:ext uri="{28A0092B-C50C-407E-A947-70E740481C1C}">
                  <a14:useLocalDpi xmlns:a14="http://schemas.microsoft.com/office/drawing/2010/main"/>
                </a:ext>
              </a:extLst>
            </a:blip>
            <a:stretch>
              <a:fillRect/>
            </a:stretch>
          </p:blipFill>
          <p:spPr>
            <a:xfrm>
              <a:off x="11126934" y="5234540"/>
              <a:ext cx="293351" cy="293351"/>
            </a:xfrm>
            <a:prstGeom prst="rect">
              <a:avLst/>
            </a:prstGeom>
            <a:solidFill>
              <a:srgbClr val="E6E6E6"/>
            </a:solidFill>
          </p:spPr>
        </p:pic>
      </p:grpSp>
      <p:grpSp>
        <p:nvGrpSpPr>
          <p:cNvPr id="47" name="!! Customer more">
            <a:extLst>
              <a:ext uri="{FF2B5EF4-FFF2-40B4-BE49-F238E27FC236}">
                <a16:creationId xmlns:a16="http://schemas.microsoft.com/office/drawing/2014/main" id="{88C10CEC-ACB8-57E1-AEB0-9BCD6F862B19}"/>
              </a:ext>
              <a:ext uri="{C183D7F6-B498-43B3-948B-1728B52AA6E4}">
                <adec:decorative xmlns:adec="http://schemas.microsoft.com/office/drawing/2017/decorative" val="1"/>
              </a:ext>
            </a:extLst>
          </p:cNvPr>
          <p:cNvGrpSpPr/>
          <p:nvPr/>
        </p:nvGrpSpPr>
        <p:grpSpPr>
          <a:xfrm>
            <a:off x="10164564" y="2450513"/>
            <a:ext cx="743068" cy="743065"/>
            <a:chOff x="10836919" y="6232527"/>
            <a:chExt cx="580030" cy="580028"/>
          </a:xfrm>
        </p:grpSpPr>
        <p:sp>
          <p:nvSpPr>
            <p:cNvPr id="48" name="Oval 277">
              <a:extLst>
                <a:ext uri="{FF2B5EF4-FFF2-40B4-BE49-F238E27FC236}">
                  <a16:creationId xmlns:a16="http://schemas.microsoft.com/office/drawing/2014/main" id="{FD80C0F3-886E-6804-863E-3BBD2D5E2606}"/>
                </a:ext>
              </a:extLst>
            </p:cNvPr>
            <p:cNvSpPr/>
            <p:nvPr/>
          </p:nvSpPr>
          <p:spPr bwMode="auto">
            <a:xfrm>
              <a:off x="10836919" y="6232527"/>
              <a:ext cx="580030" cy="580028"/>
            </a:xfrm>
            <a:prstGeom prst="ellipse">
              <a:avLst/>
            </a:prstGeom>
            <a:solidFill>
              <a:srgbClr val="FFFFFF"/>
            </a:solidFill>
            <a:ln w="9525" cap="flat" cmpd="sng" algn="ctr">
              <a:noFill/>
              <a:prstDash val="solid"/>
              <a:headEnd type="none" w="med" len="med"/>
              <a:tailEnd type="none" w="med" len="med"/>
            </a:ln>
            <a:effectLst>
              <a:outerShdw blurRad="190500" dist="76200" dir="2400000" algn="ctr" rotWithShape="0">
                <a:prstClr val="black">
                  <a:alpha val="30000"/>
                </a:prstClr>
              </a:outerShdw>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2353" kern="0" err="1">
                <a:gradFill>
                  <a:gsLst>
                    <a:gs pos="0">
                      <a:srgbClr val="FFFFFF"/>
                    </a:gs>
                    <a:gs pos="100000">
                      <a:srgbClr val="FFFFFF"/>
                    </a:gs>
                  </a:gsLst>
                  <a:lin ang="5400000" scaled="0"/>
                </a:gradFill>
                <a:latin typeface="Segoe UI"/>
                <a:cs typeface="Segoe UI" pitchFamily="34" charset="0"/>
              </a:endParaRPr>
            </a:p>
          </p:txBody>
        </p:sp>
        <p:grpSp>
          <p:nvGrpSpPr>
            <p:cNvPr id="49" name="Group 278">
              <a:extLst>
                <a:ext uri="{FF2B5EF4-FFF2-40B4-BE49-F238E27FC236}">
                  <a16:creationId xmlns:a16="http://schemas.microsoft.com/office/drawing/2014/main" id="{68D7FB38-4CE1-38A2-56C2-5924DB9A87E2}"/>
                </a:ext>
              </a:extLst>
            </p:cNvPr>
            <p:cNvGrpSpPr/>
            <p:nvPr/>
          </p:nvGrpSpPr>
          <p:grpSpPr>
            <a:xfrm>
              <a:off x="10962904" y="6481483"/>
              <a:ext cx="335620" cy="73152"/>
              <a:chOff x="11807837" y="6052457"/>
              <a:chExt cx="335620" cy="73152"/>
            </a:xfrm>
          </p:grpSpPr>
          <p:sp>
            <p:nvSpPr>
              <p:cNvPr id="50" name="Oval 279">
                <a:extLst>
                  <a:ext uri="{FF2B5EF4-FFF2-40B4-BE49-F238E27FC236}">
                    <a16:creationId xmlns:a16="http://schemas.microsoft.com/office/drawing/2014/main" id="{E8D34BD5-D295-5364-27E4-A1EC796C54D5}"/>
                  </a:ext>
                </a:extLst>
              </p:cNvPr>
              <p:cNvSpPr/>
              <p:nvPr/>
            </p:nvSpPr>
            <p:spPr bwMode="auto">
              <a:xfrm>
                <a:off x="11807837" y="6052457"/>
                <a:ext cx="73152" cy="73152"/>
              </a:xfrm>
              <a:prstGeom prst="ellipse">
                <a:avLst/>
              </a:prstGeom>
              <a:solidFill>
                <a:schemeClr val="tx1"/>
              </a:solidFill>
              <a:ln w="9525" cap="flat" cmpd="sng" algn="ctr">
                <a:no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2353" kern="0" err="1">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51" name="Oval 280">
                <a:extLst>
                  <a:ext uri="{FF2B5EF4-FFF2-40B4-BE49-F238E27FC236}">
                    <a16:creationId xmlns:a16="http://schemas.microsoft.com/office/drawing/2014/main" id="{BAAC3850-B454-8B80-D80A-20019D7A16B3}"/>
                  </a:ext>
                </a:extLst>
              </p:cNvPr>
              <p:cNvSpPr/>
              <p:nvPr/>
            </p:nvSpPr>
            <p:spPr bwMode="auto">
              <a:xfrm>
                <a:off x="11939071" y="6052457"/>
                <a:ext cx="73152" cy="73152"/>
              </a:xfrm>
              <a:prstGeom prst="ellipse">
                <a:avLst/>
              </a:prstGeom>
              <a:solidFill>
                <a:schemeClr val="tx1"/>
              </a:solidFill>
              <a:ln w="9525" cap="flat" cmpd="sng" algn="ctr">
                <a:no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2353" kern="0" err="1">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52" name="Oval 281">
                <a:extLst>
                  <a:ext uri="{FF2B5EF4-FFF2-40B4-BE49-F238E27FC236}">
                    <a16:creationId xmlns:a16="http://schemas.microsoft.com/office/drawing/2014/main" id="{F53E29CB-A1BD-CAA5-B6ED-1CB6ACE01DDF}"/>
                  </a:ext>
                </a:extLst>
              </p:cNvPr>
              <p:cNvSpPr/>
              <p:nvPr/>
            </p:nvSpPr>
            <p:spPr bwMode="auto">
              <a:xfrm>
                <a:off x="12070305" y="6052457"/>
                <a:ext cx="73152" cy="73152"/>
              </a:xfrm>
              <a:prstGeom prst="ellipse">
                <a:avLst/>
              </a:prstGeom>
              <a:solidFill>
                <a:schemeClr val="tx1"/>
              </a:solidFill>
              <a:ln w="9525" cap="flat" cmpd="sng" algn="ctr">
                <a:no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2353" kern="0" err="1">
                  <a:gradFill>
                    <a:gsLst>
                      <a:gs pos="0">
                        <a:srgbClr val="FFFFFF"/>
                      </a:gs>
                      <a:gs pos="100000">
                        <a:srgbClr val="FFFFFF"/>
                      </a:gs>
                    </a:gsLst>
                    <a:lin ang="5400000" scaled="0"/>
                  </a:gradFill>
                  <a:latin typeface="Segoe UI"/>
                  <a:ea typeface="Segoe UI" pitchFamily="34" charset="0"/>
                  <a:cs typeface="Segoe UI" pitchFamily="34" charset="0"/>
                </a:endParaRPr>
              </a:p>
            </p:txBody>
          </p:sp>
        </p:grpSp>
      </p:grpSp>
      <p:sp>
        <p:nvSpPr>
          <p:cNvPr id="53" name="Oval 304">
            <a:extLst>
              <a:ext uri="{FF2B5EF4-FFF2-40B4-BE49-F238E27FC236}">
                <a16:creationId xmlns:a16="http://schemas.microsoft.com/office/drawing/2014/main" id="{7F4081E8-3C0D-1BD2-EC8F-51E776BD0246}"/>
              </a:ext>
              <a:ext uri="{C183D7F6-B498-43B3-948B-1728B52AA6E4}">
                <adec:decorative xmlns:adec="http://schemas.microsoft.com/office/drawing/2017/decorative" val="1"/>
              </a:ext>
            </a:extLst>
          </p:cNvPr>
          <p:cNvSpPr/>
          <p:nvPr/>
        </p:nvSpPr>
        <p:spPr bwMode="auto">
          <a:xfrm>
            <a:off x="9257089" y="2026440"/>
            <a:ext cx="743068" cy="743065"/>
          </a:xfrm>
          <a:prstGeom prst="ellipse">
            <a:avLst/>
          </a:prstGeom>
          <a:solidFill>
            <a:srgbClr val="FFFFFF"/>
          </a:solidFill>
          <a:ln w="9525" cap="flat" cmpd="sng" algn="ctr">
            <a:noFill/>
            <a:prstDash val="solid"/>
            <a:headEnd type="none" w="med" len="med"/>
            <a:tailEnd type="none" w="med" len="med"/>
          </a:ln>
          <a:effectLst>
            <a:outerShdw blurRad="190500" dist="76200" dir="2400000" algn="ctr" rotWithShape="0">
              <a:prstClr val="black">
                <a:alpha val="30000"/>
              </a:prstClr>
            </a:outerShdw>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2353" kern="0" err="1">
              <a:gradFill>
                <a:gsLst>
                  <a:gs pos="0">
                    <a:srgbClr val="FFFFFF"/>
                  </a:gs>
                  <a:gs pos="100000">
                    <a:srgbClr val="FFFFFF"/>
                  </a:gs>
                </a:gsLst>
                <a:lin ang="5400000" scaled="0"/>
              </a:gradFill>
              <a:latin typeface="Segoe UI"/>
              <a:cs typeface="Segoe UI" pitchFamily="34" charset="0"/>
            </a:endParaRPr>
          </a:p>
        </p:txBody>
      </p:sp>
      <p:sp>
        <p:nvSpPr>
          <p:cNvPr id="54" name="Oval 313">
            <a:extLst>
              <a:ext uri="{FF2B5EF4-FFF2-40B4-BE49-F238E27FC236}">
                <a16:creationId xmlns:a16="http://schemas.microsoft.com/office/drawing/2014/main" id="{8568CD12-5F05-9690-8675-4A20458B773B}"/>
              </a:ext>
              <a:ext uri="{C183D7F6-B498-43B3-948B-1728B52AA6E4}">
                <adec:decorative xmlns:adec="http://schemas.microsoft.com/office/drawing/2017/decorative" val="1"/>
              </a:ext>
            </a:extLst>
          </p:cNvPr>
          <p:cNvSpPr/>
          <p:nvPr/>
        </p:nvSpPr>
        <p:spPr bwMode="auto">
          <a:xfrm>
            <a:off x="8320111" y="2457672"/>
            <a:ext cx="743068" cy="743065"/>
          </a:xfrm>
          <a:prstGeom prst="ellipse">
            <a:avLst/>
          </a:prstGeom>
          <a:solidFill>
            <a:srgbClr val="FFFFFF"/>
          </a:solidFill>
          <a:ln w="9525" cap="flat" cmpd="sng" algn="ctr">
            <a:noFill/>
            <a:prstDash val="solid"/>
            <a:headEnd type="none" w="med" len="med"/>
            <a:tailEnd type="none" w="med" len="med"/>
          </a:ln>
          <a:effectLst>
            <a:outerShdw blurRad="190500" dist="76200" dir="2400000" algn="ctr" rotWithShape="0">
              <a:prstClr val="black">
                <a:alpha val="30000"/>
              </a:prstClr>
            </a:outerShdw>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2353" kern="0" err="1">
              <a:gradFill>
                <a:gsLst>
                  <a:gs pos="0">
                    <a:srgbClr val="FFFFFF"/>
                  </a:gs>
                  <a:gs pos="100000">
                    <a:srgbClr val="FFFFFF"/>
                  </a:gs>
                </a:gsLst>
                <a:lin ang="5400000" scaled="0"/>
              </a:gradFill>
              <a:latin typeface="Segoe UI"/>
              <a:cs typeface="Segoe UI" pitchFamily="34" charset="0"/>
            </a:endParaRPr>
          </a:p>
        </p:txBody>
      </p:sp>
      <p:sp>
        <p:nvSpPr>
          <p:cNvPr id="55" name="Oval 293">
            <a:extLst>
              <a:ext uri="{FF2B5EF4-FFF2-40B4-BE49-F238E27FC236}">
                <a16:creationId xmlns:a16="http://schemas.microsoft.com/office/drawing/2014/main" id="{87B5CDBE-FECA-C9D5-D0B6-7164679FB403}"/>
              </a:ext>
              <a:ext uri="{C183D7F6-B498-43B3-948B-1728B52AA6E4}">
                <adec:decorative xmlns:adec="http://schemas.microsoft.com/office/drawing/2017/decorative" val="1"/>
              </a:ext>
            </a:extLst>
          </p:cNvPr>
          <p:cNvSpPr/>
          <p:nvPr/>
        </p:nvSpPr>
        <p:spPr bwMode="auto">
          <a:xfrm>
            <a:off x="9257089" y="2892454"/>
            <a:ext cx="743068" cy="743065"/>
          </a:xfrm>
          <a:prstGeom prst="ellipse">
            <a:avLst/>
          </a:prstGeom>
          <a:solidFill>
            <a:srgbClr val="FFFFFF"/>
          </a:solidFill>
          <a:ln w="9525" cap="flat" cmpd="sng" algn="ctr">
            <a:noFill/>
            <a:prstDash val="solid"/>
            <a:headEnd type="none" w="med" len="med"/>
            <a:tailEnd type="none" w="med" len="med"/>
          </a:ln>
          <a:effectLst>
            <a:outerShdw blurRad="190500" dist="76200" dir="2400000" algn="ctr" rotWithShape="0">
              <a:prstClr val="black">
                <a:alpha val="30000"/>
              </a:prstClr>
            </a:outerShdw>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2353" kern="0" err="1">
              <a:gradFill>
                <a:gsLst>
                  <a:gs pos="0">
                    <a:srgbClr val="FFFFFF"/>
                  </a:gs>
                  <a:gs pos="100000">
                    <a:srgbClr val="FFFFFF"/>
                  </a:gs>
                </a:gsLst>
                <a:lin ang="5400000" scaled="0"/>
              </a:gradFill>
              <a:latin typeface="Segoe UI"/>
              <a:cs typeface="Segoe UI" pitchFamily="34" charset="0"/>
            </a:endParaRPr>
          </a:p>
        </p:txBody>
      </p:sp>
      <p:grpSp>
        <p:nvGrpSpPr>
          <p:cNvPr id="56" name="Group 9">
            <a:extLst>
              <a:ext uri="{FF2B5EF4-FFF2-40B4-BE49-F238E27FC236}">
                <a16:creationId xmlns:a16="http://schemas.microsoft.com/office/drawing/2014/main" id="{6831595E-F057-9DF9-8072-CB7AB4E82B40}"/>
              </a:ext>
              <a:ext uri="{C183D7F6-B498-43B3-948B-1728B52AA6E4}">
                <adec:decorative xmlns:adec="http://schemas.microsoft.com/office/drawing/2017/decorative" val="1"/>
              </a:ext>
            </a:extLst>
          </p:cNvPr>
          <p:cNvGrpSpPr>
            <a:grpSpLocks noChangeAspect="1"/>
          </p:cNvGrpSpPr>
          <p:nvPr/>
        </p:nvGrpSpPr>
        <p:grpSpPr bwMode="auto">
          <a:xfrm>
            <a:off x="9453563" y="2288391"/>
            <a:ext cx="350121" cy="218000"/>
            <a:chOff x="6354" y="4096"/>
            <a:chExt cx="318" cy="198"/>
          </a:xfrm>
        </p:grpSpPr>
        <p:sp>
          <p:nvSpPr>
            <p:cNvPr id="57" name="Freeform 10">
              <a:extLst>
                <a:ext uri="{FF2B5EF4-FFF2-40B4-BE49-F238E27FC236}">
                  <a16:creationId xmlns:a16="http://schemas.microsoft.com/office/drawing/2014/main" id="{8D528E72-CFF9-192D-DEBB-CE05B53E64D9}"/>
                </a:ext>
              </a:extLst>
            </p:cNvPr>
            <p:cNvSpPr>
              <a:spLocks noEditPoints="1"/>
            </p:cNvSpPr>
            <p:nvPr/>
          </p:nvSpPr>
          <p:spPr bwMode="auto">
            <a:xfrm>
              <a:off x="6354" y="4118"/>
              <a:ext cx="317" cy="176"/>
            </a:xfrm>
            <a:custGeom>
              <a:avLst/>
              <a:gdLst>
                <a:gd name="T0" fmla="*/ 403 w 426"/>
                <a:gd name="T1" fmla="*/ 12 h 236"/>
                <a:gd name="T2" fmla="*/ 403 w 426"/>
                <a:gd name="T3" fmla="*/ 12 h 236"/>
                <a:gd name="T4" fmla="*/ 213 w 426"/>
                <a:gd name="T5" fmla="*/ 107 h 236"/>
                <a:gd name="T6" fmla="*/ 23 w 426"/>
                <a:gd name="T7" fmla="*/ 12 h 236"/>
                <a:gd name="T8" fmla="*/ 0 w 426"/>
                <a:gd name="T9" fmla="*/ 0 h 236"/>
                <a:gd name="T10" fmla="*/ 0 w 426"/>
                <a:gd name="T11" fmla="*/ 12 h 236"/>
                <a:gd name="T12" fmla="*/ 0 w 426"/>
                <a:gd name="T13" fmla="*/ 236 h 236"/>
                <a:gd name="T14" fmla="*/ 426 w 426"/>
                <a:gd name="T15" fmla="*/ 236 h 236"/>
                <a:gd name="T16" fmla="*/ 426 w 426"/>
                <a:gd name="T17" fmla="*/ 12 h 236"/>
                <a:gd name="T18" fmla="*/ 426 w 426"/>
                <a:gd name="T19" fmla="*/ 0 h 236"/>
                <a:gd name="T20" fmla="*/ 403 w 426"/>
                <a:gd name="T21" fmla="*/ 12 h 236"/>
                <a:gd name="T22" fmla="*/ 53 w 426"/>
                <a:gd name="T23" fmla="*/ 130 h 236"/>
                <a:gd name="T24" fmla="*/ 53 w 426"/>
                <a:gd name="T25" fmla="*/ 130 h 236"/>
                <a:gd name="T26" fmla="*/ 105 w 426"/>
                <a:gd name="T27" fmla="*/ 130 h 236"/>
                <a:gd name="T28" fmla="*/ 105 w 426"/>
                <a:gd name="T29" fmla="*/ 182 h 236"/>
                <a:gd name="T30" fmla="*/ 53 w 426"/>
                <a:gd name="T31" fmla="*/ 182 h 236"/>
                <a:gd name="T32" fmla="*/ 53 w 426"/>
                <a:gd name="T33" fmla="*/ 13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236">
                  <a:moveTo>
                    <a:pt x="403" y="12"/>
                  </a:moveTo>
                  <a:lnTo>
                    <a:pt x="403" y="12"/>
                  </a:lnTo>
                  <a:lnTo>
                    <a:pt x="213" y="107"/>
                  </a:lnTo>
                  <a:lnTo>
                    <a:pt x="23" y="12"/>
                  </a:lnTo>
                  <a:lnTo>
                    <a:pt x="0" y="0"/>
                  </a:lnTo>
                  <a:lnTo>
                    <a:pt x="0" y="12"/>
                  </a:lnTo>
                  <a:lnTo>
                    <a:pt x="0" y="236"/>
                  </a:lnTo>
                  <a:lnTo>
                    <a:pt x="426" y="236"/>
                  </a:lnTo>
                  <a:lnTo>
                    <a:pt x="426" y="12"/>
                  </a:lnTo>
                  <a:lnTo>
                    <a:pt x="426" y="0"/>
                  </a:lnTo>
                  <a:lnTo>
                    <a:pt x="403" y="12"/>
                  </a:lnTo>
                  <a:close/>
                  <a:moveTo>
                    <a:pt x="53" y="130"/>
                  </a:moveTo>
                  <a:lnTo>
                    <a:pt x="53" y="130"/>
                  </a:lnTo>
                  <a:lnTo>
                    <a:pt x="105" y="130"/>
                  </a:lnTo>
                  <a:lnTo>
                    <a:pt x="105" y="182"/>
                  </a:lnTo>
                  <a:lnTo>
                    <a:pt x="53" y="182"/>
                  </a:lnTo>
                  <a:lnTo>
                    <a:pt x="53" y="130"/>
                  </a:lnTo>
                  <a:close/>
                </a:path>
              </a:pathLst>
            </a:custGeom>
            <a:solidFill>
              <a:srgbClr val="C1C1C1"/>
            </a:solidFill>
            <a:ln w="0">
              <a:noFill/>
              <a:prstDash val="solid"/>
              <a:round/>
              <a:headEnd/>
              <a:tailEnd/>
            </a:ln>
          </p:spPr>
          <p:txBody>
            <a:bodyPr vert="horz" wrap="square" lIns="76200" tIns="38100" rIns="76200" bIns="38100" numCol="1" anchor="t" anchorCtr="0" compatLnSpc="1">
              <a:prstTxWarp prst="textNoShape">
                <a:avLst/>
              </a:prstTxWarp>
            </a:bodyPr>
            <a:lstStyle/>
            <a:p>
              <a:endParaRPr lang="en-US" sz="1471"/>
            </a:p>
          </p:txBody>
        </p:sp>
        <p:sp>
          <p:nvSpPr>
            <p:cNvPr id="58" name="Rectangle 11">
              <a:extLst>
                <a:ext uri="{FF2B5EF4-FFF2-40B4-BE49-F238E27FC236}">
                  <a16:creationId xmlns:a16="http://schemas.microsoft.com/office/drawing/2014/main" id="{A9860395-123C-322D-55AF-AD57F4476D22}"/>
                </a:ext>
              </a:extLst>
            </p:cNvPr>
            <p:cNvSpPr>
              <a:spLocks noChangeArrowheads="1"/>
            </p:cNvSpPr>
            <p:nvPr/>
          </p:nvSpPr>
          <p:spPr bwMode="auto">
            <a:xfrm>
              <a:off x="6671" y="4118"/>
              <a:ext cx="1" cy="1"/>
            </a:xfrm>
            <a:prstGeom prst="rect">
              <a:avLst/>
            </a:prstGeom>
            <a:solidFill>
              <a:srgbClr val="C1C1C1"/>
            </a:solidFill>
            <a:ln w="0">
              <a:noFill/>
              <a:prstDash val="solid"/>
              <a:miter lim="800000"/>
              <a:headEnd/>
              <a:tailEnd/>
            </a:ln>
          </p:spPr>
          <p:txBody>
            <a:bodyPr vert="horz" wrap="square" lIns="76200" tIns="38100" rIns="76200" bIns="38100" numCol="1" anchor="t" anchorCtr="0" compatLnSpc="1">
              <a:prstTxWarp prst="textNoShape">
                <a:avLst/>
              </a:prstTxWarp>
            </a:bodyPr>
            <a:lstStyle/>
            <a:p>
              <a:endParaRPr lang="en-US" sz="1471"/>
            </a:p>
          </p:txBody>
        </p:sp>
        <p:sp>
          <p:nvSpPr>
            <p:cNvPr id="59" name="Rectangle 12">
              <a:extLst>
                <a:ext uri="{FF2B5EF4-FFF2-40B4-BE49-F238E27FC236}">
                  <a16:creationId xmlns:a16="http://schemas.microsoft.com/office/drawing/2014/main" id="{1738BB54-3F2E-ACD7-3F01-877E82B5BDA6}"/>
                </a:ext>
              </a:extLst>
            </p:cNvPr>
            <p:cNvSpPr>
              <a:spLocks noChangeArrowheads="1"/>
            </p:cNvSpPr>
            <p:nvPr/>
          </p:nvSpPr>
          <p:spPr bwMode="auto">
            <a:xfrm>
              <a:off x="6354" y="4118"/>
              <a:ext cx="1" cy="1"/>
            </a:xfrm>
            <a:prstGeom prst="rect">
              <a:avLst/>
            </a:prstGeom>
            <a:solidFill>
              <a:srgbClr val="C1C1C1"/>
            </a:solidFill>
            <a:ln w="0">
              <a:noFill/>
              <a:prstDash val="solid"/>
              <a:miter lim="800000"/>
              <a:headEnd/>
              <a:tailEnd/>
            </a:ln>
          </p:spPr>
          <p:txBody>
            <a:bodyPr vert="horz" wrap="square" lIns="76200" tIns="38100" rIns="76200" bIns="38100" numCol="1" anchor="t" anchorCtr="0" compatLnSpc="1">
              <a:prstTxWarp prst="textNoShape">
                <a:avLst/>
              </a:prstTxWarp>
            </a:bodyPr>
            <a:lstStyle/>
            <a:p>
              <a:endParaRPr lang="en-US" sz="1471"/>
            </a:p>
          </p:txBody>
        </p:sp>
        <p:sp>
          <p:nvSpPr>
            <p:cNvPr id="60" name="Freeform 13">
              <a:extLst>
                <a:ext uri="{FF2B5EF4-FFF2-40B4-BE49-F238E27FC236}">
                  <a16:creationId xmlns:a16="http://schemas.microsoft.com/office/drawing/2014/main" id="{D0046BC3-62F7-BD32-6E18-F163F1DAB4D5}"/>
                </a:ext>
              </a:extLst>
            </p:cNvPr>
            <p:cNvSpPr>
              <a:spLocks/>
            </p:cNvSpPr>
            <p:nvPr/>
          </p:nvSpPr>
          <p:spPr bwMode="auto">
            <a:xfrm>
              <a:off x="6354" y="4096"/>
              <a:ext cx="317" cy="79"/>
            </a:xfrm>
            <a:custGeom>
              <a:avLst/>
              <a:gdLst>
                <a:gd name="T0" fmla="*/ 0 w 426"/>
                <a:gd name="T1" fmla="*/ 0 h 107"/>
                <a:gd name="T2" fmla="*/ 0 w 426"/>
                <a:gd name="T3" fmla="*/ 0 h 107"/>
                <a:gd name="T4" fmla="*/ 0 w 426"/>
                <a:gd name="T5" fmla="*/ 0 h 107"/>
                <a:gd name="T6" fmla="*/ 23 w 426"/>
                <a:gd name="T7" fmla="*/ 12 h 107"/>
                <a:gd name="T8" fmla="*/ 213 w 426"/>
                <a:gd name="T9" fmla="*/ 107 h 107"/>
                <a:gd name="T10" fmla="*/ 403 w 426"/>
                <a:gd name="T11" fmla="*/ 12 h 107"/>
                <a:gd name="T12" fmla="*/ 426 w 426"/>
                <a:gd name="T13" fmla="*/ 0 h 107"/>
                <a:gd name="T14" fmla="*/ 426 w 426"/>
                <a:gd name="T15" fmla="*/ 0 h 107"/>
                <a:gd name="T16" fmla="*/ 0 w 426"/>
                <a:gd name="T17"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6" h="107">
                  <a:moveTo>
                    <a:pt x="0" y="0"/>
                  </a:moveTo>
                  <a:lnTo>
                    <a:pt x="0" y="0"/>
                  </a:lnTo>
                  <a:lnTo>
                    <a:pt x="0" y="0"/>
                  </a:lnTo>
                  <a:lnTo>
                    <a:pt x="23" y="12"/>
                  </a:lnTo>
                  <a:lnTo>
                    <a:pt x="213" y="107"/>
                  </a:lnTo>
                  <a:lnTo>
                    <a:pt x="403" y="12"/>
                  </a:lnTo>
                  <a:lnTo>
                    <a:pt x="426" y="0"/>
                  </a:lnTo>
                  <a:lnTo>
                    <a:pt x="426" y="0"/>
                  </a:lnTo>
                  <a:lnTo>
                    <a:pt x="0" y="0"/>
                  </a:lnTo>
                  <a:close/>
                </a:path>
              </a:pathLst>
            </a:custGeom>
            <a:solidFill>
              <a:srgbClr val="C1C1C1"/>
            </a:solidFill>
            <a:ln w="0">
              <a:noFill/>
              <a:prstDash val="solid"/>
              <a:round/>
              <a:headEnd/>
              <a:tailEnd/>
            </a:ln>
          </p:spPr>
          <p:txBody>
            <a:bodyPr vert="horz" wrap="square" lIns="76200" tIns="38100" rIns="76200" bIns="38100" numCol="1" anchor="t" anchorCtr="0" compatLnSpc="1">
              <a:prstTxWarp prst="textNoShape">
                <a:avLst/>
              </a:prstTxWarp>
            </a:bodyPr>
            <a:lstStyle/>
            <a:p>
              <a:endParaRPr lang="en-US" sz="1471"/>
            </a:p>
          </p:txBody>
        </p:sp>
        <p:sp>
          <p:nvSpPr>
            <p:cNvPr id="61" name="Freeform 14">
              <a:extLst>
                <a:ext uri="{FF2B5EF4-FFF2-40B4-BE49-F238E27FC236}">
                  <a16:creationId xmlns:a16="http://schemas.microsoft.com/office/drawing/2014/main" id="{E854551F-B44E-017B-F13F-2995652D42B7}"/>
                </a:ext>
              </a:extLst>
            </p:cNvPr>
            <p:cNvSpPr>
              <a:spLocks/>
            </p:cNvSpPr>
            <p:nvPr/>
          </p:nvSpPr>
          <p:spPr bwMode="auto">
            <a:xfrm>
              <a:off x="6393" y="4215"/>
              <a:ext cx="39" cy="39"/>
            </a:xfrm>
            <a:custGeom>
              <a:avLst/>
              <a:gdLst>
                <a:gd name="T0" fmla="*/ 0 w 52"/>
                <a:gd name="T1" fmla="*/ 52 h 52"/>
                <a:gd name="T2" fmla="*/ 0 w 52"/>
                <a:gd name="T3" fmla="*/ 52 h 52"/>
                <a:gd name="T4" fmla="*/ 52 w 52"/>
                <a:gd name="T5" fmla="*/ 52 h 52"/>
                <a:gd name="T6" fmla="*/ 52 w 52"/>
                <a:gd name="T7" fmla="*/ 0 h 52"/>
                <a:gd name="T8" fmla="*/ 0 w 52"/>
                <a:gd name="T9" fmla="*/ 0 h 52"/>
                <a:gd name="T10" fmla="*/ 0 w 52"/>
                <a:gd name="T11" fmla="*/ 52 h 52"/>
              </a:gdLst>
              <a:ahLst/>
              <a:cxnLst>
                <a:cxn ang="0">
                  <a:pos x="T0" y="T1"/>
                </a:cxn>
                <a:cxn ang="0">
                  <a:pos x="T2" y="T3"/>
                </a:cxn>
                <a:cxn ang="0">
                  <a:pos x="T4" y="T5"/>
                </a:cxn>
                <a:cxn ang="0">
                  <a:pos x="T6" y="T7"/>
                </a:cxn>
                <a:cxn ang="0">
                  <a:pos x="T8" y="T9"/>
                </a:cxn>
                <a:cxn ang="0">
                  <a:pos x="T10" y="T11"/>
                </a:cxn>
              </a:cxnLst>
              <a:rect l="0" t="0" r="r" b="b"/>
              <a:pathLst>
                <a:path w="52" h="52">
                  <a:moveTo>
                    <a:pt x="0" y="52"/>
                  </a:moveTo>
                  <a:lnTo>
                    <a:pt x="0" y="52"/>
                  </a:lnTo>
                  <a:lnTo>
                    <a:pt x="52" y="52"/>
                  </a:lnTo>
                  <a:lnTo>
                    <a:pt x="52" y="0"/>
                  </a:lnTo>
                  <a:lnTo>
                    <a:pt x="0" y="0"/>
                  </a:lnTo>
                  <a:lnTo>
                    <a:pt x="0" y="52"/>
                  </a:lnTo>
                  <a:close/>
                </a:path>
              </a:pathLst>
            </a:custGeom>
            <a:solidFill>
              <a:srgbClr val="0078D4"/>
            </a:solidFill>
            <a:ln w="0">
              <a:noFill/>
              <a:prstDash val="solid"/>
              <a:round/>
              <a:headEnd/>
              <a:tailEnd/>
            </a:ln>
          </p:spPr>
          <p:txBody>
            <a:bodyPr vert="horz" wrap="square" lIns="76200" tIns="38100" rIns="76200" bIns="38100" numCol="1" anchor="t" anchorCtr="0" compatLnSpc="1">
              <a:prstTxWarp prst="textNoShape">
                <a:avLst/>
              </a:prstTxWarp>
            </a:bodyPr>
            <a:lstStyle/>
            <a:p>
              <a:endParaRPr lang="en-US" sz="1471"/>
            </a:p>
          </p:txBody>
        </p:sp>
      </p:grpSp>
      <p:pic>
        <p:nvPicPr>
          <p:cNvPr id="62" name="Image 5">
            <a:extLst>
              <a:ext uri="{FF2B5EF4-FFF2-40B4-BE49-F238E27FC236}">
                <a16:creationId xmlns:a16="http://schemas.microsoft.com/office/drawing/2014/main" id="{13DA1ABD-DF4F-7C07-8D4C-580E0E84FB77}"/>
              </a:ext>
            </a:extLst>
          </p:cNvPr>
          <p:cNvPicPr>
            <a:picLocks noChangeAspect="1"/>
          </p:cNvPicPr>
          <p:nvPr>
            <p:custDataLst>
              <p:tags r:id="rId1"/>
            </p:custDataLst>
          </p:nvPr>
        </p:nvPicPr>
        <p:blipFill>
          <a:blip r:embed="rId16"/>
          <a:stretch>
            <a:fillRect/>
          </a:stretch>
        </p:blipFill>
        <p:spPr>
          <a:xfrm>
            <a:off x="9403510" y="3007517"/>
            <a:ext cx="451960" cy="497157"/>
          </a:xfrm>
          <a:prstGeom prst="rect">
            <a:avLst/>
          </a:prstGeom>
        </p:spPr>
      </p:pic>
      <p:pic>
        <p:nvPicPr>
          <p:cNvPr id="63" name="Image 62">
            <a:extLst>
              <a:ext uri="{FF2B5EF4-FFF2-40B4-BE49-F238E27FC236}">
                <a16:creationId xmlns:a16="http://schemas.microsoft.com/office/drawing/2014/main" id="{9CFE3B91-5588-1011-C9AA-2D6A910572E2}"/>
              </a:ext>
            </a:extLst>
          </p:cNvPr>
          <p:cNvPicPr>
            <a:picLocks noChangeAspect="1"/>
          </p:cNvPicPr>
          <p:nvPr/>
        </p:nvPicPr>
        <p:blipFill>
          <a:blip r:embed="rId17"/>
          <a:stretch>
            <a:fillRect/>
          </a:stretch>
        </p:blipFill>
        <p:spPr>
          <a:xfrm>
            <a:off x="8494103" y="2621233"/>
            <a:ext cx="483855" cy="483855"/>
          </a:xfrm>
          <a:prstGeom prst="rect">
            <a:avLst/>
          </a:prstGeom>
        </p:spPr>
      </p:pic>
      <p:pic>
        <p:nvPicPr>
          <p:cNvPr id="4" name="Graphique 3" descr="Employé de bureau contour">
            <a:extLst>
              <a:ext uri="{FF2B5EF4-FFF2-40B4-BE49-F238E27FC236}">
                <a16:creationId xmlns:a16="http://schemas.microsoft.com/office/drawing/2014/main" id="{83060CDB-3E67-3CE0-6615-C26226F5BD5D}"/>
              </a:ext>
            </a:extLst>
          </p:cNvPr>
          <p:cNvPicPr>
            <a:picLocks noChangeAspect="1"/>
          </p:cNvPicPr>
          <p:nvPr/>
        </p:nvPicPr>
        <p:blipFill>
          <a:blip r:embed="rId18">
            <a:extLst>
              <a:ext uri="{28A0092B-C50C-407E-A947-70E740481C1C}">
                <a14:useLocalDpi xmlns:a14="http://schemas.microsoft.com/office/drawing/2010/main" val="0"/>
              </a:ext>
              <a:ext uri="{96DAC541-7B7A-43D3-8B79-37D633B846F1}">
                <asvg:svgBlip xmlns:asvg="http://schemas.microsoft.com/office/drawing/2016/SVG/main" r:embed="rId19"/>
              </a:ext>
            </a:extLst>
          </a:blip>
          <a:stretch>
            <a:fillRect/>
          </a:stretch>
        </p:blipFill>
        <p:spPr>
          <a:xfrm>
            <a:off x="2081858" y="2423439"/>
            <a:ext cx="1582132" cy="1582132"/>
          </a:xfrm>
          <a:prstGeom prst="rect">
            <a:avLst/>
          </a:prstGeom>
        </p:spPr>
      </p:pic>
      <p:pic>
        <p:nvPicPr>
          <p:cNvPr id="6" name="Graphique 5" descr="Ordinateur portable contour">
            <a:extLst>
              <a:ext uri="{FF2B5EF4-FFF2-40B4-BE49-F238E27FC236}">
                <a16:creationId xmlns:a16="http://schemas.microsoft.com/office/drawing/2014/main" id="{B3F39273-B571-6C70-C02B-17F33875CC49}"/>
              </a:ext>
            </a:extLst>
          </p:cNvPr>
          <p:cNvPicPr>
            <a:picLocks noChangeAspect="1"/>
          </p:cNvPicPr>
          <p:nvPr/>
        </p:nvPicPr>
        <p:blipFill>
          <a:blip r:embed="rId20">
            <a:extLst>
              <a:ext uri="{28A0092B-C50C-407E-A947-70E740481C1C}">
                <a14:useLocalDpi xmlns:a14="http://schemas.microsoft.com/office/drawing/2010/main" val="0"/>
              </a:ext>
              <a:ext uri="{96DAC541-7B7A-43D3-8B79-37D633B846F1}">
                <asvg:svgBlip xmlns:asvg="http://schemas.microsoft.com/office/drawing/2016/SVG/main" r:embed="rId21"/>
              </a:ext>
            </a:extLst>
          </a:blip>
          <a:stretch>
            <a:fillRect/>
          </a:stretch>
        </p:blipFill>
        <p:spPr>
          <a:xfrm>
            <a:off x="4683059" y="2175937"/>
            <a:ext cx="1459582" cy="1459582"/>
          </a:xfrm>
          <a:prstGeom prst="rect">
            <a:avLst/>
          </a:prstGeom>
        </p:spPr>
      </p:pic>
      <p:cxnSp>
        <p:nvCxnSpPr>
          <p:cNvPr id="9" name="Connecteur droit 8">
            <a:extLst>
              <a:ext uri="{FF2B5EF4-FFF2-40B4-BE49-F238E27FC236}">
                <a16:creationId xmlns:a16="http://schemas.microsoft.com/office/drawing/2014/main" id="{E3E25C56-C9BC-551E-76C2-8F1A169A728E}"/>
              </a:ext>
            </a:extLst>
          </p:cNvPr>
          <p:cNvCxnSpPr>
            <a:cxnSpLocks/>
          </p:cNvCxnSpPr>
          <p:nvPr/>
        </p:nvCxnSpPr>
        <p:spPr>
          <a:xfrm flipV="1">
            <a:off x="5418708" y="3403956"/>
            <a:ext cx="0" cy="375807"/>
          </a:xfrm>
          <a:prstGeom prst="line">
            <a:avLst/>
          </a:prstGeom>
          <a:ln w="9525" cap="flat" cmpd="sng" algn="ctr">
            <a:solidFill>
              <a:schemeClr val="accent2"/>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pic>
        <p:nvPicPr>
          <p:cNvPr id="2" name="Graphic 358">
            <a:extLst>
              <a:ext uri="{FF2B5EF4-FFF2-40B4-BE49-F238E27FC236}">
                <a16:creationId xmlns:a16="http://schemas.microsoft.com/office/drawing/2014/main" id="{6083945D-DF6F-4763-C1EB-38C3636AA979}"/>
              </a:ext>
              <a:ext uri="{C183D7F6-B498-43B3-948B-1728B52AA6E4}">
                <adec:decorative xmlns:adec="http://schemas.microsoft.com/office/drawing/2017/decorative" val="1"/>
              </a:ext>
            </a:extLst>
          </p:cNvPr>
          <p:cNvPicPr>
            <a:picLocks noChangeAspect="1"/>
          </p:cNvPicPr>
          <p:nvPr/>
        </p:nvPicPr>
        <p:blipFill rotWithShape="1">
          <a:blip r:embed="rId22" cstate="email">
            <a:extLst>
              <a:ext uri="{28A0092B-C50C-407E-A947-70E740481C1C}">
                <a14:useLocalDpi xmlns:a14="http://schemas.microsoft.com/office/drawing/2010/main"/>
              </a:ext>
              <a:ext uri="{96DAC541-7B7A-43D3-8B79-37D633B846F1}">
                <asvg:svgBlip xmlns:asvg="http://schemas.microsoft.com/office/drawing/2016/SVG/main" r:embed="rId23"/>
              </a:ext>
            </a:extLst>
          </a:blip>
          <a:srcRect l="-42408" t="-42408" r="-42408" b="-42408"/>
          <a:stretch/>
        </p:blipFill>
        <p:spPr>
          <a:xfrm>
            <a:off x="5905568" y="3605478"/>
            <a:ext cx="914400" cy="908036"/>
          </a:xfrm>
          <a:prstGeom prst="rect">
            <a:avLst/>
          </a:prstGeom>
        </p:spPr>
      </p:pic>
      <p:sp>
        <p:nvSpPr>
          <p:cNvPr id="5" name="ZoneTexte 4">
            <a:extLst>
              <a:ext uri="{FF2B5EF4-FFF2-40B4-BE49-F238E27FC236}">
                <a16:creationId xmlns:a16="http://schemas.microsoft.com/office/drawing/2014/main" id="{D2DF39D0-D7DA-588D-A405-52CFDA5C4F9B}"/>
              </a:ext>
            </a:extLst>
          </p:cNvPr>
          <p:cNvSpPr txBox="1"/>
          <p:nvPr/>
        </p:nvSpPr>
        <p:spPr>
          <a:xfrm>
            <a:off x="442945" y="321984"/>
            <a:ext cx="7791840" cy="553998"/>
          </a:xfrm>
          <a:prstGeom prst="rect">
            <a:avLst/>
          </a:prstGeom>
          <a:noFill/>
        </p:spPr>
        <p:txBody>
          <a:bodyPr wrap="square" lIns="0" tIns="0" rIns="0" bIns="0" rtlCol="0">
            <a:spAutoFit/>
          </a:bodyPr>
          <a:lstStyle/>
          <a:p>
            <a:pPr algn="l"/>
            <a:r>
              <a:rPr kumimoji="0" lang="fr-FR" sz="3600" b="0" i="0" u="none" strike="noStrike" kern="1200" cap="none" spc="0" normalizeH="0" baseline="0" noProof="0">
                <a:ln>
                  <a:noFill/>
                </a:ln>
                <a:solidFill>
                  <a:srgbClr val="2D418D"/>
                </a:solidFill>
                <a:effectLst/>
                <a:uLnTx/>
                <a:uFillTx/>
                <a:latin typeface="Continuum Medium" panose="00000400000000000000" pitchFamily="2" charset="0"/>
                <a:ea typeface="+mj-ea"/>
                <a:cs typeface="Lato Light"/>
              </a:rPr>
              <a:t>Cas d’usage – Windows 365</a:t>
            </a:r>
            <a:endParaRPr lang="fr-FR" sz="1600"/>
          </a:p>
        </p:txBody>
      </p:sp>
    </p:spTree>
    <p:extLst>
      <p:ext uri="{BB962C8B-B14F-4D97-AF65-F5344CB8AC3E}">
        <p14:creationId xmlns:p14="http://schemas.microsoft.com/office/powerpoint/2010/main" val="9986022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childTnLst>
                                </p:cTn>
                              </p:par>
                              <p:par>
                                <p:cTn id="12" presetID="1" presetClass="entr" presetSubtype="0" fill="hold" nodeType="withEffect">
                                  <p:stCondLst>
                                    <p:cond delay="0"/>
                                  </p:stCondLst>
                                  <p:childTnLst>
                                    <p:set>
                                      <p:cBhvr>
                                        <p:cTn id="13" dur="1" fill="hold">
                                          <p:stCondLst>
                                            <p:cond delay="0"/>
                                          </p:stCondLst>
                                        </p:cTn>
                                        <p:tgtEl>
                                          <p:spTgt spid="15"/>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2"/>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18"/>
                                        </p:tgtEl>
                                        <p:attrNameLst>
                                          <p:attrName>style.visibility</p:attrName>
                                        </p:attrNameLst>
                                      </p:cBhvr>
                                      <p:to>
                                        <p:strVal val="visible"/>
                                      </p:to>
                                    </p:set>
                                  </p:childTnLst>
                                </p:cTn>
                              </p:par>
                              <p:par>
                                <p:cTn id="22" presetID="1" presetClass="entr" presetSubtype="0" fill="hold" grpId="0" nodeType="withEffect">
                                  <p:stCondLst>
                                    <p:cond delay="0"/>
                                  </p:stCondLst>
                                  <p:childTnLst>
                                    <p:set>
                                      <p:cBhvr>
                                        <p:cTn id="23" dur="1" fill="hold">
                                          <p:stCondLst>
                                            <p:cond delay="0"/>
                                          </p:stCondLst>
                                        </p:cTn>
                                        <p:tgtEl>
                                          <p:spTgt spid="21"/>
                                        </p:tgtEl>
                                        <p:attrNameLst>
                                          <p:attrName>style.visibility</p:attrName>
                                        </p:attrNameLst>
                                      </p:cBhvr>
                                      <p:to>
                                        <p:strVal val="visible"/>
                                      </p:to>
                                    </p:set>
                                  </p:childTnLst>
                                </p:cTn>
                              </p:par>
                              <p:par>
                                <p:cTn id="24" presetID="1" presetClass="entr" presetSubtype="0" fill="hold" nodeType="withEffect">
                                  <p:stCondLst>
                                    <p:cond delay="0"/>
                                  </p:stCondLst>
                                  <p:childTnLst>
                                    <p:set>
                                      <p:cBhvr>
                                        <p:cTn id="25" dur="1" fill="hold">
                                          <p:stCondLst>
                                            <p:cond delay="0"/>
                                          </p:stCondLst>
                                        </p:cTn>
                                        <p:tgtEl>
                                          <p:spTgt spid="26"/>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22"/>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nodeType="clickEffect">
                                  <p:stCondLst>
                                    <p:cond delay="0"/>
                                  </p:stCondLst>
                                  <p:childTnLst>
                                    <p:set>
                                      <p:cBhvr>
                                        <p:cTn id="31" dur="1" fill="hold">
                                          <p:stCondLst>
                                            <p:cond delay="0"/>
                                          </p:stCondLst>
                                        </p:cTn>
                                        <p:tgtEl>
                                          <p:spTgt spid="34"/>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nodeType="clickEffect">
                                  <p:stCondLst>
                                    <p:cond delay="0"/>
                                  </p:stCondLst>
                                  <p:childTnLst>
                                    <p:set>
                                      <p:cBhvr>
                                        <p:cTn id="35"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1" grpId="0" animBg="1"/>
      <p:bldP spid="22"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D41BC7F7-3A47-5A7B-0C28-F2BCAE1D7D35}"/>
              </a:ext>
            </a:extLst>
          </p:cNvPr>
          <p:cNvSpPr>
            <a:spLocks noGrp="1"/>
          </p:cNvSpPr>
          <p:nvPr>
            <p:ph type="title"/>
          </p:nvPr>
        </p:nvSpPr>
        <p:spPr>
          <a:xfrm>
            <a:off x="407988" y="2666664"/>
            <a:ext cx="5561012" cy="1477328"/>
          </a:xfrm>
        </p:spPr>
        <p:txBody>
          <a:bodyPr/>
          <a:lstStyle/>
          <a:p>
            <a:r>
              <a:rPr lang="fr-FR"/>
              <a:t>Azure Virtual Desktop + Microsoft Intune</a:t>
            </a:r>
          </a:p>
        </p:txBody>
      </p:sp>
      <p:sp>
        <p:nvSpPr>
          <p:cNvPr id="3" name="Espace réservé du texte 2">
            <a:extLst>
              <a:ext uri="{FF2B5EF4-FFF2-40B4-BE49-F238E27FC236}">
                <a16:creationId xmlns:a16="http://schemas.microsoft.com/office/drawing/2014/main" id="{96930BAB-A48C-00F0-B26E-62D346BB19F1}"/>
              </a:ext>
            </a:extLst>
          </p:cNvPr>
          <p:cNvSpPr>
            <a:spLocks noGrp="1"/>
          </p:cNvSpPr>
          <p:nvPr>
            <p:ph type="body" sz="quarter" idx="12"/>
          </p:nvPr>
        </p:nvSpPr>
        <p:spPr/>
        <p:txBody>
          <a:bodyPr/>
          <a:lstStyle/>
          <a:p>
            <a:endParaRPr lang="fr-FR"/>
          </a:p>
        </p:txBody>
      </p:sp>
    </p:spTree>
    <p:extLst>
      <p:ext uri="{BB962C8B-B14F-4D97-AF65-F5344CB8AC3E}">
        <p14:creationId xmlns:p14="http://schemas.microsoft.com/office/powerpoint/2010/main" val="132469917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EC20CF78-A77A-4F8A-91FF-10BDEC227A94}"/>
              </a:ext>
            </a:extLst>
          </p:cNvPr>
          <p:cNvSpPr>
            <a:spLocks noGrp="1"/>
          </p:cNvSpPr>
          <p:nvPr>
            <p:ph type="title"/>
            <p:custDataLst>
              <p:tags r:id="rId1"/>
            </p:custDataLst>
          </p:nvPr>
        </p:nvSpPr>
        <p:spPr>
          <a:xfrm>
            <a:off x="419710" y="611198"/>
            <a:ext cx="8435531" cy="1231200"/>
          </a:xfrm>
        </p:spPr>
        <p:txBody>
          <a:bodyPr/>
          <a:lstStyle/>
          <a:p>
            <a:r>
              <a:rPr lang="fr-FR">
                <a:solidFill>
                  <a:srgbClr val="2D418D"/>
                </a:solidFill>
                <a:latin typeface="Continuum Medium" panose="00000400000000000000" pitchFamily="2" charset="0"/>
                <a:cs typeface="Lato Light"/>
              </a:rPr>
              <a:t>Concept Virtual Desktop Infrastructure</a:t>
            </a:r>
          </a:p>
        </p:txBody>
      </p:sp>
      <p:sp>
        <p:nvSpPr>
          <p:cNvPr id="4" name="Slide Number Placeholder 3">
            <a:extLst>
              <a:ext uri="{FF2B5EF4-FFF2-40B4-BE49-F238E27FC236}">
                <a16:creationId xmlns:a16="http://schemas.microsoft.com/office/drawing/2014/main" id="{DED87AFE-DDDA-4C3C-8021-9B8AC718108E}"/>
              </a:ext>
            </a:extLst>
          </p:cNvPr>
          <p:cNvSpPr>
            <a:spLocks noGrp="1"/>
          </p:cNvSpPr>
          <p:nvPr>
            <p:ph type="sldNum" sz="quarter" idx="11"/>
            <p:custDataLst>
              <p:tags r:id="rId2"/>
            </p:custDataLst>
          </p:nvPr>
        </p:nvSpPr>
        <p:spPr/>
        <p:txBody>
          <a:bodyPr/>
          <a:lstStyle/>
          <a:p>
            <a:fld id="{A5D07EE9-5BFE-4B5D-BD60-5DC6B318B2AB}" type="slidenum">
              <a:rPr lang="fr-FR" smtClean="0"/>
              <a:pPr/>
              <a:t>23</a:t>
            </a:fld>
            <a:endParaRPr lang="fr-FR"/>
          </a:p>
        </p:txBody>
      </p:sp>
      <p:sp>
        <p:nvSpPr>
          <p:cNvPr id="3" name="Text Placeholder 2">
            <a:extLst>
              <a:ext uri="{FF2B5EF4-FFF2-40B4-BE49-F238E27FC236}">
                <a16:creationId xmlns:a16="http://schemas.microsoft.com/office/drawing/2014/main" id="{306A4951-F423-B97A-F088-462E13D3D10E}"/>
              </a:ext>
            </a:extLst>
          </p:cNvPr>
          <p:cNvSpPr>
            <a:spLocks noGrp="1"/>
          </p:cNvSpPr>
          <p:nvPr>
            <p:ph type="body" sz="quarter" idx="18"/>
          </p:nvPr>
        </p:nvSpPr>
        <p:spPr>
          <a:xfrm>
            <a:off x="419710" y="2327070"/>
            <a:ext cx="5969058" cy="3694318"/>
          </a:xfrm>
        </p:spPr>
        <p:txBody>
          <a:bodyPr/>
          <a:lstStyle/>
          <a:p>
            <a:r>
              <a:rPr lang="fr-FR"/>
              <a:t>Comme son nom l’indique, le bureau virtuel n’a pas d’infrastructure physique :</a:t>
            </a:r>
          </a:p>
          <a:p>
            <a:endParaRPr lang="fr-FR"/>
          </a:p>
          <a:p>
            <a:pPr marL="285750" indent="-285750">
              <a:buFont typeface="Arial" panose="020B0604020202020204" pitchFamily="34" charset="0"/>
              <a:buChar char="•"/>
            </a:pPr>
            <a:r>
              <a:rPr lang="fr-FR" b="0"/>
              <a:t>Le bureau virtuel est un service qui permet de travailler en ligne grâce à un tableau de bord également appelé VDI (Virtual Desktop Infrastructure)</a:t>
            </a:r>
          </a:p>
          <a:p>
            <a:endParaRPr lang="fr-FR" b="0"/>
          </a:p>
          <a:p>
            <a:pPr marL="285750" indent="-285750">
              <a:buFont typeface="Arial" panose="020B0604020202020204" pitchFamily="34" charset="0"/>
              <a:buChar char="•"/>
            </a:pPr>
            <a:r>
              <a:rPr lang="fr-FR" b="0"/>
              <a:t>Le bureau virtuel utilise la technique de virtualisation pour héberger le bureau d’un professionnel sur le Cloud</a:t>
            </a:r>
          </a:p>
          <a:p>
            <a:pPr marL="285750" indent="-285750">
              <a:buFont typeface="Arial" panose="020B0604020202020204" pitchFamily="34" charset="0"/>
              <a:buChar char="•"/>
            </a:pPr>
            <a:endParaRPr lang="fr-FR" b="0"/>
          </a:p>
          <a:p>
            <a:pPr marL="285750" indent="-285750">
              <a:buFont typeface="Arial" panose="020B0604020202020204" pitchFamily="34" charset="0"/>
              <a:buChar char="•"/>
            </a:pPr>
            <a:r>
              <a:rPr lang="fr-FR" b="0"/>
              <a:t>‎Azure Virtual Desktop avec Windows 10/11 Enterprise </a:t>
            </a:r>
            <a:r>
              <a:rPr lang="fr-FR" b="0" err="1"/>
              <a:t>Multi-Session</a:t>
            </a:r>
            <a:r>
              <a:rPr lang="fr-FR" b="0"/>
              <a:t> est une alternative au serveur RDS sur site</a:t>
            </a:r>
          </a:p>
          <a:p>
            <a:pPr marL="285750" indent="-285750">
              <a:buFont typeface="Arial" panose="020B0604020202020204" pitchFamily="34" charset="0"/>
              <a:buChar char="•"/>
            </a:pPr>
            <a:endParaRPr lang="fr-FR"/>
          </a:p>
          <a:p>
            <a:endParaRPr lang="fr-FR"/>
          </a:p>
        </p:txBody>
      </p:sp>
      <p:pic>
        <p:nvPicPr>
          <p:cNvPr id="2050" name="Picture 2" descr="Simplification et amélioration de poste de travail virtuel Azure">
            <a:extLst>
              <a:ext uri="{FF2B5EF4-FFF2-40B4-BE49-F238E27FC236}">
                <a16:creationId xmlns:a16="http://schemas.microsoft.com/office/drawing/2014/main" id="{82B68F52-B693-753A-FCED-0936B65D670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235918" y="1777253"/>
            <a:ext cx="4355913" cy="406825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3119672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E4006F-5EB0-0263-5F5B-67C74347BCB6}"/>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9B02AFA4-1ECA-A8D8-CCC4-BD9EC09AA324}"/>
              </a:ext>
            </a:extLst>
          </p:cNvPr>
          <p:cNvSpPr>
            <a:spLocks noGrp="1"/>
          </p:cNvSpPr>
          <p:nvPr>
            <p:ph type="title"/>
            <p:custDataLst>
              <p:tags r:id="rId1"/>
            </p:custDataLst>
          </p:nvPr>
        </p:nvSpPr>
        <p:spPr/>
        <p:txBody>
          <a:bodyPr/>
          <a:lstStyle/>
          <a:p>
            <a:r>
              <a:rPr lang="fr-FR"/>
              <a:t>Avantages d’Azure VDI</a:t>
            </a:r>
          </a:p>
        </p:txBody>
      </p:sp>
      <p:sp>
        <p:nvSpPr>
          <p:cNvPr id="4" name="Slide Number Placeholder 3">
            <a:extLst>
              <a:ext uri="{FF2B5EF4-FFF2-40B4-BE49-F238E27FC236}">
                <a16:creationId xmlns:a16="http://schemas.microsoft.com/office/drawing/2014/main" id="{FAF7845A-D32B-0E92-52ED-7BDA88980E2B}"/>
              </a:ext>
            </a:extLst>
          </p:cNvPr>
          <p:cNvSpPr>
            <a:spLocks noGrp="1"/>
          </p:cNvSpPr>
          <p:nvPr>
            <p:ph type="sldNum" sz="quarter" idx="11"/>
            <p:custDataLst>
              <p:tags r:id="rId2"/>
            </p:custDataLst>
          </p:nvPr>
        </p:nvSpPr>
        <p:spPr/>
        <p:txBody>
          <a:bodyPr/>
          <a:lstStyle/>
          <a:p>
            <a:fld id="{A5D07EE9-5BFE-4B5D-BD60-5DC6B318B2AB}" type="slidenum">
              <a:rPr lang="fr-FR" smtClean="0"/>
              <a:pPr/>
              <a:t>24</a:t>
            </a:fld>
            <a:endParaRPr lang="fr-FR"/>
          </a:p>
        </p:txBody>
      </p:sp>
      <p:sp>
        <p:nvSpPr>
          <p:cNvPr id="6" name="Text Placeholder 5">
            <a:extLst>
              <a:ext uri="{FF2B5EF4-FFF2-40B4-BE49-F238E27FC236}">
                <a16:creationId xmlns:a16="http://schemas.microsoft.com/office/drawing/2014/main" id="{E0C46A62-1FA5-A352-8637-DC0C3338824E}"/>
              </a:ext>
            </a:extLst>
          </p:cNvPr>
          <p:cNvSpPr>
            <a:spLocks noGrp="1"/>
          </p:cNvSpPr>
          <p:nvPr>
            <p:ph type="body" sz="quarter" idx="12"/>
            <p:custDataLst>
              <p:tags r:id="rId3"/>
            </p:custDataLst>
          </p:nvPr>
        </p:nvSpPr>
        <p:spPr/>
        <p:txBody>
          <a:bodyPr/>
          <a:lstStyle/>
          <a:p>
            <a:pPr marL="285750" indent="-285750">
              <a:buFont typeface="Arial" panose="020B0604020202020204" pitchFamily="34" charset="0"/>
              <a:buChar char="•"/>
            </a:pPr>
            <a:endParaRPr lang="fr-FR"/>
          </a:p>
          <a:p>
            <a:pPr marL="285750" indent="-285750">
              <a:buFont typeface="Arial" panose="020B0604020202020204" pitchFamily="34" charset="0"/>
              <a:buChar char="•"/>
            </a:pPr>
            <a:endParaRPr lang="fr-FR"/>
          </a:p>
          <a:p>
            <a:pPr marL="285750" indent="-285750">
              <a:buFont typeface="Arial" panose="020B0604020202020204" pitchFamily="34" charset="0"/>
              <a:buChar char="•"/>
            </a:pPr>
            <a:endParaRPr lang="fr-FR"/>
          </a:p>
        </p:txBody>
      </p:sp>
      <p:sp>
        <p:nvSpPr>
          <p:cNvPr id="7" name="Text Placeholder 6">
            <a:extLst>
              <a:ext uri="{FF2B5EF4-FFF2-40B4-BE49-F238E27FC236}">
                <a16:creationId xmlns:a16="http://schemas.microsoft.com/office/drawing/2014/main" id="{44BD0F47-4BAE-E6D4-727C-B259FBB52281}"/>
              </a:ext>
            </a:extLst>
          </p:cNvPr>
          <p:cNvSpPr>
            <a:spLocks noGrp="1"/>
          </p:cNvSpPr>
          <p:nvPr>
            <p:ph type="body" sz="quarter" idx="18"/>
            <p:custDataLst>
              <p:tags r:id="rId4"/>
            </p:custDataLst>
          </p:nvPr>
        </p:nvSpPr>
        <p:spPr/>
        <p:txBody>
          <a:bodyPr lIns="360000" rIns="324000"/>
          <a:lstStyle/>
          <a:p>
            <a:pPr algn="ctr"/>
            <a:r>
              <a:rPr lang="fr-FR" b="1">
                <a:latin typeface="+mj-lt"/>
              </a:rPr>
              <a:t>Simplification</a:t>
            </a:r>
            <a:endParaRPr lang="fr-FR" sz="1100" b="1">
              <a:latin typeface="+mj-lt"/>
            </a:endParaRPr>
          </a:p>
          <a:p>
            <a:r>
              <a:rPr lang="fr-FR" sz="1100">
                <a:latin typeface="+mj-lt"/>
              </a:rPr>
              <a:t>Permettre l’accès aux applications depuis n’importe quel emplacement</a:t>
            </a:r>
          </a:p>
        </p:txBody>
      </p:sp>
      <p:sp>
        <p:nvSpPr>
          <p:cNvPr id="8" name="Text Placeholder 7">
            <a:extLst>
              <a:ext uri="{FF2B5EF4-FFF2-40B4-BE49-F238E27FC236}">
                <a16:creationId xmlns:a16="http://schemas.microsoft.com/office/drawing/2014/main" id="{5C74DF70-35F2-9B66-90A4-99575787D543}"/>
              </a:ext>
            </a:extLst>
          </p:cNvPr>
          <p:cNvSpPr>
            <a:spLocks noGrp="1"/>
          </p:cNvSpPr>
          <p:nvPr>
            <p:ph type="body" sz="quarter" idx="19"/>
            <p:custDataLst>
              <p:tags r:id="rId5"/>
            </p:custDataLst>
          </p:nvPr>
        </p:nvSpPr>
        <p:spPr/>
        <p:txBody>
          <a:bodyPr lIns="360000"/>
          <a:lstStyle/>
          <a:p>
            <a:pPr algn="ctr"/>
            <a:r>
              <a:rPr lang="fr-FR" b="1">
                <a:latin typeface="+mj-lt"/>
              </a:rPr>
              <a:t>Diminution charge travail IT</a:t>
            </a:r>
          </a:p>
          <a:p>
            <a:r>
              <a:rPr lang="fr-FR" sz="1100">
                <a:latin typeface="+mj-lt"/>
              </a:rPr>
              <a:t>Publier des bureaux et applications avec une solution centralisée</a:t>
            </a:r>
          </a:p>
        </p:txBody>
      </p:sp>
      <p:sp>
        <p:nvSpPr>
          <p:cNvPr id="9" name="Text Placeholder 8">
            <a:extLst>
              <a:ext uri="{FF2B5EF4-FFF2-40B4-BE49-F238E27FC236}">
                <a16:creationId xmlns:a16="http://schemas.microsoft.com/office/drawing/2014/main" id="{26CC80D4-7461-2F66-1ED0-1CF88834727F}"/>
              </a:ext>
            </a:extLst>
          </p:cNvPr>
          <p:cNvSpPr>
            <a:spLocks noGrp="1"/>
          </p:cNvSpPr>
          <p:nvPr>
            <p:ph type="body" sz="quarter" idx="20"/>
            <p:custDataLst>
              <p:tags r:id="rId6"/>
            </p:custDataLst>
          </p:nvPr>
        </p:nvSpPr>
        <p:spPr>
          <a:xfrm>
            <a:off x="4372775" y="4535354"/>
            <a:ext cx="3250800" cy="1641600"/>
          </a:xfrm>
        </p:spPr>
        <p:txBody>
          <a:bodyPr lIns="360000"/>
          <a:lstStyle/>
          <a:p>
            <a:pPr algn="ctr"/>
            <a:r>
              <a:rPr lang="fr-FR" b="1">
                <a:latin typeface="+mj-lt"/>
              </a:rPr>
              <a:t>Flexibilité</a:t>
            </a:r>
          </a:p>
          <a:p>
            <a:r>
              <a:rPr lang="fr-FR" sz="1100">
                <a:latin typeface="+mj-lt"/>
              </a:rPr>
              <a:t>Mettre à l’échelle automatiquement les bureaux et applications en fonction des besoins instantanée des utilisateurs</a:t>
            </a:r>
          </a:p>
        </p:txBody>
      </p:sp>
      <p:sp>
        <p:nvSpPr>
          <p:cNvPr id="10" name="Text Placeholder 9">
            <a:extLst>
              <a:ext uri="{FF2B5EF4-FFF2-40B4-BE49-F238E27FC236}">
                <a16:creationId xmlns:a16="http://schemas.microsoft.com/office/drawing/2014/main" id="{2162BD55-6C54-1CEC-3260-9546EB1CD504}"/>
              </a:ext>
            </a:extLst>
          </p:cNvPr>
          <p:cNvSpPr>
            <a:spLocks noGrp="1"/>
          </p:cNvSpPr>
          <p:nvPr>
            <p:ph type="body" sz="quarter" idx="21"/>
            <p:custDataLst>
              <p:tags r:id="rId7"/>
            </p:custDataLst>
          </p:nvPr>
        </p:nvSpPr>
        <p:spPr/>
        <p:txBody>
          <a:bodyPr lIns="360000"/>
          <a:lstStyle/>
          <a:p>
            <a:pPr algn="ctr"/>
            <a:r>
              <a:rPr lang="fr-FR" b="1">
                <a:solidFill>
                  <a:schemeClr val="accent1"/>
                </a:solidFill>
                <a:latin typeface="+mj-lt"/>
              </a:rPr>
              <a:t>Rapidité de déploiement</a:t>
            </a:r>
          </a:p>
          <a:p>
            <a:r>
              <a:rPr lang="fr-FR" sz="1100">
                <a:solidFill>
                  <a:schemeClr val="accent1"/>
                </a:solidFill>
                <a:latin typeface="+mj-lt"/>
              </a:rPr>
              <a:t>Déployer rapidement une solution de bureau virtuel à grand échelle</a:t>
            </a:r>
          </a:p>
        </p:txBody>
      </p:sp>
      <p:sp>
        <p:nvSpPr>
          <p:cNvPr id="11" name="Text Placeholder 10">
            <a:extLst>
              <a:ext uri="{FF2B5EF4-FFF2-40B4-BE49-F238E27FC236}">
                <a16:creationId xmlns:a16="http://schemas.microsoft.com/office/drawing/2014/main" id="{ADF065F4-63C5-0BBB-1FF9-6CEA3665180B}"/>
              </a:ext>
            </a:extLst>
          </p:cNvPr>
          <p:cNvSpPr>
            <a:spLocks noGrp="1"/>
          </p:cNvSpPr>
          <p:nvPr>
            <p:ph type="body" sz="quarter" idx="22"/>
            <p:custDataLst>
              <p:tags r:id="rId8"/>
            </p:custDataLst>
          </p:nvPr>
        </p:nvSpPr>
        <p:spPr/>
        <p:txBody>
          <a:bodyPr lIns="360000"/>
          <a:lstStyle/>
          <a:p>
            <a:pPr algn="ctr"/>
            <a:r>
              <a:rPr lang="fr-FR" b="1">
                <a:latin typeface="+mj-lt"/>
              </a:rPr>
              <a:t>Compatibilité</a:t>
            </a:r>
          </a:p>
          <a:p>
            <a:r>
              <a:rPr lang="fr-FR" sz="1100">
                <a:latin typeface="+mj-lt"/>
              </a:rPr>
              <a:t>Contourner les problèmes de compatibilité en permettant l’accès quel que soit le périphérique</a:t>
            </a:r>
          </a:p>
        </p:txBody>
      </p:sp>
      <p:sp>
        <p:nvSpPr>
          <p:cNvPr id="12" name="Text Placeholder 8">
            <a:extLst>
              <a:ext uri="{FF2B5EF4-FFF2-40B4-BE49-F238E27FC236}">
                <a16:creationId xmlns:a16="http://schemas.microsoft.com/office/drawing/2014/main" id="{442A2FE9-1FC8-2A73-3A18-99B5F53E6EB2}"/>
              </a:ext>
            </a:extLst>
          </p:cNvPr>
          <p:cNvSpPr txBox="1">
            <a:spLocks/>
          </p:cNvSpPr>
          <p:nvPr>
            <p:custDataLst>
              <p:tags r:id="rId9"/>
            </p:custDataLst>
          </p:nvPr>
        </p:nvSpPr>
        <p:spPr>
          <a:xfrm>
            <a:off x="576932" y="4535354"/>
            <a:ext cx="3250800" cy="1641600"/>
          </a:xfrm>
          <a:prstGeom prst="rect">
            <a:avLst/>
          </a:prstGeom>
          <a:solidFill>
            <a:srgbClr val="8B8F94"/>
          </a:solidFill>
        </p:spPr>
        <p:txBody>
          <a:bodyPr vert="horz" lIns="360000" tIns="360000" rIns="360000" bIns="360000" rtlCol="0" anchor="ctr">
            <a:noAutofit/>
          </a:bodyPr>
          <a:lstStyle>
            <a:lvl1pPr marL="0" indent="0" algn="l" defTabSz="914400" rtl="0" eaLnBrk="1" latinLnBrk="0" hangingPunct="1">
              <a:lnSpc>
                <a:spcPct val="100000"/>
              </a:lnSpc>
              <a:spcBef>
                <a:spcPts val="0"/>
              </a:spcBef>
              <a:spcAft>
                <a:spcPts val="600"/>
              </a:spcAft>
              <a:buFont typeface="Arial" panose="020B0604020202020204" pitchFamily="34" charset="0"/>
              <a:buNone/>
              <a:defRPr kumimoji="0" lang="fr-FR" sz="1200" b="0" i="0" u="none" strike="noStrike" kern="1200" cap="none" spc="0" normalizeH="0" baseline="0" dirty="0" smtClean="0">
                <a:ln>
                  <a:noFill/>
                </a:ln>
                <a:solidFill>
                  <a:schemeClr val="bg1"/>
                </a:solidFill>
                <a:effectLst/>
                <a:uLnTx/>
                <a:uFillTx/>
                <a:latin typeface="Lato" panose="020F0502020204030203" pitchFamily="34" charset="0"/>
                <a:ea typeface="Lato" panose="020F0502020204030203" pitchFamily="34" charset="0"/>
                <a:cs typeface="Lato" panose="020F0502020204030203" pitchFamily="34" charset="0"/>
              </a:defRPr>
            </a:lvl1pPr>
            <a:lvl2pPr marL="0" indent="0" algn="l" defTabSz="914400" rtl="0" eaLnBrk="1" latinLnBrk="0" hangingPunct="1">
              <a:lnSpc>
                <a:spcPct val="100000"/>
              </a:lnSpc>
              <a:spcBef>
                <a:spcPts val="0"/>
              </a:spcBef>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2pPr>
            <a:lvl3pPr marL="0" indent="0" algn="l" defTabSz="914400" rtl="0" eaLnBrk="1" latinLnBrk="0" hangingPunct="1">
              <a:lnSpc>
                <a:spcPct val="100000"/>
              </a:lnSpc>
              <a:spcBef>
                <a:spcPts val="0"/>
              </a:spcBef>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3pPr>
            <a:lvl4pPr marL="0" indent="0" algn="l" defTabSz="914400" rtl="0" eaLnBrk="1" latinLnBrk="0" hangingPunct="1">
              <a:lnSpc>
                <a:spcPct val="100000"/>
              </a:lnSpc>
              <a:spcBef>
                <a:spcPts val="0"/>
              </a:spcBef>
              <a:spcAft>
                <a:spcPts val="600"/>
              </a:spcAft>
              <a:buFont typeface="Lato Light" panose="020F0302020204030203"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4pPr>
            <a:lvl5pPr marL="0" indent="0" algn="l" defTabSz="914400" rtl="0" eaLnBrk="1" latinLnBrk="0" hangingPunct="1">
              <a:lnSpc>
                <a:spcPct val="100000"/>
              </a:lnSpc>
              <a:spcBef>
                <a:spcPts val="0"/>
              </a:spcBef>
              <a:spcAft>
                <a:spcPts val="600"/>
              </a:spcAft>
              <a:buFont typeface="Lato Light" panose="020F0302020204030203"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5pPr>
            <a:lvl6pPr marL="0" indent="0" algn="l" defTabSz="914400" rtl="0" eaLnBrk="1" latinLnBrk="0" hangingPunct="1">
              <a:lnSpc>
                <a:spcPct val="100000"/>
              </a:lnSpc>
              <a:spcBef>
                <a:spcPts val="0"/>
              </a:spcBef>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6pPr>
            <a:lvl7pPr marL="0" indent="0" algn="l" defTabSz="914400" rtl="0" eaLnBrk="1" latinLnBrk="0" hangingPunct="1">
              <a:lnSpc>
                <a:spcPct val="100000"/>
              </a:lnSpc>
              <a:spcBef>
                <a:spcPts val="0"/>
              </a:spcBef>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7pPr>
            <a:lvl8pPr marL="0" indent="0" algn="l" defTabSz="914400" rtl="0" eaLnBrk="1" latinLnBrk="0" hangingPunct="1">
              <a:lnSpc>
                <a:spcPct val="100000"/>
              </a:lnSpc>
              <a:spcBef>
                <a:spcPts val="0"/>
              </a:spcBef>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8pPr>
            <a:lvl9pPr marL="0" indent="0" algn="l" defTabSz="914400" rtl="0" eaLnBrk="1" latinLnBrk="0" hangingPunct="1">
              <a:lnSpc>
                <a:spcPct val="100000"/>
              </a:lnSpc>
              <a:spcBef>
                <a:spcPts val="0"/>
              </a:spcBef>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9pPr>
          </a:lstStyle>
          <a:p>
            <a:pPr algn="ctr"/>
            <a:r>
              <a:rPr lang="fr-FR" b="1">
                <a:latin typeface="+mj-lt"/>
              </a:rPr>
              <a:t>Sécurisation du système</a:t>
            </a:r>
          </a:p>
          <a:p>
            <a:r>
              <a:rPr lang="fr-FR" sz="1100">
                <a:latin typeface="+mj-lt"/>
                <a:ea typeface="+mn-ea"/>
                <a:cs typeface="+mn-cs"/>
              </a:rPr>
              <a:t>Fournir une solution sécurisée depuis n’importe quel emplacement et quel que soit le périphérique</a:t>
            </a:r>
          </a:p>
        </p:txBody>
      </p:sp>
      <p:sp>
        <p:nvSpPr>
          <p:cNvPr id="15" name="Text Placeholder 9">
            <a:extLst>
              <a:ext uri="{FF2B5EF4-FFF2-40B4-BE49-F238E27FC236}">
                <a16:creationId xmlns:a16="http://schemas.microsoft.com/office/drawing/2014/main" id="{FAC7BDF8-6CD4-865B-17D4-C8BBB81914D4}"/>
              </a:ext>
            </a:extLst>
          </p:cNvPr>
          <p:cNvSpPr txBox="1">
            <a:spLocks/>
          </p:cNvSpPr>
          <p:nvPr>
            <p:custDataLst>
              <p:tags r:id="rId10"/>
            </p:custDataLst>
          </p:nvPr>
        </p:nvSpPr>
        <p:spPr>
          <a:xfrm>
            <a:off x="8168618" y="4535354"/>
            <a:ext cx="3250800" cy="1641600"/>
          </a:xfrm>
          <a:prstGeom prst="rect">
            <a:avLst/>
          </a:prstGeom>
          <a:solidFill>
            <a:schemeClr val="accent3"/>
          </a:solidFill>
        </p:spPr>
        <p:txBody>
          <a:bodyPr vert="horz" lIns="360000" tIns="360000" rIns="360000" bIns="360000" rtlCol="0" anchor="ctr">
            <a:noAutofit/>
          </a:bodyPr>
          <a:lstStyle>
            <a:lvl1pPr marL="0" indent="0" algn="l" defTabSz="914400" rtl="0" eaLnBrk="1" latinLnBrk="0" hangingPunct="1">
              <a:lnSpc>
                <a:spcPct val="100000"/>
              </a:lnSpc>
              <a:spcBef>
                <a:spcPts val="0"/>
              </a:spcBef>
              <a:spcAft>
                <a:spcPts val="600"/>
              </a:spcAft>
              <a:buFont typeface="Arial" panose="020B0604020202020204" pitchFamily="34" charset="0"/>
              <a:buNone/>
              <a:defRPr kumimoji="0" lang="fr-FR" sz="1200" b="0" i="0" u="none" strike="noStrike" kern="1200" cap="none" spc="0" normalizeH="0" baseline="0" dirty="0" smtClean="0">
                <a:ln>
                  <a:noFill/>
                </a:ln>
                <a:solidFill>
                  <a:schemeClr val="bg1"/>
                </a:solidFill>
                <a:effectLst/>
                <a:uLnTx/>
                <a:uFillTx/>
                <a:latin typeface="Lato Light" panose="020F0302020204030203" pitchFamily="34" charset="0"/>
                <a:ea typeface="+mn-ea"/>
                <a:cs typeface="+mn-cs"/>
              </a:defRPr>
            </a:lvl1pPr>
            <a:lvl2pPr marL="0" indent="0" algn="l" defTabSz="914400" rtl="0" eaLnBrk="1" latinLnBrk="0" hangingPunct="1">
              <a:lnSpc>
                <a:spcPct val="100000"/>
              </a:lnSpc>
              <a:spcBef>
                <a:spcPts val="0"/>
              </a:spcBef>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2pPr>
            <a:lvl3pPr marL="0" indent="0" algn="l" defTabSz="914400" rtl="0" eaLnBrk="1" latinLnBrk="0" hangingPunct="1">
              <a:lnSpc>
                <a:spcPct val="100000"/>
              </a:lnSpc>
              <a:spcBef>
                <a:spcPts val="0"/>
              </a:spcBef>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3pPr>
            <a:lvl4pPr marL="0" indent="0" algn="l" defTabSz="914400" rtl="0" eaLnBrk="1" latinLnBrk="0" hangingPunct="1">
              <a:lnSpc>
                <a:spcPct val="100000"/>
              </a:lnSpc>
              <a:spcBef>
                <a:spcPts val="0"/>
              </a:spcBef>
              <a:spcAft>
                <a:spcPts val="600"/>
              </a:spcAft>
              <a:buFont typeface="Lato Light" panose="020F0302020204030203"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4pPr>
            <a:lvl5pPr marL="0" indent="0" algn="l" defTabSz="914400" rtl="0" eaLnBrk="1" latinLnBrk="0" hangingPunct="1">
              <a:lnSpc>
                <a:spcPct val="100000"/>
              </a:lnSpc>
              <a:spcBef>
                <a:spcPts val="0"/>
              </a:spcBef>
              <a:spcAft>
                <a:spcPts val="600"/>
              </a:spcAft>
              <a:buFont typeface="Lato Light" panose="020F0302020204030203"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5pPr>
            <a:lvl6pPr marL="0" indent="0" algn="l" defTabSz="914400" rtl="0" eaLnBrk="1" latinLnBrk="0" hangingPunct="1">
              <a:lnSpc>
                <a:spcPct val="100000"/>
              </a:lnSpc>
              <a:spcBef>
                <a:spcPts val="0"/>
              </a:spcBef>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6pPr>
            <a:lvl7pPr marL="0" indent="0" algn="l" defTabSz="914400" rtl="0" eaLnBrk="1" latinLnBrk="0" hangingPunct="1">
              <a:lnSpc>
                <a:spcPct val="100000"/>
              </a:lnSpc>
              <a:spcBef>
                <a:spcPts val="0"/>
              </a:spcBef>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7pPr>
            <a:lvl8pPr marL="0" indent="0" algn="l" defTabSz="914400" rtl="0" eaLnBrk="1" latinLnBrk="0" hangingPunct="1">
              <a:lnSpc>
                <a:spcPct val="100000"/>
              </a:lnSpc>
              <a:spcBef>
                <a:spcPts val="0"/>
              </a:spcBef>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8pPr>
            <a:lvl9pPr marL="0" indent="0" algn="l" defTabSz="914400" rtl="0" eaLnBrk="1" latinLnBrk="0" hangingPunct="1">
              <a:lnSpc>
                <a:spcPct val="100000"/>
              </a:lnSpc>
              <a:spcBef>
                <a:spcPts val="0"/>
              </a:spcBef>
              <a:spcAft>
                <a:spcPts val="600"/>
              </a:spcAft>
              <a:buFont typeface="Arial" panose="020B0604020202020204" pitchFamily="34" charset="0"/>
              <a:buNone/>
              <a:defRPr kumimoji="0" lang="fr-FR" sz="1800" b="1" i="0" u="none" strike="noStrike" kern="1200" cap="none" spc="0" normalizeH="0" baseline="0" dirty="0" smtClean="0">
                <a:ln>
                  <a:noFill/>
                </a:ln>
                <a:solidFill>
                  <a:schemeClr val="bg1"/>
                </a:solidFill>
                <a:effectLst/>
                <a:uLnTx/>
                <a:uFillTx/>
                <a:latin typeface="Lato" panose="020F0502020204030203" pitchFamily="34" charset="0"/>
                <a:ea typeface="+mn-ea"/>
                <a:cs typeface="+mn-cs"/>
              </a:defRPr>
            </a:lvl9pPr>
          </a:lstStyle>
          <a:p>
            <a:pPr algn="ctr"/>
            <a:r>
              <a:rPr lang="fr-FR" b="1">
                <a:solidFill>
                  <a:schemeClr val="accent1"/>
                </a:solidFill>
                <a:latin typeface="+mj-lt"/>
              </a:rPr>
              <a:t>Optimisation des coûts</a:t>
            </a:r>
          </a:p>
          <a:p>
            <a:r>
              <a:rPr lang="fr-FR" sz="1100">
                <a:solidFill>
                  <a:schemeClr val="accent1"/>
                </a:solidFill>
                <a:latin typeface="+mj-lt"/>
              </a:rPr>
              <a:t>Réduire les coûts en adaptant la disponibilité des ressources selon leur usage via une mise à l’échelle automatique</a:t>
            </a:r>
          </a:p>
        </p:txBody>
      </p:sp>
    </p:spTree>
    <p:extLst>
      <p:ext uri="{BB962C8B-B14F-4D97-AF65-F5344CB8AC3E}">
        <p14:creationId xmlns:p14="http://schemas.microsoft.com/office/powerpoint/2010/main" val="152206202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FE0D66D-98EC-A63E-53FF-D40B2EA6DDC1}"/>
            </a:ext>
          </a:extLst>
        </p:cNvPr>
        <p:cNvGrpSpPr/>
        <p:nvPr/>
      </p:nvGrpSpPr>
      <p:grpSpPr>
        <a:xfrm>
          <a:off x="0" y="0"/>
          <a:ext cx="0" cy="0"/>
          <a:chOff x="0" y="0"/>
          <a:chExt cx="0" cy="0"/>
        </a:xfrm>
      </p:grpSpPr>
      <p:sp>
        <p:nvSpPr>
          <p:cNvPr id="45" name="Title 44">
            <a:extLst>
              <a:ext uri="{FF2B5EF4-FFF2-40B4-BE49-F238E27FC236}">
                <a16:creationId xmlns:a16="http://schemas.microsoft.com/office/drawing/2014/main" id="{DF79FCFD-940E-9FC6-268B-AD7645F66258}"/>
              </a:ext>
            </a:extLst>
          </p:cNvPr>
          <p:cNvSpPr>
            <a:spLocks noGrp="1"/>
          </p:cNvSpPr>
          <p:nvPr>
            <p:ph type="title"/>
          </p:nvPr>
        </p:nvSpPr>
        <p:spPr>
          <a:xfrm>
            <a:off x="419710" y="611198"/>
            <a:ext cx="11354400" cy="1027849"/>
          </a:xfrm>
        </p:spPr>
        <p:txBody>
          <a:bodyPr/>
          <a:lstStyle/>
          <a:p>
            <a:r>
              <a:rPr lang="fr-FR">
                <a:solidFill>
                  <a:srgbClr val="2D418D"/>
                </a:solidFill>
                <a:latin typeface="Continuum Medium" panose="00000400000000000000" pitchFamily="2" charset="0"/>
                <a:cs typeface="Lato Light"/>
              </a:rPr>
              <a:t>Comparaison des solutions de virtualisation</a:t>
            </a:r>
            <a:endParaRPr lang="en-US">
              <a:solidFill>
                <a:srgbClr val="2D418D"/>
              </a:solidFill>
              <a:latin typeface="Continuum Medium" panose="00000400000000000000" pitchFamily="2" charset="0"/>
              <a:cs typeface="Lato Light"/>
            </a:endParaRPr>
          </a:p>
        </p:txBody>
      </p:sp>
      <p:graphicFrame>
        <p:nvGraphicFramePr>
          <p:cNvPr id="5" name="Table 8">
            <a:extLst>
              <a:ext uri="{FF2B5EF4-FFF2-40B4-BE49-F238E27FC236}">
                <a16:creationId xmlns:a16="http://schemas.microsoft.com/office/drawing/2014/main" id="{731E4123-B574-ED35-13B4-33054606D080}"/>
              </a:ext>
            </a:extLst>
          </p:cNvPr>
          <p:cNvGraphicFramePr>
            <a:graphicFrameLocks noGrp="1"/>
          </p:cNvGraphicFramePr>
          <p:nvPr>
            <p:extLst>
              <p:ext uri="{D42A27DB-BD31-4B8C-83A1-F6EECF244321}">
                <p14:modId xmlns:p14="http://schemas.microsoft.com/office/powerpoint/2010/main" val="3301561036"/>
              </p:ext>
            </p:extLst>
          </p:nvPr>
        </p:nvGraphicFramePr>
        <p:xfrm>
          <a:off x="596915" y="1543047"/>
          <a:ext cx="11336039" cy="4597452"/>
        </p:xfrm>
        <a:graphic>
          <a:graphicData uri="http://schemas.openxmlformats.org/drawingml/2006/table">
            <a:tbl>
              <a:tblPr firstRow="1" bandRow="1">
                <a:tableStyleId>{72833802-FEF1-4C79-8D5D-14CF1EAF98D9}</a:tableStyleId>
              </a:tblPr>
              <a:tblGrid>
                <a:gridCol w="3185271">
                  <a:extLst>
                    <a:ext uri="{9D8B030D-6E8A-4147-A177-3AD203B41FA5}">
                      <a16:colId xmlns:a16="http://schemas.microsoft.com/office/drawing/2014/main" val="1739722600"/>
                    </a:ext>
                  </a:extLst>
                </a:gridCol>
                <a:gridCol w="2037692">
                  <a:extLst>
                    <a:ext uri="{9D8B030D-6E8A-4147-A177-3AD203B41FA5}">
                      <a16:colId xmlns:a16="http://schemas.microsoft.com/office/drawing/2014/main" val="3043157482"/>
                    </a:ext>
                  </a:extLst>
                </a:gridCol>
                <a:gridCol w="2037692">
                  <a:extLst>
                    <a:ext uri="{9D8B030D-6E8A-4147-A177-3AD203B41FA5}">
                      <a16:colId xmlns:a16="http://schemas.microsoft.com/office/drawing/2014/main" val="988567719"/>
                    </a:ext>
                  </a:extLst>
                </a:gridCol>
                <a:gridCol w="2037692">
                  <a:extLst>
                    <a:ext uri="{9D8B030D-6E8A-4147-A177-3AD203B41FA5}">
                      <a16:colId xmlns:a16="http://schemas.microsoft.com/office/drawing/2014/main" val="2647607795"/>
                    </a:ext>
                  </a:extLst>
                </a:gridCol>
                <a:gridCol w="2037692">
                  <a:extLst>
                    <a:ext uri="{9D8B030D-6E8A-4147-A177-3AD203B41FA5}">
                      <a16:colId xmlns:a16="http://schemas.microsoft.com/office/drawing/2014/main" val="2443576825"/>
                    </a:ext>
                  </a:extLst>
                </a:gridCol>
              </a:tblGrid>
              <a:tr h="1030112">
                <a:tc>
                  <a:txBody>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lang="en-US" sz="1400" b="1" cap="none" baseline="0">
                        <a:solidFill>
                          <a:srgbClr val="0070C0"/>
                        </a:solidFill>
                        <a:latin typeface="+mj-lt"/>
                      </a:endParaRPr>
                    </a:p>
                  </a:txBody>
                  <a:tcPr marL="0" marR="89642" marT="44821" marB="44821" anchor="ctr">
                    <a:lnL w="9525" cap="flat" cmpd="sng" algn="ctr">
                      <a:noFill/>
                      <a:prstDash val="solid"/>
                    </a:lnL>
                    <a:lnR>
                      <a:noFill/>
                    </a:lnR>
                    <a:lnT w="9525" cap="flat" cmpd="sng" algn="ctr">
                      <a:noFill/>
                      <a:prstDash val="soli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32742" rtl="0" eaLnBrk="1" fontAlgn="auto" latinLnBrk="0" hangingPunct="1">
                        <a:lnSpc>
                          <a:spcPct val="100000"/>
                        </a:lnSpc>
                        <a:spcBef>
                          <a:spcPts val="0"/>
                        </a:spcBef>
                        <a:spcAft>
                          <a:spcPts val="0"/>
                        </a:spcAft>
                        <a:buClrTx/>
                        <a:buSzTx/>
                        <a:buFontTx/>
                        <a:buNone/>
                        <a:tabLst/>
                        <a:defRPr/>
                      </a:pPr>
                      <a:endParaRPr lang="en-US" sz="1400" b="1" u="none" strike="noStrike" cap="none" baseline="0">
                        <a:solidFill>
                          <a:srgbClr val="0070C0"/>
                        </a:solidFill>
                        <a:effectLst/>
                        <a:latin typeface="+mj-lt"/>
                      </a:endParaRPr>
                    </a:p>
                    <a:p>
                      <a:pPr marL="0" marR="0" lvl="0" indent="0" algn="ctr" defTabSz="932742" rtl="0" eaLnBrk="1" fontAlgn="auto" latinLnBrk="0" hangingPunct="1">
                        <a:lnSpc>
                          <a:spcPct val="100000"/>
                        </a:lnSpc>
                        <a:spcBef>
                          <a:spcPts val="0"/>
                        </a:spcBef>
                        <a:spcAft>
                          <a:spcPts val="0"/>
                        </a:spcAft>
                        <a:buClrTx/>
                        <a:buSzTx/>
                        <a:buFontTx/>
                        <a:buNone/>
                        <a:tabLst/>
                        <a:defRPr/>
                      </a:pPr>
                      <a:r>
                        <a:rPr lang="en-US" sz="1400" b="1" u="none" strike="noStrike" cap="none" baseline="0">
                          <a:solidFill>
                            <a:srgbClr val="0070C0"/>
                          </a:solidFill>
                          <a:effectLst/>
                          <a:latin typeface="+mn-lt"/>
                        </a:rPr>
                        <a:t>On Prem-  RDS/Citrix/VMware</a:t>
                      </a:r>
                      <a:endParaRPr lang="en-US" sz="1400" b="1" cap="none" baseline="0">
                        <a:solidFill>
                          <a:srgbClr val="0070C0"/>
                        </a:solidFill>
                        <a:latin typeface="+mn-lt"/>
                      </a:endParaRPr>
                    </a:p>
                  </a:txBody>
                  <a:tcPr marL="89642" marR="89642" marT="0" marB="44821" anchor="ctr">
                    <a:lnL>
                      <a:noFill/>
                    </a:lnL>
                    <a:lnR>
                      <a:noFill/>
                    </a:lnR>
                    <a:lnT w="9525" cap="flat" cmpd="sng" algn="ctr">
                      <a:noFill/>
                      <a:prstDash val="soli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32742" rtl="0" eaLnBrk="1" fontAlgn="auto" latinLnBrk="0" hangingPunct="1">
                        <a:lnSpc>
                          <a:spcPct val="100000"/>
                        </a:lnSpc>
                        <a:spcBef>
                          <a:spcPts val="0"/>
                        </a:spcBef>
                        <a:spcAft>
                          <a:spcPts val="0"/>
                        </a:spcAft>
                        <a:buClrTx/>
                        <a:buSzTx/>
                        <a:buFontTx/>
                        <a:buNone/>
                        <a:tabLst/>
                        <a:defRPr/>
                      </a:pPr>
                      <a:endParaRPr lang="en-US" sz="1400" b="1" cap="none" baseline="0">
                        <a:solidFill>
                          <a:srgbClr val="0070C0"/>
                        </a:solidFill>
                        <a:latin typeface="+mj-lt"/>
                      </a:endParaRPr>
                    </a:p>
                    <a:p>
                      <a:pPr marL="0" marR="0" lvl="0" indent="0" algn="ctr" defTabSz="932742" rtl="0" eaLnBrk="1" fontAlgn="auto" latinLnBrk="0" hangingPunct="1">
                        <a:lnSpc>
                          <a:spcPct val="100000"/>
                        </a:lnSpc>
                        <a:spcBef>
                          <a:spcPts val="0"/>
                        </a:spcBef>
                        <a:spcAft>
                          <a:spcPts val="0"/>
                        </a:spcAft>
                        <a:buClrTx/>
                        <a:buSzTx/>
                        <a:buFontTx/>
                        <a:buNone/>
                        <a:tabLst/>
                        <a:defRPr/>
                      </a:pPr>
                      <a:r>
                        <a:rPr lang="en-US" sz="1400" b="1" cap="none" baseline="0">
                          <a:solidFill>
                            <a:srgbClr val="0070C0"/>
                          </a:solidFill>
                          <a:latin typeface="+mn-lt"/>
                        </a:rPr>
                        <a:t>RDS/Citrix/VMware on Azure</a:t>
                      </a:r>
                    </a:p>
                  </a:txBody>
                  <a:tcPr marL="89642" marR="89642" marT="0" marB="44821" anchor="ctr">
                    <a:lnL>
                      <a:noFill/>
                    </a:lnL>
                    <a:lnR w="9525" cap="flat" cmpd="sng" algn="ctr">
                      <a:noFill/>
                      <a:prstDash val="solid"/>
                    </a:lnR>
                    <a:lnT w="9525" cap="flat" cmpd="sng" algn="ctr">
                      <a:noFill/>
                      <a:prstDash val="soli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32742" rtl="0" eaLnBrk="1" fontAlgn="auto" latinLnBrk="0" hangingPunct="1">
                        <a:lnSpc>
                          <a:spcPct val="100000"/>
                        </a:lnSpc>
                        <a:spcBef>
                          <a:spcPts val="0"/>
                        </a:spcBef>
                        <a:spcAft>
                          <a:spcPts val="0"/>
                        </a:spcAft>
                        <a:buClrTx/>
                        <a:buSzTx/>
                        <a:buFontTx/>
                        <a:buNone/>
                        <a:tabLst/>
                        <a:defRPr/>
                      </a:pPr>
                      <a:endParaRPr lang="en-US" sz="1400" b="1" u="none" strike="noStrike" cap="none" baseline="0">
                        <a:solidFill>
                          <a:srgbClr val="0070C0"/>
                        </a:solidFill>
                        <a:effectLst/>
                        <a:latin typeface="+mj-lt"/>
                      </a:endParaRPr>
                    </a:p>
                  </a:txBody>
                  <a:tcPr marL="89642" marR="89642" marT="0" marB="44821" anchor="ctr">
                    <a:lnL>
                      <a:noFill/>
                    </a:lnL>
                    <a:lnR w="9525" cap="flat" cmpd="sng" algn="ctr">
                      <a:noFill/>
                      <a:prstDash val="solid"/>
                    </a:lnR>
                    <a:lnT w="9525" cap="flat" cmpd="sng" algn="ctr">
                      <a:noFill/>
                      <a:prstDash val="soli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32742" rtl="0" eaLnBrk="1" fontAlgn="auto" latinLnBrk="0" hangingPunct="1">
                        <a:lnSpc>
                          <a:spcPct val="100000"/>
                        </a:lnSpc>
                        <a:spcBef>
                          <a:spcPts val="0"/>
                        </a:spcBef>
                        <a:spcAft>
                          <a:spcPts val="0"/>
                        </a:spcAft>
                        <a:buClrTx/>
                        <a:buSzTx/>
                        <a:buFontTx/>
                        <a:buNone/>
                        <a:tabLst/>
                        <a:defRPr/>
                      </a:pPr>
                      <a:endParaRPr lang="en-US" sz="1400" b="1" cap="none" baseline="0">
                        <a:solidFill>
                          <a:srgbClr val="0070C0"/>
                        </a:solidFill>
                        <a:latin typeface="+mn-lt"/>
                      </a:endParaRPr>
                    </a:p>
                  </a:txBody>
                  <a:tcPr marL="89642" marR="89642" marT="0" marB="44821">
                    <a:lnL>
                      <a:noFill/>
                    </a:lnL>
                    <a:lnR w="9525" cap="flat" cmpd="sng" algn="ctr">
                      <a:noFill/>
                      <a:prstDash val="solid"/>
                    </a:lnR>
                    <a:lnT w="9525" cap="flat" cmpd="sng" algn="ctr">
                      <a:noFill/>
                      <a:prstDash val="soli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57429165"/>
                  </a:ext>
                </a:extLst>
              </a:tr>
              <a:tr h="356734">
                <a:tc>
                  <a:txBody>
                    <a:bodyPr/>
                    <a:lstStyle/>
                    <a:p>
                      <a:pPr marL="0" algn="l" defTabSz="914400" rtl="0" eaLnBrk="1" fontAlgn="t" latinLnBrk="0" hangingPunct="1">
                        <a:lnSpc>
                          <a:spcPct val="100000"/>
                        </a:lnSpc>
                        <a:spcBef>
                          <a:spcPts val="0"/>
                        </a:spcBef>
                        <a:spcAft>
                          <a:spcPts val="800"/>
                        </a:spcAft>
                      </a:pPr>
                      <a:r>
                        <a:rPr lang="en-US" sz="1400" u="none" strike="noStrike" kern="1200" cap="none" baseline="0">
                          <a:solidFill>
                            <a:srgbClr val="0070C0"/>
                          </a:solidFill>
                          <a:effectLst/>
                          <a:latin typeface="+mn-lt"/>
                          <a:ea typeface="+mn-ea"/>
                          <a:cs typeface="+mn-cs"/>
                        </a:rPr>
                        <a:t>Device Management with Intune</a:t>
                      </a:r>
                    </a:p>
                  </a:txBody>
                  <a:tcPr marL="0" marR="0" marT="0" marB="0" anchor="ctr">
                    <a:lnL w="9525" cap="flat" cmpd="sng" algn="ctr">
                      <a:noFill/>
                      <a:prstDash val="solid"/>
                    </a:lnL>
                    <a:lnR w="12700"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400" rtl="0" eaLnBrk="1" fontAlgn="t" latinLnBrk="0" hangingPunct="1">
                        <a:lnSpc>
                          <a:spcPct val="100000"/>
                        </a:lnSpc>
                        <a:spcBef>
                          <a:spcPts val="0"/>
                        </a:spcBef>
                        <a:spcAft>
                          <a:spcPts val="800"/>
                        </a:spcAft>
                      </a:pPr>
                      <a:endParaRPr lang="en-US" sz="1400" u="none" strike="noStrike" kern="1200" cap="none" baseline="0">
                        <a:solidFill>
                          <a:srgbClr val="0070C0"/>
                        </a:solidFill>
                        <a:effectLst/>
                        <a:latin typeface="+mn-lt"/>
                        <a:ea typeface="+mn-ea"/>
                        <a:cs typeface="+mn-cs"/>
                      </a:endParaRPr>
                    </a:p>
                  </a:txBody>
                  <a:tcPr marL="268927" marR="8964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400" rtl="0" eaLnBrk="1" fontAlgn="t" latinLnBrk="0" hangingPunct="1">
                        <a:lnSpc>
                          <a:spcPct val="100000"/>
                        </a:lnSpc>
                        <a:spcBef>
                          <a:spcPts val="0"/>
                        </a:spcBef>
                        <a:spcAft>
                          <a:spcPts val="800"/>
                        </a:spcAft>
                      </a:pPr>
                      <a:endParaRPr lang="en-US" sz="1400" u="none" strike="noStrike" kern="1200" cap="none" baseline="0">
                        <a:solidFill>
                          <a:srgbClr val="0070C0"/>
                        </a:solidFill>
                        <a:effectLst/>
                        <a:latin typeface="+mn-lt"/>
                        <a:ea typeface="+mn-ea"/>
                        <a:cs typeface="+mn-cs"/>
                      </a:endParaRPr>
                    </a:p>
                  </a:txBody>
                  <a:tcPr marL="268927" marR="8964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400" rtl="0" eaLnBrk="1" fontAlgn="t" latinLnBrk="0" hangingPunct="1">
                        <a:lnSpc>
                          <a:spcPct val="100000"/>
                        </a:lnSpc>
                        <a:spcBef>
                          <a:spcPts val="0"/>
                        </a:spcBef>
                        <a:spcAft>
                          <a:spcPts val="800"/>
                        </a:spcAft>
                      </a:pPr>
                      <a:endParaRPr lang="en-US" sz="1400" u="none" strike="noStrike" kern="1200" cap="none" baseline="0">
                        <a:solidFill>
                          <a:srgbClr val="0070C0"/>
                        </a:solidFill>
                        <a:effectLst/>
                        <a:latin typeface="+mn-lt"/>
                        <a:ea typeface="+mn-ea"/>
                        <a:cs typeface="+mn-cs"/>
                      </a:endParaRPr>
                    </a:p>
                  </a:txBody>
                  <a:tcPr marL="268927" marR="8964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400" rtl="0" eaLnBrk="1" fontAlgn="t" latinLnBrk="0" hangingPunct="1">
                        <a:lnSpc>
                          <a:spcPct val="100000"/>
                        </a:lnSpc>
                        <a:spcBef>
                          <a:spcPts val="0"/>
                        </a:spcBef>
                        <a:spcAft>
                          <a:spcPts val="800"/>
                        </a:spcAft>
                      </a:pPr>
                      <a:endParaRPr lang="en-US" sz="1400" u="none" strike="noStrike" kern="1200" cap="none" baseline="0">
                        <a:solidFill>
                          <a:srgbClr val="0070C0"/>
                        </a:solidFill>
                        <a:effectLst/>
                        <a:latin typeface="+mn-lt"/>
                        <a:ea typeface="+mn-ea"/>
                        <a:cs typeface="+mn-cs"/>
                      </a:endParaRPr>
                    </a:p>
                  </a:txBody>
                  <a:tcPr marL="268927" marR="8964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15525172"/>
                  </a:ext>
                </a:extLst>
              </a:tr>
              <a:tr h="356734">
                <a:tc>
                  <a:txBody>
                    <a:bodyPr/>
                    <a:lstStyle/>
                    <a:p>
                      <a:pPr algn="l" fontAlgn="t">
                        <a:lnSpc>
                          <a:spcPct val="100000"/>
                        </a:lnSpc>
                        <a:spcBef>
                          <a:spcPts val="0"/>
                        </a:spcBef>
                        <a:spcAft>
                          <a:spcPts val="800"/>
                        </a:spcAft>
                      </a:pPr>
                      <a:r>
                        <a:rPr lang="en-US" sz="1400" u="none" strike="noStrike" cap="none" baseline="0">
                          <a:solidFill>
                            <a:srgbClr val="0070C0"/>
                          </a:solidFill>
                          <a:effectLst/>
                        </a:rPr>
                        <a:t>Identity</a:t>
                      </a:r>
                      <a:endParaRPr lang="en-US" sz="1400" b="0" i="0" u="none" strike="noStrike" cap="none" baseline="0">
                        <a:solidFill>
                          <a:srgbClr val="0070C0"/>
                        </a:solidFill>
                        <a:effectLst/>
                        <a:latin typeface="Arial" panose="020B0604020202020204" pitchFamily="34" charset="0"/>
                      </a:endParaRPr>
                    </a:p>
                  </a:txBody>
                  <a:tcPr marL="0" marR="0" marT="0" marB="0" anchor="ctr">
                    <a:lnL w="9525" cap="flat" cmpd="sng" algn="ctr">
                      <a:noFill/>
                      <a:prstDash val="soli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400" cap="none" baseline="0">
                        <a:solidFill>
                          <a:srgbClr val="0070C0"/>
                        </a:solidFill>
                      </a:endParaRPr>
                    </a:p>
                  </a:txBody>
                  <a:tcPr marL="268927" marR="8964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400" cap="none" baseline="0">
                        <a:solidFill>
                          <a:srgbClr val="0070C0"/>
                        </a:solidFill>
                      </a:endParaRPr>
                    </a:p>
                  </a:txBody>
                  <a:tcPr marL="268927" marR="8964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400" cap="none" baseline="0">
                        <a:solidFill>
                          <a:srgbClr val="0070C0"/>
                        </a:solidFill>
                      </a:endParaRPr>
                    </a:p>
                  </a:txBody>
                  <a:tcPr marL="268927" marR="8964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400" cap="none" baseline="0">
                        <a:solidFill>
                          <a:srgbClr val="0070C0"/>
                        </a:solidFill>
                      </a:endParaRPr>
                    </a:p>
                  </a:txBody>
                  <a:tcPr marL="268927" marR="8964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5238263"/>
                  </a:ext>
                </a:extLst>
              </a:tr>
              <a:tr h="356734">
                <a:tc>
                  <a:txBody>
                    <a:bodyPr/>
                    <a:lstStyle/>
                    <a:p>
                      <a:pPr algn="l" fontAlgn="t">
                        <a:lnSpc>
                          <a:spcPct val="100000"/>
                        </a:lnSpc>
                        <a:spcBef>
                          <a:spcPts val="0"/>
                        </a:spcBef>
                        <a:spcAft>
                          <a:spcPts val="800"/>
                        </a:spcAft>
                      </a:pPr>
                      <a:r>
                        <a:rPr lang="en-US" sz="1400" u="none" strike="noStrike" cap="none" baseline="0">
                          <a:solidFill>
                            <a:srgbClr val="0070C0"/>
                          </a:solidFill>
                          <a:effectLst/>
                        </a:rPr>
                        <a:t>End User Devices (Mobile and PCs)</a:t>
                      </a:r>
                      <a:endParaRPr lang="en-US" sz="1400" b="0" i="0" u="none" strike="noStrike" cap="none" baseline="0">
                        <a:solidFill>
                          <a:srgbClr val="0070C0"/>
                        </a:solidFill>
                        <a:effectLst/>
                        <a:latin typeface="Arial" panose="020B0604020202020204" pitchFamily="34" charset="0"/>
                      </a:endParaRPr>
                    </a:p>
                  </a:txBody>
                  <a:tcPr marL="0" marR="0" marT="0" marB="0" anchor="ctr">
                    <a:lnL w="9525" cap="flat" cmpd="sng" algn="ctr">
                      <a:noFill/>
                      <a:prstDash val="soli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400" cap="none" baseline="0">
                        <a:solidFill>
                          <a:srgbClr val="0070C0"/>
                        </a:solidFill>
                      </a:endParaRPr>
                    </a:p>
                  </a:txBody>
                  <a:tcPr marL="268927" marR="8964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400" cap="none" baseline="0">
                        <a:solidFill>
                          <a:srgbClr val="0070C0"/>
                        </a:solidFill>
                      </a:endParaRPr>
                    </a:p>
                  </a:txBody>
                  <a:tcPr marL="268927" marR="8964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400" cap="none" baseline="0">
                        <a:solidFill>
                          <a:srgbClr val="0070C0"/>
                        </a:solidFill>
                      </a:endParaRPr>
                    </a:p>
                  </a:txBody>
                  <a:tcPr marL="268927" marR="8964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400" cap="none" baseline="0">
                        <a:solidFill>
                          <a:srgbClr val="0070C0"/>
                        </a:solidFill>
                      </a:endParaRPr>
                    </a:p>
                  </a:txBody>
                  <a:tcPr marL="268927" marR="8964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90207798"/>
                  </a:ext>
                </a:extLst>
              </a:tr>
              <a:tr h="356734">
                <a:tc>
                  <a:txBody>
                    <a:bodyPr/>
                    <a:lstStyle/>
                    <a:p>
                      <a:pPr algn="l" fontAlgn="t">
                        <a:lnSpc>
                          <a:spcPct val="100000"/>
                        </a:lnSpc>
                        <a:spcBef>
                          <a:spcPts val="0"/>
                        </a:spcBef>
                        <a:spcAft>
                          <a:spcPts val="800"/>
                        </a:spcAft>
                      </a:pPr>
                      <a:r>
                        <a:rPr lang="en-US" sz="1400" u="none" strike="noStrike" cap="none" baseline="0">
                          <a:solidFill>
                            <a:srgbClr val="0070C0"/>
                          </a:solidFill>
                          <a:effectLst/>
                        </a:rPr>
                        <a:t>OS Image management</a:t>
                      </a:r>
                      <a:endParaRPr lang="en-US" sz="1400" b="0" i="0" u="none" strike="noStrike" cap="none" baseline="0">
                        <a:solidFill>
                          <a:srgbClr val="0070C0"/>
                        </a:solidFill>
                        <a:effectLst/>
                        <a:latin typeface="Arial" panose="020B0604020202020204" pitchFamily="34" charset="0"/>
                      </a:endParaRPr>
                    </a:p>
                  </a:txBody>
                  <a:tcPr marL="0" marR="0" marT="0" marB="0" anchor="ctr">
                    <a:lnL w="9525" cap="flat" cmpd="sng" algn="ctr">
                      <a:noFill/>
                      <a:prstDash val="soli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400" cap="none" baseline="0">
                        <a:solidFill>
                          <a:srgbClr val="0070C0"/>
                        </a:solidFill>
                      </a:endParaRPr>
                    </a:p>
                  </a:txBody>
                  <a:tcPr marL="268927" marR="8964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400" cap="none" baseline="0">
                        <a:solidFill>
                          <a:srgbClr val="0070C0"/>
                        </a:solidFill>
                      </a:endParaRPr>
                    </a:p>
                  </a:txBody>
                  <a:tcPr marL="268927" marR="8964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400" cap="none" baseline="0">
                        <a:solidFill>
                          <a:srgbClr val="0070C0"/>
                        </a:solidFill>
                      </a:endParaRPr>
                    </a:p>
                  </a:txBody>
                  <a:tcPr marL="268927" marR="8964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400" cap="none" baseline="0">
                        <a:solidFill>
                          <a:srgbClr val="0070C0"/>
                        </a:solidFill>
                      </a:endParaRPr>
                    </a:p>
                  </a:txBody>
                  <a:tcPr marL="268927" marR="8964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9228116"/>
                  </a:ext>
                </a:extLst>
              </a:tr>
              <a:tr h="356734">
                <a:tc>
                  <a:txBody>
                    <a:bodyPr/>
                    <a:lstStyle/>
                    <a:p>
                      <a:pPr marL="0" marR="0" lvl="0" indent="0" algn="l" defTabSz="951304" rtl="0" eaLnBrk="1" fontAlgn="t" latinLnBrk="0" hangingPunct="1">
                        <a:lnSpc>
                          <a:spcPct val="100000"/>
                        </a:lnSpc>
                        <a:spcBef>
                          <a:spcPts val="0"/>
                        </a:spcBef>
                        <a:spcAft>
                          <a:spcPts val="800"/>
                        </a:spcAft>
                        <a:buClrTx/>
                        <a:buSzTx/>
                        <a:buFontTx/>
                        <a:buNone/>
                        <a:tabLst/>
                        <a:defRPr/>
                      </a:pPr>
                      <a:r>
                        <a:rPr lang="en-US" sz="1400" u="none" strike="noStrike" cap="none" baseline="0">
                          <a:solidFill>
                            <a:srgbClr val="0070C0"/>
                          </a:solidFill>
                          <a:effectLst/>
                        </a:rPr>
                        <a:t>Deployment Configuration</a:t>
                      </a:r>
                      <a:endParaRPr lang="en-US" sz="1400" b="0" i="0" u="none" strike="noStrike" cap="none" baseline="0">
                        <a:solidFill>
                          <a:srgbClr val="0070C0"/>
                        </a:solidFill>
                        <a:effectLst/>
                        <a:latin typeface="Arial" panose="020B0604020202020204" pitchFamily="34" charset="0"/>
                      </a:endParaRPr>
                    </a:p>
                  </a:txBody>
                  <a:tcPr marL="0" marR="0" marT="0" marB="0" anchor="ctr">
                    <a:lnL w="9525" cap="flat" cmpd="sng" algn="ctr">
                      <a:noFill/>
                      <a:prstDash val="soli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400" cap="none" baseline="0">
                        <a:solidFill>
                          <a:srgbClr val="0070C0"/>
                        </a:solidFill>
                      </a:endParaRPr>
                    </a:p>
                  </a:txBody>
                  <a:tcPr marL="268927" marR="8964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400" cap="none" baseline="0">
                        <a:solidFill>
                          <a:srgbClr val="0070C0"/>
                        </a:solidFill>
                      </a:endParaRPr>
                    </a:p>
                  </a:txBody>
                  <a:tcPr marL="268927" marR="8964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400" cap="none" baseline="0">
                        <a:solidFill>
                          <a:srgbClr val="0070C0"/>
                        </a:solidFill>
                      </a:endParaRPr>
                    </a:p>
                  </a:txBody>
                  <a:tcPr marL="268927" marR="8964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400" cap="none" baseline="0">
                        <a:solidFill>
                          <a:srgbClr val="0070C0"/>
                        </a:solidFill>
                      </a:endParaRPr>
                    </a:p>
                  </a:txBody>
                  <a:tcPr marL="268927" marR="8964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02550690"/>
                  </a:ext>
                </a:extLst>
              </a:tr>
              <a:tr h="356734">
                <a:tc>
                  <a:txBody>
                    <a:bodyPr/>
                    <a:lstStyle/>
                    <a:p>
                      <a:pPr algn="l" fontAlgn="t">
                        <a:lnSpc>
                          <a:spcPct val="100000"/>
                        </a:lnSpc>
                        <a:spcBef>
                          <a:spcPts val="0"/>
                        </a:spcBef>
                        <a:spcAft>
                          <a:spcPts val="800"/>
                        </a:spcAft>
                      </a:pPr>
                      <a:r>
                        <a:rPr lang="en-US" sz="1400" u="none" strike="noStrike" cap="none" baseline="0">
                          <a:solidFill>
                            <a:srgbClr val="0070C0"/>
                          </a:solidFill>
                          <a:effectLst/>
                        </a:rPr>
                        <a:t>Network Controls </a:t>
                      </a:r>
                      <a:endParaRPr lang="en-US" sz="1400" b="0" i="0" u="none" strike="noStrike" cap="none" baseline="0">
                        <a:solidFill>
                          <a:srgbClr val="0070C0"/>
                        </a:solidFill>
                        <a:effectLst/>
                        <a:latin typeface="Arial" panose="020B0604020202020204" pitchFamily="34" charset="0"/>
                      </a:endParaRPr>
                    </a:p>
                  </a:txBody>
                  <a:tcPr marL="0" marR="0" marT="0" marB="0" anchor="ctr">
                    <a:lnL w="9525" cap="flat" cmpd="sng" algn="ctr">
                      <a:noFill/>
                      <a:prstDash val="soli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400" cap="none" baseline="0">
                        <a:solidFill>
                          <a:srgbClr val="0070C0"/>
                        </a:solidFill>
                      </a:endParaRPr>
                    </a:p>
                  </a:txBody>
                  <a:tcPr marL="268927" marR="8964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400" cap="none" baseline="0">
                        <a:solidFill>
                          <a:srgbClr val="0070C0"/>
                        </a:solidFill>
                      </a:endParaRPr>
                    </a:p>
                  </a:txBody>
                  <a:tcPr marL="268927" marR="8964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400" cap="none" baseline="0">
                        <a:solidFill>
                          <a:srgbClr val="0070C0"/>
                        </a:solidFill>
                      </a:endParaRPr>
                    </a:p>
                  </a:txBody>
                  <a:tcPr marL="268927" marR="8964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400" cap="none" baseline="0">
                        <a:solidFill>
                          <a:srgbClr val="0070C0"/>
                        </a:solidFill>
                      </a:endParaRPr>
                    </a:p>
                  </a:txBody>
                  <a:tcPr marL="268927" marR="8964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61506028"/>
                  </a:ext>
                </a:extLst>
              </a:tr>
              <a:tr h="356734">
                <a:tc>
                  <a:txBody>
                    <a:bodyPr/>
                    <a:lstStyle/>
                    <a:p>
                      <a:pPr marL="0" marR="0" lvl="0" indent="0" algn="l" defTabSz="951304" rtl="0" eaLnBrk="1" fontAlgn="t" latinLnBrk="0" hangingPunct="1">
                        <a:lnSpc>
                          <a:spcPct val="100000"/>
                        </a:lnSpc>
                        <a:spcBef>
                          <a:spcPts val="0"/>
                        </a:spcBef>
                        <a:spcAft>
                          <a:spcPts val="800"/>
                        </a:spcAft>
                        <a:buClrTx/>
                        <a:buSzTx/>
                        <a:buFontTx/>
                        <a:buNone/>
                        <a:tabLst/>
                        <a:defRPr/>
                      </a:pPr>
                      <a:r>
                        <a:rPr lang="en-US" sz="1400" u="none" strike="noStrike" cap="none" baseline="0">
                          <a:solidFill>
                            <a:srgbClr val="0070C0"/>
                          </a:solidFill>
                          <a:effectLst/>
                        </a:rPr>
                        <a:t>Virtualization Control Plane</a:t>
                      </a:r>
                      <a:endParaRPr lang="en-US" sz="1400" b="0" i="0" u="none" strike="noStrike" cap="none" baseline="0">
                        <a:solidFill>
                          <a:srgbClr val="0070C0"/>
                        </a:solidFill>
                        <a:effectLst/>
                        <a:latin typeface="Arial" panose="020B0604020202020204" pitchFamily="34" charset="0"/>
                      </a:endParaRPr>
                    </a:p>
                  </a:txBody>
                  <a:tcPr marL="0" marR="0" marT="0" marB="0" anchor="ctr">
                    <a:lnL w="9525" cap="flat" cmpd="sng" algn="ctr">
                      <a:noFill/>
                      <a:prstDash val="soli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400" cap="none" baseline="0">
                        <a:solidFill>
                          <a:srgbClr val="0070C0"/>
                        </a:solidFill>
                      </a:endParaRPr>
                    </a:p>
                  </a:txBody>
                  <a:tcPr marL="268927" marR="8964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400" cap="none" baseline="0">
                        <a:solidFill>
                          <a:srgbClr val="0070C0"/>
                        </a:solidFill>
                      </a:endParaRPr>
                    </a:p>
                  </a:txBody>
                  <a:tcPr marL="268927" marR="8964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400" cap="none" baseline="0">
                        <a:solidFill>
                          <a:srgbClr val="0070C0"/>
                        </a:solidFill>
                      </a:endParaRPr>
                    </a:p>
                  </a:txBody>
                  <a:tcPr marL="268927" marR="8964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400" cap="none" baseline="0">
                        <a:solidFill>
                          <a:srgbClr val="0070C0"/>
                        </a:solidFill>
                      </a:endParaRPr>
                    </a:p>
                  </a:txBody>
                  <a:tcPr marL="268927" marR="8964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65926884"/>
                  </a:ext>
                </a:extLst>
              </a:tr>
              <a:tr h="356734">
                <a:tc>
                  <a:txBody>
                    <a:bodyPr/>
                    <a:lstStyle/>
                    <a:p>
                      <a:pPr algn="l" fontAlgn="t">
                        <a:lnSpc>
                          <a:spcPct val="100000"/>
                        </a:lnSpc>
                        <a:spcBef>
                          <a:spcPts val="0"/>
                        </a:spcBef>
                        <a:spcAft>
                          <a:spcPts val="800"/>
                        </a:spcAft>
                      </a:pPr>
                      <a:r>
                        <a:rPr lang="en-US" sz="1400" u="none" strike="noStrike" cap="none" baseline="0">
                          <a:solidFill>
                            <a:srgbClr val="0070C0"/>
                          </a:solidFill>
                          <a:effectLst/>
                        </a:rPr>
                        <a:t>Physical hosts</a:t>
                      </a:r>
                      <a:endParaRPr lang="en-US" sz="1400" b="0" i="0" u="none" strike="noStrike" cap="none" baseline="0">
                        <a:solidFill>
                          <a:srgbClr val="0070C0"/>
                        </a:solidFill>
                        <a:effectLst/>
                        <a:latin typeface="Arial" panose="020B0604020202020204" pitchFamily="34" charset="0"/>
                      </a:endParaRPr>
                    </a:p>
                  </a:txBody>
                  <a:tcPr marL="0" marR="0" marT="0" marB="0" anchor="ctr">
                    <a:lnL w="9525" cap="flat" cmpd="sng" algn="ctr">
                      <a:noFill/>
                      <a:prstDash val="soli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400" cap="none" baseline="0">
                        <a:solidFill>
                          <a:srgbClr val="0070C0"/>
                        </a:solidFill>
                      </a:endParaRPr>
                    </a:p>
                  </a:txBody>
                  <a:tcPr marL="268927" marR="8964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400" cap="none" baseline="0">
                        <a:solidFill>
                          <a:srgbClr val="0070C0"/>
                        </a:solidFill>
                      </a:endParaRPr>
                    </a:p>
                  </a:txBody>
                  <a:tcPr marL="268927" marR="8964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400" cap="none" baseline="0">
                        <a:solidFill>
                          <a:srgbClr val="0070C0"/>
                        </a:solidFill>
                      </a:endParaRPr>
                    </a:p>
                  </a:txBody>
                  <a:tcPr marL="268927" marR="8964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400" cap="none" baseline="0">
                        <a:solidFill>
                          <a:srgbClr val="0070C0"/>
                        </a:solidFill>
                      </a:endParaRPr>
                    </a:p>
                  </a:txBody>
                  <a:tcPr marL="268927" marR="8964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63168100"/>
                  </a:ext>
                </a:extLst>
              </a:tr>
              <a:tr h="356734">
                <a:tc>
                  <a:txBody>
                    <a:bodyPr/>
                    <a:lstStyle/>
                    <a:p>
                      <a:pPr algn="l" fontAlgn="t">
                        <a:lnSpc>
                          <a:spcPct val="100000"/>
                        </a:lnSpc>
                        <a:spcBef>
                          <a:spcPts val="0"/>
                        </a:spcBef>
                        <a:spcAft>
                          <a:spcPts val="800"/>
                        </a:spcAft>
                      </a:pPr>
                      <a:r>
                        <a:rPr lang="en-US" sz="1400" u="none" strike="noStrike" cap="none" baseline="0">
                          <a:solidFill>
                            <a:srgbClr val="0070C0"/>
                          </a:solidFill>
                          <a:effectLst/>
                        </a:rPr>
                        <a:t>Physical network</a:t>
                      </a:r>
                      <a:endParaRPr lang="en-US" sz="1400" b="0" i="0" u="none" strike="noStrike" cap="none" baseline="0">
                        <a:solidFill>
                          <a:srgbClr val="0070C0"/>
                        </a:solidFill>
                        <a:effectLst/>
                        <a:latin typeface="Arial" panose="020B0604020202020204" pitchFamily="34" charset="0"/>
                      </a:endParaRPr>
                    </a:p>
                  </a:txBody>
                  <a:tcPr marL="0" marR="0" marT="0" marB="0" anchor="ctr">
                    <a:lnL w="9525" cap="flat" cmpd="sng" algn="ctr">
                      <a:noFill/>
                      <a:prstDash val="soli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400" cap="none" baseline="0">
                        <a:solidFill>
                          <a:srgbClr val="0070C0"/>
                        </a:solidFill>
                      </a:endParaRPr>
                    </a:p>
                  </a:txBody>
                  <a:tcPr marL="268927" marR="8964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400" cap="none" baseline="0">
                        <a:solidFill>
                          <a:srgbClr val="0070C0"/>
                        </a:solidFill>
                      </a:endParaRPr>
                    </a:p>
                  </a:txBody>
                  <a:tcPr marL="268927" marR="8964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400" cap="none" baseline="0">
                        <a:solidFill>
                          <a:srgbClr val="0070C0"/>
                        </a:solidFill>
                      </a:endParaRPr>
                    </a:p>
                  </a:txBody>
                  <a:tcPr marL="268927" marR="8964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400" cap="none" baseline="0">
                        <a:solidFill>
                          <a:srgbClr val="0070C0"/>
                        </a:solidFill>
                      </a:endParaRPr>
                    </a:p>
                  </a:txBody>
                  <a:tcPr marL="268927" marR="8964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50888266"/>
                  </a:ext>
                </a:extLst>
              </a:tr>
              <a:tr h="356734">
                <a:tc>
                  <a:txBody>
                    <a:bodyPr/>
                    <a:lstStyle/>
                    <a:p>
                      <a:pPr algn="l" fontAlgn="t">
                        <a:lnSpc>
                          <a:spcPct val="100000"/>
                        </a:lnSpc>
                        <a:spcBef>
                          <a:spcPts val="0"/>
                        </a:spcBef>
                        <a:spcAft>
                          <a:spcPts val="800"/>
                        </a:spcAft>
                      </a:pPr>
                      <a:r>
                        <a:rPr lang="en-US" sz="1400" u="none" strike="noStrike" cap="none" baseline="0">
                          <a:solidFill>
                            <a:srgbClr val="0070C0"/>
                          </a:solidFill>
                          <a:effectLst/>
                        </a:rPr>
                        <a:t>Physical datacenter</a:t>
                      </a:r>
                      <a:endParaRPr lang="en-US" sz="1400" b="0" i="0" u="none" strike="noStrike" cap="none" baseline="0">
                        <a:solidFill>
                          <a:srgbClr val="0070C0"/>
                        </a:solidFill>
                        <a:effectLst/>
                        <a:latin typeface="Arial" panose="020B0604020202020204" pitchFamily="34" charset="0"/>
                      </a:endParaRPr>
                    </a:p>
                  </a:txBody>
                  <a:tcPr marL="0" marR="0" marT="0" marB="0" anchor="ctr">
                    <a:lnL w="9525" cap="flat" cmpd="sng" algn="ctr">
                      <a:noFill/>
                      <a:prstDash val="soli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400" cap="none" baseline="0">
                        <a:solidFill>
                          <a:srgbClr val="0070C0"/>
                        </a:solidFill>
                      </a:endParaRPr>
                    </a:p>
                  </a:txBody>
                  <a:tcPr marL="268927" marR="8964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400" cap="none" baseline="0">
                        <a:solidFill>
                          <a:srgbClr val="0070C0"/>
                        </a:solidFill>
                      </a:endParaRPr>
                    </a:p>
                  </a:txBody>
                  <a:tcPr marL="268927" marR="8964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400" cap="none" baseline="0">
                        <a:solidFill>
                          <a:srgbClr val="0070C0"/>
                        </a:solidFill>
                      </a:endParaRPr>
                    </a:p>
                  </a:txBody>
                  <a:tcPr marL="268927" marR="8964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400" cap="none" baseline="0">
                        <a:solidFill>
                          <a:srgbClr val="0070C0"/>
                        </a:solidFill>
                      </a:endParaRPr>
                    </a:p>
                  </a:txBody>
                  <a:tcPr marL="268927" marR="8964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07537551"/>
                  </a:ext>
                </a:extLst>
              </a:tr>
            </a:tbl>
          </a:graphicData>
        </a:graphic>
      </p:graphicFrame>
      <p:grpSp>
        <p:nvGrpSpPr>
          <p:cNvPr id="6" name="Group 5">
            <a:extLst>
              <a:ext uri="{FF2B5EF4-FFF2-40B4-BE49-F238E27FC236}">
                <a16:creationId xmlns:a16="http://schemas.microsoft.com/office/drawing/2014/main" id="{547673AB-9B09-1D45-EAC1-5A6607B0FDC8}"/>
              </a:ext>
            </a:extLst>
          </p:cNvPr>
          <p:cNvGrpSpPr/>
          <p:nvPr/>
        </p:nvGrpSpPr>
        <p:grpSpPr>
          <a:xfrm>
            <a:off x="8014198" y="6272604"/>
            <a:ext cx="2507862" cy="226862"/>
            <a:chOff x="588264" y="6091794"/>
            <a:chExt cx="2824861" cy="177244"/>
          </a:xfrm>
        </p:grpSpPr>
        <p:sp>
          <p:nvSpPr>
            <p:cNvPr id="7" name="Rectangle: Rounded Corners 6">
              <a:extLst>
                <a:ext uri="{FF2B5EF4-FFF2-40B4-BE49-F238E27FC236}">
                  <a16:creationId xmlns:a16="http://schemas.microsoft.com/office/drawing/2014/main" id="{A91C518B-39FF-97EF-386A-49B899614299}"/>
                </a:ext>
              </a:extLst>
            </p:cNvPr>
            <p:cNvSpPr/>
            <p:nvPr/>
          </p:nvSpPr>
          <p:spPr bwMode="auto">
            <a:xfrm>
              <a:off x="588264" y="6091794"/>
              <a:ext cx="1344637" cy="177244"/>
            </a:xfrm>
            <a:prstGeom prst="roundRect">
              <a:avLst>
                <a:gd name="adj" fmla="val 50000"/>
              </a:avLst>
            </a:prstGeom>
            <a:solidFill>
              <a:schemeClr val="accent1"/>
            </a:solidFill>
            <a:ln>
              <a:noFill/>
              <a:headEnd type="none" w="med" len="med"/>
              <a:tailEnd type="none" w="med" len="med"/>
            </a:ln>
            <a:effectLst>
              <a:outerShdw blurRad="254000" dist="50800" dir="2700000" algn="ctr" rotWithShape="0">
                <a:srgbClr val="000000">
                  <a:alpha val="25000"/>
                </a:srgb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3927" rtl="0" eaLnBrk="1" fontAlgn="base" latinLnBrk="0" hangingPunct="1">
                <a:lnSpc>
                  <a:spcPct val="100000"/>
                </a:lnSpc>
                <a:spcBef>
                  <a:spcPct val="0"/>
                </a:spcBef>
                <a:spcAft>
                  <a:spcPct val="0"/>
                </a:spcAft>
                <a:buClrTx/>
                <a:buSzTx/>
                <a:buFontTx/>
                <a:buNone/>
                <a:tabLst/>
                <a:defRPr/>
              </a:pPr>
              <a:r>
                <a:rPr kumimoji="0" lang="en-US" sz="800" b="1" i="0" u="none" strike="noStrike" kern="1200" cap="all"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rPr>
                <a:t>CUSTOMER</a:t>
              </a:r>
            </a:p>
          </p:txBody>
        </p:sp>
        <p:sp>
          <p:nvSpPr>
            <p:cNvPr id="8" name="Rectangle: Rounded Corners 7">
              <a:extLst>
                <a:ext uri="{FF2B5EF4-FFF2-40B4-BE49-F238E27FC236}">
                  <a16:creationId xmlns:a16="http://schemas.microsoft.com/office/drawing/2014/main" id="{65800804-C90E-1ACF-88B3-A7D6C1BD156F}"/>
                </a:ext>
              </a:extLst>
            </p:cNvPr>
            <p:cNvSpPr/>
            <p:nvPr/>
          </p:nvSpPr>
          <p:spPr bwMode="auto">
            <a:xfrm>
              <a:off x="2068488" y="6091794"/>
              <a:ext cx="1344637" cy="177244"/>
            </a:xfrm>
            <a:prstGeom prst="roundRect">
              <a:avLst>
                <a:gd name="adj" fmla="val 50000"/>
              </a:avLst>
            </a:prstGeom>
            <a:solidFill>
              <a:schemeClr val="bg1"/>
            </a:solidFill>
            <a:ln>
              <a:noFill/>
              <a:headEnd type="none" w="med" len="med"/>
              <a:tailEnd type="none" w="med" len="med"/>
            </a:ln>
            <a:effectLst>
              <a:outerShdw blurRad="254000" dist="50800" dir="2700000" algn="ctr" rotWithShape="0">
                <a:srgbClr val="000000">
                  <a:alpha val="25000"/>
                </a:srgb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3927" rtl="0" eaLnBrk="1" fontAlgn="base" latinLnBrk="0" hangingPunct="1">
                <a:lnSpc>
                  <a:spcPct val="100000"/>
                </a:lnSpc>
                <a:spcBef>
                  <a:spcPct val="0"/>
                </a:spcBef>
                <a:spcAft>
                  <a:spcPct val="0"/>
                </a:spcAft>
                <a:buClrTx/>
                <a:buSzTx/>
                <a:buFontTx/>
                <a:buNone/>
                <a:tabLst/>
                <a:defRPr/>
              </a:pPr>
              <a:r>
                <a:rPr kumimoji="0" lang="en-US" sz="800" b="1" i="0" u="none" strike="noStrike" kern="1200" cap="all" spc="0" normalizeH="0" baseline="0" noProof="0">
                  <a:ln>
                    <a:noFill/>
                  </a:ln>
                  <a:solidFill>
                    <a:srgbClr val="0078D4"/>
                  </a:solidFill>
                  <a:effectLst/>
                  <a:uLnTx/>
                  <a:uFillTx/>
                  <a:latin typeface="Segoe UI"/>
                  <a:ea typeface="+mn-ea"/>
                  <a:cs typeface="Segoe UI" pitchFamily="34" charset="0"/>
                </a:rPr>
                <a:t>Microsoft</a:t>
              </a:r>
            </a:p>
          </p:txBody>
        </p:sp>
      </p:grpSp>
      <p:sp>
        <p:nvSpPr>
          <p:cNvPr id="10" name="Rectangle: Rounded Corners 9">
            <a:extLst>
              <a:ext uri="{FF2B5EF4-FFF2-40B4-BE49-F238E27FC236}">
                <a16:creationId xmlns:a16="http://schemas.microsoft.com/office/drawing/2014/main" id="{BF4F00B0-89C4-0BB1-E3C6-21DA2B674FAB}"/>
              </a:ext>
              <a:ext uri="{C183D7F6-B498-43B3-948B-1728B52AA6E4}">
                <adec:decorative xmlns:adec="http://schemas.microsoft.com/office/drawing/2017/decorative" val="1"/>
              </a:ext>
            </a:extLst>
          </p:cNvPr>
          <p:cNvSpPr/>
          <p:nvPr/>
        </p:nvSpPr>
        <p:spPr bwMode="auto">
          <a:xfrm>
            <a:off x="3920176" y="2669792"/>
            <a:ext cx="1778418" cy="217576"/>
          </a:xfrm>
          <a:prstGeom prst="roundRect">
            <a:avLst>
              <a:gd name="adj" fmla="val 50000"/>
            </a:avLst>
          </a:prstGeom>
          <a:solidFill>
            <a:schemeClr val="accent1"/>
          </a:solidFill>
          <a:ln>
            <a:noFill/>
            <a:headEnd type="none" w="med" len="med"/>
            <a:tailEnd type="none" w="med" len="med"/>
          </a:ln>
          <a:effectLst>
            <a:outerShdw blurRad="254000" sx="102000" sy="102000" algn="ctr" rotWithShape="0">
              <a:srgbClr val="000000">
                <a:alpha val="25000"/>
              </a:srgb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marL="0" marR="0" lvl="0" indent="0" algn="l"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1200" cap="none" spc="0" normalizeH="0" baseline="0" noProof="0">
              <a:ln>
                <a:noFill/>
              </a:ln>
              <a:solidFill>
                <a:srgbClr val="FFFFFF"/>
              </a:solidFill>
              <a:effectLst/>
              <a:uLnTx/>
              <a:uFillTx/>
              <a:latin typeface="Segoe UI"/>
              <a:ea typeface="+mn-ea"/>
              <a:cs typeface="Segoe UI" pitchFamily="34" charset="0"/>
            </a:endParaRPr>
          </a:p>
        </p:txBody>
      </p:sp>
      <p:sp>
        <p:nvSpPr>
          <p:cNvPr id="11" name="Rectangle: Rounded Corners 10">
            <a:extLst>
              <a:ext uri="{FF2B5EF4-FFF2-40B4-BE49-F238E27FC236}">
                <a16:creationId xmlns:a16="http://schemas.microsoft.com/office/drawing/2014/main" id="{75ED421D-BA65-F129-9377-216408E75A62}"/>
              </a:ext>
              <a:ext uri="{C183D7F6-B498-43B3-948B-1728B52AA6E4}">
                <adec:decorative xmlns:adec="http://schemas.microsoft.com/office/drawing/2017/decorative" val="1"/>
              </a:ext>
            </a:extLst>
          </p:cNvPr>
          <p:cNvSpPr/>
          <p:nvPr/>
        </p:nvSpPr>
        <p:spPr bwMode="auto">
          <a:xfrm>
            <a:off x="3920176" y="3024830"/>
            <a:ext cx="1778418" cy="217576"/>
          </a:xfrm>
          <a:prstGeom prst="roundRect">
            <a:avLst>
              <a:gd name="adj" fmla="val 50000"/>
            </a:avLst>
          </a:prstGeom>
          <a:solidFill>
            <a:schemeClr val="accent1"/>
          </a:solidFill>
          <a:ln>
            <a:noFill/>
            <a:headEnd type="none" w="med" len="med"/>
            <a:tailEnd type="none" w="med" len="med"/>
          </a:ln>
          <a:effectLst>
            <a:outerShdw blurRad="254000" sx="102000" sy="102000" algn="ctr" rotWithShape="0">
              <a:srgbClr val="000000">
                <a:alpha val="25000"/>
              </a:srgb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marL="0" marR="0" lvl="0" indent="0" algn="l"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1200" cap="none" spc="0" normalizeH="0" baseline="0" noProof="0" err="1">
              <a:ln>
                <a:noFill/>
              </a:ln>
              <a:solidFill>
                <a:srgbClr val="FFFFFF"/>
              </a:solidFill>
              <a:effectLst/>
              <a:uLnTx/>
              <a:uFillTx/>
              <a:latin typeface="Segoe UI"/>
              <a:ea typeface="+mn-ea"/>
              <a:cs typeface="Segoe UI" pitchFamily="34" charset="0"/>
            </a:endParaRPr>
          </a:p>
        </p:txBody>
      </p:sp>
      <p:sp>
        <p:nvSpPr>
          <p:cNvPr id="12" name="Rectangle: Rounded Corners 11">
            <a:extLst>
              <a:ext uri="{FF2B5EF4-FFF2-40B4-BE49-F238E27FC236}">
                <a16:creationId xmlns:a16="http://schemas.microsoft.com/office/drawing/2014/main" id="{71672295-F387-B8D4-A3F4-97E6C63A3BCE}"/>
              </a:ext>
              <a:ext uri="{C183D7F6-B498-43B3-948B-1728B52AA6E4}">
                <adec:decorative xmlns:adec="http://schemas.microsoft.com/office/drawing/2017/decorative" val="1"/>
              </a:ext>
            </a:extLst>
          </p:cNvPr>
          <p:cNvSpPr/>
          <p:nvPr/>
        </p:nvSpPr>
        <p:spPr bwMode="auto">
          <a:xfrm>
            <a:off x="3920176" y="3379868"/>
            <a:ext cx="1778418" cy="217576"/>
          </a:xfrm>
          <a:prstGeom prst="roundRect">
            <a:avLst>
              <a:gd name="adj" fmla="val 50000"/>
            </a:avLst>
          </a:prstGeom>
          <a:solidFill>
            <a:schemeClr val="accent1"/>
          </a:solidFill>
          <a:ln>
            <a:noFill/>
            <a:headEnd type="none" w="med" len="med"/>
            <a:tailEnd type="none" w="med" len="med"/>
          </a:ln>
          <a:effectLst>
            <a:outerShdw blurRad="254000" sx="102000" sy="102000" algn="ctr" rotWithShape="0">
              <a:srgbClr val="000000">
                <a:alpha val="25000"/>
              </a:srgb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marL="0" marR="0" lvl="0" indent="0" algn="l"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1200" cap="none" spc="0" normalizeH="0" baseline="0" noProof="0" err="1">
              <a:ln>
                <a:noFill/>
              </a:ln>
              <a:solidFill>
                <a:srgbClr val="FFFFFF"/>
              </a:solidFill>
              <a:effectLst/>
              <a:uLnTx/>
              <a:uFillTx/>
              <a:latin typeface="Segoe UI"/>
              <a:ea typeface="+mn-ea"/>
              <a:cs typeface="Segoe UI" pitchFamily="34" charset="0"/>
            </a:endParaRPr>
          </a:p>
        </p:txBody>
      </p:sp>
      <p:sp>
        <p:nvSpPr>
          <p:cNvPr id="13" name="Rectangle: Rounded Corners 12">
            <a:extLst>
              <a:ext uri="{FF2B5EF4-FFF2-40B4-BE49-F238E27FC236}">
                <a16:creationId xmlns:a16="http://schemas.microsoft.com/office/drawing/2014/main" id="{6534ABAF-79FE-E858-BE97-A58C70610488}"/>
              </a:ext>
              <a:ext uri="{C183D7F6-B498-43B3-948B-1728B52AA6E4}">
                <adec:decorative xmlns:adec="http://schemas.microsoft.com/office/drawing/2017/decorative" val="1"/>
              </a:ext>
            </a:extLst>
          </p:cNvPr>
          <p:cNvSpPr/>
          <p:nvPr/>
        </p:nvSpPr>
        <p:spPr bwMode="auto">
          <a:xfrm>
            <a:off x="3920176" y="3734906"/>
            <a:ext cx="1778418" cy="217576"/>
          </a:xfrm>
          <a:prstGeom prst="roundRect">
            <a:avLst>
              <a:gd name="adj" fmla="val 50000"/>
            </a:avLst>
          </a:prstGeom>
          <a:solidFill>
            <a:schemeClr val="accent1"/>
          </a:solidFill>
          <a:ln>
            <a:noFill/>
            <a:headEnd type="none" w="med" len="med"/>
            <a:tailEnd type="none" w="med" len="med"/>
          </a:ln>
          <a:effectLst>
            <a:outerShdw blurRad="254000" sx="102000" sy="102000" algn="ctr" rotWithShape="0">
              <a:srgbClr val="000000">
                <a:alpha val="25000"/>
              </a:srgb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marL="0" marR="0" lvl="0" indent="0" algn="l"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1200" cap="none" spc="0" normalizeH="0" baseline="0" noProof="0" err="1">
              <a:ln>
                <a:noFill/>
              </a:ln>
              <a:solidFill>
                <a:srgbClr val="FFFFFF"/>
              </a:solidFill>
              <a:effectLst/>
              <a:uLnTx/>
              <a:uFillTx/>
              <a:latin typeface="Segoe UI"/>
              <a:ea typeface="+mn-ea"/>
              <a:cs typeface="Segoe UI" pitchFamily="34" charset="0"/>
            </a:endParaRPr>
          </a:p>
        </p:txBody>
      </p:sp>
      <p:sp>
        <p:nvSpPr>
          <p:cNvPr id="14" name="Rectangle: Rounded Corners 13">
            <a:extLst>
              <a:ext uri="{FF2B5EF4-FFF2-40B4-BE49-F238E27FC236}">
                <a16:creationId xmlns:a16="http://schemas.microsoft.com/office/drawing/2014/main" id="{31839316-8BD7-7FA6-DD3C-7AF551B7F300}"/>
              </a:ext>
              <a:ext uri="{C183D7F6-B498-43B3-948B-1728B52AA6E4}">
                <adec:decorative xmlns:adec="http://schemas.microsoft.com/office/drawing/2017/decorative" val="1"/>
              </a:ext>
            </a:extLst>
          </p:cNvPr>
          <p:cNvSpPr/>
          <p:nvPr/>
        </p:nvSpPr>
        <p:spPr bwMode="auto">
          <a:xfrm>
            <a:off x="3920176" y="4089944"/>
            <a:ext cx="1778418" cy="217576"/>
          </a:xfrm>
          <a:prstGeom prst="roundRect">
            <a:avLst>
              <a:gd name="adj" fmla="val 50000"/>
            </a:avLst>
          </a:prstGeom>
          <a:solidFill>
            <a:schemeClr val="accent1"/>
          </a:solidFill>
          <a:ln>
            <a:noFill/>
            <a:headEnd type="none" w="med" len="med"/>
            <a:tailEnd type="none" w="med" len="med"/>
          </a:ln>
          <a:effectLst>
            <a:outerShdw blurRad="254000" sx="102000" sy="102000" algn="ctr" rotWithShape="0">
              <a:srgbClr val="000000">
                <a:alpha val="25000"/>
              </a:srgb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marL="0" marR="0" lvl="0" indent="0" algn="l"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1200" cap="none" spc="0" normalizeH="0" baseline="0" noProof="0" err="1">
              <a:ln>
                <a:noFill/>
              </a:ln>
              <a:solidFill>
                <a:srgbClr val="FFFFFF"/>
              </a:solidFill>
              <a:effectLst/>
              <a:uLnTx/>
              <a:uFillTx/>
              <a:latin typeface="Segoe UI"/>
              <a:ea typeface="+mn-ea"/>
              <a:cs typeface="Segoe UI" pitchFamily="34" charset="0"/>
            </a:endParaRPr>
          </a:p>
        </p:txBody>
      </p:sp>
      <p:sp>
        <p:nvSpPr>
          <p:cNvPr id="15" name="Rectangle: Rounded Corners 14">
            <a:extLst>
              <a:ext uri="{FF2B5EF4-FFF2-40B4-BE49-F238E27FC236}">
                <a16:creationId xmlns:a16="http://schemas.microsoft.com/office/drawing/2014/main" id="{5E22818A-B46D-5586-3BCD-AB551401631B}"/>
              </a:ext>
              <a:ext uri="{C183D7F6-B498-43B3-948B-1728B52AA6E4}">
                <adec:decorative xmlns:adec="http://schemas.microsoft.com/office/drawing/2017/decorative" val="1"/>
              </a:ext>
            </a:extLst>
          </p:cNvPr>
          <p:cNvSpPr/>
          <p:nvPr/>
        </p:nvSpPr>
        <p:spPr bwMode="auto">
          <a:xfrm>
            <a:off x="3920176" y="4444982"/>
            <a:ext cx="1778418" cy="217576"/>
          </a:xfrm>
          <a:prstGeom prst="roundRect">
            <a:avLst>
              <a:gd name="adj" fmla="val 50000"/>
            </a:avLst>
          </a:prstGeom>
          <a:solidFill>
            <a:schemeClr val="accent1"/>
          </a:solidFill>
          <a:ln>
            <a:noFill/>
            <a:headEnd type="none" w="med" len="med"/>
            <a:tailEnd type="none" w="med" len="med"/>
          </a:ln>
          <a:effectLst>
            <a:outerShdw blurRad="254000" sx="102000" sy="102000" algn="ctr" rotWithShape="0">
              <a:srgbClr val="000000">
                <a:alpha val="25000"/>
              </a:srgb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marL="0" marR="0" lvl="0" indent="0" algn="l"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1200" cap="none" spc="0" normalizeH="0" baseline="0" noProof="0" err="1">
              <a:ln>
                <a:noFill/>
              </a:ln>
              <a:solidFill>
                <a:srgbClr val="FFFFFF"/>
              </a:solidFill>
              <a:effectLst/>
              <a:uLnTx/>
              <a:uFillTx/>
              <a:latin typeface="Segoe UI"/>
              <a:ea typeface="+mn-ea"/>
              <a:cs typeface="Segoe UI" pitchFamily="34" charset="0"/>
            </a:endParaRPr>
          </a:p>
        </p:txBody>
      </p:sp>
      <p:sp>
        <p:nvSpPr>
          <p:cNvPr id="16" name="Rectangle: Rounded Corners 15">
            <a:extLst>
              <a:ext uri="{FF2B5EF4-FFF2-40B4-BE49-F238E27FC236}">
                <a16:creationId xmlns:a16="http://schemas.microsoft.com/office/drawing/2014/main" id="{AA43EB72-FDA7-6A21-4183-5FF7FF914E2D}"/>
              </a:ext>
              <a:ext uri="{C183D7F6-B498-43B3-948B-1728B52AA6E4}">
                <adec:decorative xmlns:adec="http://schemas.microsoft.com/office/drawing/2017/decorative" val="1"/>
              </a:ext>
            </a:extLst>
          </p:cNvPr>
          <p:cNvSpPr/>
          <p:nvPr/>
        </p:nvSpPr>
        <p:spPr bwMode="auto">
          <a:xfrm>
            <a:off x="3920176" y="4800020"/>
            <a:ext cx="1778418" cy="217576"/>
          </a:xfrm>
          <a:prstGeom prst="roundRect">
            <a:avLst>
              <a:gd name="adj" fmla="val 50000"/>
            </a:avLst>
          </a:prstGeom>
          <a:solidFill>
            <a:schemeClr val="accent1"/>
          </a:solidFill>
          <a:ln>
            <a:noFill/>
            <a:headEnd type="none" w="med" len="med"/>
            <a:tailEnd type="none" w="med" len="med"/>
          </a:ln>
          <a:effectLst>
            <a:outerShdw blurRad="254000" sx="102000" sy="102000" algn="ctr" rotWithShape="0">
              <a:srgbClr val="000000">
                <a:alpha val="25000"/>
              </a:srgb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marL="0" marR="0" lvl="0" indent="0" algn="l"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1200" cap="none" spc="0" normalizeH="0" baseline="0" noProof="0" err="1">
              <a:ln>
                <a:noFill/>
              </a:ln>
              <a:solidFill>
                <a:srgbClr val="FFFFFF"/>
              </a:solidFill>
              <a:effectLst/>
              <a:uLnTx/>
              <a:uFillTx/>
              <a:latin typeface="Segoe UI"/>
              <a:ea typeface="+mn-ea"/>
              <a:cs typeface="Segoe UI" pitchFamily="34" charset="0"/>
            </a:endParaRPr>
          </a:p>
        </p:txBody>
      </p:sp>
      <p:sp>
        <p:nvSpPr>
          <p:cNvPr id="17" name="Rectangle: Rounded Corners 16">
            <a:extLst>
              <a:ext uri="{FF2B5EF4-FFF2-40B4-BE49-F238E27FC236}">
                <a16:creationId xmlns:a16="http://schemas.microsoft.com/office/drawing/2014/main" id="{32CFE503-CE74-44C8-FC58-6F42F5B3AC39}"/>
              </a:ext>
              <a:ext uri="{C183D7F6-B498-43B3-948B-1728B52AA6E4}">
                <adec:decorative xmlns:adec="http://schemas.microsoft.com/office/drawing/2017/decorative" val="1"/>
              </a:ext>
            </a:extLst>
          </p:cNvPr>
          <p:cNvSpPr/>
          <p:nvPr/>
        </p:nvSpPr>
        <p:spPr bwMode="auto">
          <a:xfrm>
            <a:off x="3920176" y="5155058"/>
            <a:ext cx="1778418" cy="217576"/>
          </a:xfrm>
          <a:prstGeom prst="roundRect">
            <a:avLst>
              <a:gd name="adj" fmla="val 50000"/>
            </a:avLst>
          </a:prstGeom>
          <a:solidFill>
            <a:schemeClr val="accent1"/>
          </a:solidFill>
          <a:ln>
            <a:noFill/>
            <a:headEnd type="none" w="med" len="med"/>
            <a:tailEnd type="none" w="med" len="med"/>
          </a:ln>
          <a:effectLst>
            <a:outerShdw blurRad="254000" sx="102000" sy="102000" algn="ctr" rotWithShape="0">
              <a:srgbClr val="000000">
                <a:alpha val="25000"/>
              </a:srgb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marL="0" marR="0" lvl="0" indent="0" algn="l"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1200" cap="none" spc="0" normalizeH="0" baseline="0" noProof="0" err="1">
              <a:ln>
                <a:noFill/>
              </a:ln>
              <a:solidFill>
                <a:srgbClr val="FFFFFF"/>
              </a:solidFill>
              <a:effectLst/>
              <a:uLnTx/>
              <a:uFillTx/>
              <a:latin typeface="Segoe UI"/>
              <a:ea typeface="+mn-ea"/>
              <a:cs typeface="Segoe UI" pitchFamily="34" charset="0"/>
            </a:endParaRPr>
          </a:p>
        </p:txBody>
      </p:sp>
      <p:sp>
        <p:nvSpPr>
          <p:cNvPr id="18" name="Rectangle: Rounded Corners 17">
            <a:extLst>
              <a:ext uri="{FF2B5EF4-FFF2-40B4-BE49-F238E27FC236}">
                <a16:creationId xmlns:a16="http://schemas.microsoft.com/office/drawing/2014/main" id="{4D194A08-A639-914F-D55A-319BC7681E59}"/>
              </a:ext>
              <a:ext uri="{C183D7F6-B498-43B3-948B-1728B52AA6E4}">
                <adec:decorative xmlns:adec="http://schemas.microsoft.com/office/drawing/2017/decorative" val="1"/>
              </a:ext>
            </a:extLst>
          </p:cNvPr>
          <p:cNvSpPr/>
          <p:nvPr/>
        </p:nvSpPr>
        <p:spPr bwMode="auto">
          <a:xfrm>
            <a:off x="3920176" y="5510096"/>
            <a:ext cx="1778418" cy="217576"/>
          </a:xfrm>
          <a:prstGeom prst="roundRect">
            <a:avLst>
              <a:gd name="adj" fmla="val 50000"/>
            </a:avLst>
          </a:prstGeom>
          <a:solidFill>
            <a:schemeClr val="accent1"/>
          </a:solidFill>
          <a:ln>
            <a:noFill/>
            <a:headEnd type="none" w="med" len="med"/>
            <a:tailEnd type="none" w="med" len="med"/>
          </a:ln>
          <a:effectLst>
            <a:outerShdw blurRad="254000" sx="102000" sy="102000" algn="ctr" rotWithShape="0">
              <a:srgbClr val="000000">
                <a:alpha val="25000"/>
              </a:srgb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marL="0" marR="0" lvl="0" indent="0" algn="l"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1200" cap="none" spc="0" normalizeH="0" baseline="0" noProof="0" err="1">
              <a:ln>
                <a:noFill/>
              </a:ln>
              <a:solidFill>
                <a:srgbClr val="FFFFFF"/>
              </a:solidFill>
              <a:effectLst/>
              <a:uLnTx/>
              <a:uFillTx/>
              <a:latin typeface="Segoe UI"/>
              <a:ea typeface="+mn-ea"/>
              <a:cs typeface="Segoe UI" pitchFamily="34" charset="0"/>
            </a:endParaRPr>
          </a:p>
        </p:txBody>
      </p:sp>
      <p:sp>
        <p:nvSpPr>
          <p:cNvPr id="20" name="Rectangle: Rounded Corners 19">
            <a:extLst>
              <a:ext uri="{FF2B5EF4-FFF2-40B4-BE49-F238E27FC236}">
                <a16:creationId xmlns:a16="http://schemas.microsoft.com/office/drawing/2014/main" id="{4A9E82C6-127D-9EC8-CDAE-B75C872CBDC1}"/>
              </a:ext>
              <a:ext uri="{C183D7F6-B498-43B3-948B-1728B52AA6E4}">
                <adec:decorative xmlns:adec="http://schemas.microsoft.com/office/drawing/2017/decorative" val="1"/>
              </a:ext>
            </a:extLst>
          </p:cNvPr>
          <p:cNvSpPr/>
          <p:nvPr/>
        </p:nvSpPr>
        <p:spPr bwMode="auto">
          <a:xfrm>
            <a:off x="8057114" y="2669792"/>
            <a:ext cx="1778418" cy="217576"/>
          </a:xfrm>
          <a:prstGeom prst="roundRect">
            <a:avLst>
              <a:gd name="adj" fmla="val 50000"/>
            </a:avLst>
          </a:prstGeom>
          <a:solidFill>
            <a:schemeClr val="accent1"/>
          </a:solidFill>
          <a:ln>
            <a:noFill/>
            <a:headEnd type="none" w="med" len="med"/>
            <a:tailEnd type="none" w="med" len="med"/>
          </a:ln>
          <a:effectLst>
            <a:outerShdw blurRad="254000" sx="102000" sy="102000" algn="ctr" rotWithShape="0">
              <a:srgbClr val="000000">
                <a:alpha val="25000"/>
              </a:srgb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marL="0" marR="0" lvl="0" indent="0" algn="l"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1200" cap="none" spc="0" normalizeH="0" baseline="0" noProof="0">
              <a:ln>
                <a:noFill/>
              </a:ln>
              <a:solidFill>
                <a:srgbClr val="FFFFFF"/>
              </a:solidFill>
              <a:effectLst/>
              <a:uLnTx/>
              <a:uFillTx/>
              <a:latin typeface="Segoe UI"/>
              <a:ea typeface="+mn-ea"/>
              <a:cs typeface="Segoe UI" pitchFamily="34" charset="0"/>
            </a:endParaRPr>
          </a:p>
        </p:txBody>
      </p:sp>
      <p:sp>
        <p:nvSpPr>
          <p:cNvPr id="21" name="Rectangle: Rounded Corners 20">
            <a:extLst>
              <a:ext uri="{FF2B5EF4-FFF2-40B4-BE49-F238E27FC236}">
                <a16:creationId xmlns:a16="http://schemas.microsoft.com/office/drawing/2014/main" id="{D3BBB02B-19AC-F554-522F-BD677223C92C}"/>
              </a:ext>
              <a:ext uri="{C183D7F6-B498-43B3-948B-1728B52AA6E4}">
                <adec:decorative xmlns:adec="http://schemas.microsoft.com/office/drawing/2017/decorative" val="1"/>
              </a:ext>
            </a:extLst>
          </p:cNvPr>
          <p:cNvSpPr/>
          <p:nvPr/>
        </p:nvSpPr>
        <p:spPr bwMode="auto">
          <a:xfrm>
            <a:off x="8057114" y="3024362"/>
            <a:ext cx="1778418" cy="217576"/>
          </a:xfrm>
          <a:prstGeom prst="roundRect">
            <a:avLst>
              <a:gd name="adj" fmla="val 50000"/>
            </a:avLst>
          </a:prstGeom>
          <a:solidFill>
            <a:schemeClr val="accent1"/>
          </a:solidFill>
          <a:ln>
            <a:noFill/>
            <a:headEnd type="none" w="med" len="med"/>
            <a:tailEnd type="none" w="med" len="med"/>
          </a:ln>
          <a:effectLst>
            <a:outerShdw blurRad="254000" sx="102000" sy="102000" algn="ctr" rotWithShape="0">
              <a:srgbClr val="000000">
                <a:alpha val="25000"/>
              </a:srgb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marL="0" marR="0" lvl="0" indent="0" algn="l"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1200" cap="none" spc="0" normalizeH="0" baseline="0" noProof="0" err="1">
              <a:ln>
                <a:noFill/>
              </a:ln>
              <a:solidFill>
                <a:srgbClr val="FFFFFF"/>
              </a:solidFill>
              <a:effectLst/>
              <a:uLnTx/>
              <a:uFillTx/>
              <a:latin typeface="Segoe UI"/>
              <a:ea typeface="+mn-ea"/>
              <a:cs typeface="Segoe UI" pitchFamily="34" charset="0"/>
            </a:endParaRPr>
          </a:p>
        </p:txBody>
      </p:sp>
      <p:sp>
        <p:nvSpPr>
          <p:cNvPr id="22" name="Rectangle: Rounded Corners 21">
            <a:extLst>
              <a:ext uri="{FF2B5EF4-FFF2-40B4-BE49-F238E27FC236}">
                <a16:creationId xmlns:a16="http://schemas.microsoft.com/office/drawing/2014/main" id="{C54D5822-36BA-B933-B0DB-E216CECF793E}"/>
              </a:ext>
              <a:ext uri="{C183D7F6-B498-43B3-948B-1728B52AA6E4}">
                <adec:decorative xmlns:adec="http://schemas.microsoft.com/office/drawing/2017/decorative" val="1"/>
              </a:ext>
            </a:extLst>
          </p:cNvPr>
          <p:cNvSpPr/>
          <p:nvPr/>
        </p:nvSpPr>
        <p:spPr bwMode="auto">
          <a:xfrm>
            <a:off x="8057114" y="3378932"/>
            <a:ext cx="1778418" cy="217576"/>
          </a:xfrm>
          <a:prstGeom prst="roundRect">
            <a:avLst>
              <a:gd name="adj" fmla="val 50000"/>
            </a:avLst>
          </a:prstGeom>
          <a:solidFill>
            <a:schemeClr val="accent1"/>
          </a:solidFill>
          <a:ln>
            <a:noFill/>
            <a:headEnd type="none" w="med" len="med"/>
            <a:tailEnd type="none" w="med" len="med"/>
          </a:ln>
          <a:effectLst>
            <a:outerShdw blurRad="254000" sx="102000" sy="102000" algn="ctr" rotWithShape="0">
              <a:srgbClr val="000000">
                <a:alpha val="25000"/>
              </a:srgb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marL="0" marR="0" lvl="0" indent="0" algn="l"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1200" cap="none" spc="0" normalizeH="0" baseline="0" noProof="0" err="1">
              <a:ln>
                <a:noFill/>
              </a:ln>
              <a:solidFill>
                <a:srgbClr val="FFFFFF"/>
              </a:solidFill>
              <a:effectLst/>
              <a:uLnTx/>
              <a:uFillTx/>
              <a:latin typeface="Segoe UI"/>
              <a:ea typeface="+mn-ea"/>
              <a:cs typeface="Segoe UI" pitchFamily="34" charset="0"/>
            </a:endParaRPr>
          </a:p>
        </p:txBody>
      </p:sp>
      <p:sp>
        <p:nvSpPr>
          <p:cNvPr id="23" name="Rectangle: Rounded Corners 22">
            <a:extLst>
              <a:ext uri="{FF2B5EF4-FFF2-40B4-BE49-F238E27FC236}">
                <a16:creationId xmlns:a16="http://schemas.microsoft.com/office/drawing/2014/main" id="{F5EF06A0-9581-0128-4C79-3975809FDFCC}"/>
              </a:ext>
              <a:ext uri="{C183D7F6-B498-43B3-948B-1728B52AA6E4}">
                <adec:decorative xmlns:adec="http://schemas.microsoft.com/office/drawing/2017/decorative" val="1"/>
              </a:ext>
            </a:extLst>
          </p:cNvPr>
          <p:cNvSpPr/>
          <p:nvPr/>
        </p:nvSpPr>
        <p:spPr bwMode="auto">
          <a:xfrm>
            <a:off x="8057114" y="3733502"/>
            <a:ext cx="1778418" cy="217576"/>
          </a:xfrm>
          <a:prstGeom prst="roundRect">
            <a:avLst>
              <a:gd name="adj" fmla="val 50000"/>
            </a:avLst>
          </a:prstGeom>
          <a:solidFill>
            <a:schemeClr val="accent1"/>
          </a:solidFill>
          <a:ln>
            <a:noFill/>
            <a:headEnd type="none" w="med" len="med"/>
            <a:tailEnd type="none" w="med" len="med"/>
          </a:ln>
          <a:effectLst>
            <a:outerShdw blurRad="254000" sx="102000" sy="102000" algn="ctr" rotWithShape="0">
              <a:srgbClr val="000000">
                <a:alpha val="25000"/>
              </a:srgb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marL="0" marR="0" lvl="0" indent="0" algn="l"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1200" cap="none" spc="0" normalizeH="0" baseline="0" noProof="0" err="1">
              <a:ln>
                <a:noFill/>
              </a:ln>
              <a:solidFill>
                <a:srgbClr val="FFFFFF"/>
              </a:solidFill>
              <a:effectLst/>
              <a:uLnTx/>
              <a:uFillTx/>
              <a:latin typeface="Segoe UI"/>
              <a:ea typeface="+mn-ea"/>
              <a:cs typeface="Segoe UI" pitchFamily="34" charset="0"/>
            </a:endParaRPr>
          </a:p>
        </p:txBody>
      </p:sp>
      <p:sp>
        <p:nvSpPr>
          <p:cNvPr id="24" name="Rectangle: Rounded Corners 23">
            <a:extLst>
              <a:ext uri="{FF2B5EF4-FFF2-40B4-BE49-F238E27FC236}">
                <a16:creationId xmlns:a16="http://schemas.microsoft.com/office/drawing/2014/main" id="{7DA794F9-43D2-3508-539A-77207308D7F7}"/>
              </a:ext>
              <a:ext uri="{C183D7F6-B498-43B3-948B-1728B52AA6E4}">
                <adec:decorative xmlns:adec="http://schemas.microsoft.com/office/drawing/2017/decorative" val="1"/>
              </a:ext>
            </a:extLst>
          </p:cNvPr>
          <p:cNvSpPr/>
          <p:nvPr/>
        </p:nvSpPr>
        <p:spPr bwMode="auto">
          <a:xfrm>
            <a:off x="8057114" y="4088072"/>
            <a:ext cx="1778418" cy="217576"/>
          </a:xfrm>
          <a:prstGeom prst="roundRect">
            <a:avLst>
              <a:gd name="adj" fmla="val 50000"/>
            </a:avLst>
          </a:prstGeom>
          <a:solidFill>
            <a:schemeClr val="accent1"/>
          </a:solidFill>
          <a:ln>
            <a:noFill/>
            <a:headEnd type="none" w="med" len="med"/>
            <a:tailEnd type="none" w="med" len="med"/>
          </a:ln>
          <a:effectLst>
            <a:outerShdw blurRad="254000" sx="102000" sy="102000" algn="ctr" rotWithShape="0">
              <a:srgbClr val="000000">
                <a:alpha val="25000"/>
              </a:srgb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marL="0" marR="0" lvl="0" indent="0" algn="l"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1200" cap="none" spc="0" normalizeH="0" baseline="0" noProof="0" err="1">
              <a:ln>
                <a:noFill/>
              </a:ln>
              <a:solidFill>
                <a:srgbClr val="FFFFFF"/>
              </a:solidFill>
              <a:effectLst/>
              <a:uLnTx/>
              <a:uFillTx/>
              <a:latin typeface="Segoe UI"/>
              <a:ea typeface="+mn-ea"/>
              <a:cs typeface="Segoe UI" pitchFamily="34" charset="0"/>
            </a:endParaRPr>
          </a:p>
        </p:txBody>
      </p:sp>
      <p:sp>
        <p:nvSpPr>
          <p:cNvPr id="25" name="Rectangle: Rounded Corners 24">
            <a:extLst>
              <a:ext uri="{FF2B5EF4-FFF2-40B4-BE49-F238E27FC236}">
                <a16:creationId xmlns:a16="http://schemas.microsoft.com/office/drawing/2014/main" id="{0B2CE3B8-E341-7205-BBDD-1ABBD74368CA}"/>
              </a:ext>
              <a:ext uri="{C183D7F6-B498-43B3-948B-1728B52AA6E4}">
                <adec:decorative xmlns:adec="http://schemas.microsoft.com/office/drawing/2017/decorative" val="1"/>
              </a:ext>
            </a:extLst>
          </p:cNvPr>
          <p:cNvSpPr/>
          <p:nvPr/>
        </p:nvSpPr>
        <p:spPr bwMode="auto">
          <a:xfrm>
            <a:off x="8057114" y="4442642"/>
            <a:ext cx="1778418" cy="217576"/>
          </a:xfrm>
          <a:prstGeom prst="roundRect">
            <a:avLst>
              <a:gd name="adj" fmla="val 50000"/>
            </a:avLst>
          </a:prstGeom>
          <a:solidFill>
            <a:schemeClr val="accent1"/>
          </a:solidFill>
          <a:ln>
            <a:noFill/>
            <a:headEnd type="none" w="med" len="med"/>
            <a:tailEnd type="none" w="med" len="med"/>
          </a:ln>
          <a:effectLst>
            <a:outerShdw blurRad="254000" sx="102000" sy="102000" algn="ctr" rotWithShape="0">
              <a:srgbClr val="000000">
                <a:alpha val="25000"/>
              </a:srgb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marL="0" marR="0" lvl="0" indent="0" algn="l"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1200" cap="none" spc="0" normalizeH="0" baseline="0" noProof="0" err="1">
              <a:ln>
                <a:noFill/>
              </a:ln>
              <a:solidFill>
                <a:srgbClr val="FFFFFF"/>
              </a:solidFill>
              <a:effectLst/>
              <a:uLnTx/>
              <a:uFillTx/>
              <a:latin typeface="Segoe UI"/>
              <a:ea typeface="+mn-ea"/>
              <a:cs typeface="Segoe UI" pitchFamily="34" charset="0"/>
            </a:endParaRPr>
          </a:p>
        </p:txBody>
      </p:sp>
      <p:sp>
        <p:nvSpPr>
          <p:cNvPr id="26" name="Rectangle: Rounded Corners 25">
            <a:extLst>
              <a:ext uri="{FF2B5EF4-FFF2-40B4-BE49-F238E27FC236}">
                <a16:creationId xmlns:a16="http://schemas.microsoft.com/office/drawing/2014/main" id="{B0771AE8-A9F5-4955-84AC-612F7AC3086F}"/>
              </a:ext>
              <a:ext uri="{C183D7F6-B498-43B3-948B-1728B52AA6E4}">
                <adec:decorative xmlns:adec="http://schemas.microsoft.com/office/drawing/2017/decorative" val="1"/>
              </a:ext>
            </a:extLst>
          </p:cNvPr>
          <p:cNvSpPr/>
          <p:nvPr/>
        </p:nvSpPr>
        <p:spPr bwMode="auto">
          <a:xfrm>
            <a:off x="8057114" y="4797212"/>
            <a:ext cx="1778418" cy="217576"/>
          </a:xfrm>
          <a:prstGeom prst="roundRect">
            <a:avLst>
              <a:gd name="adj" fmla="val 50000"/>
            </a:avLst>
          </a:prstGeom>
          <a:solidFill>
            <a:schemeClr val="bg1"/>
          </a:solidFill>
          <a:ln>
            <a:noFill/>
            <a:headEnd type="none" w="med" len="med"/>
            <a:tailEnd type="none" w="med" len="med"/>
          </a:ln>
          <a:effectLst>
            <a:outerShdw blurRad="254000" sx="102000" sy="102000" algn="ctr" rotWithShape="0">
              <a:srgbClr val="000000">
                <a:alpha val="25000"/>
              </a:srgb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marL="0" marR="0" lvl="0" indent="0" algn="l"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1200" cap="none" spc="0" normalizeH="0" baseline="0" noProof="0" err="1">
              <a:ln>
                <a:noFill/>
              </a:ln>
              <a:solidFill>
                <a:srgbClr val="FFFFFF"/>
              </a:solidFill>
              <a:effectLst/>
              <a:uLnTx/>
              <a:uFillTx/>
              <a:latin typeface="Segoe UI"/>
              <a:ea typeface="+mn-ea"/>
              <a:cs typeface="Segoe UI" pitchFamily="34" charset="0"/>
            </a:endParaRPr>
          </a:p>
        </p:txBody>
      </p:sp>
      <p:sp>
        <p:nvSpPr>
          <p:cNvPr id="27" name="Rectangle: Rounded Corners 26">
            <a:extLst>
              <a:ext uri="{FF2B5EF4-FFF2-40B4-BE49-F238E27FC236}">
                <a16:creationId xmlns:a16="http://schemas.microsoft.com/office/drawing/2014/main" id="{068CACF3-32BA-29C7-69AD-00B61F3184C4}"/>
              </a:ext>
              <a:ext uri="{C183D7F6-B498-43B3-948B-1728B52AA6E4}">
                <adec:decorative xmlns:adec="http://schemas.microsoft.com/office/drawing/2017/decorative" val="1"/>
              </a:ext>
            </a:extLst>
          </p:cNvPr>
          <p:cNvSpPr/>
          <p:nvPr/>
        </p:nvSpPr>
        <p:spPr bwMode="auto">
          <a:xfrm>
            <a:off x="8057114" y="5151782"/>
            <a:ext cx="1778418" cy="217576"/>
          </a:xfrm>
          <a:prstGeom prst="roundRect">
            <a:avLst>
              <a:gd name="adj" fmla="val 50000"/>
            </a:avLst>
          </a:prstGeom>
          <a:solidFill>
            <a:schemeClr val="bg1"/>
          </a:solidFill>
          <a:ln>
            <a:noFill/>
            <a:headEnd type="none" w="med" len="med"/>
            <a:tailEnd type="none" w="med" len="med"/>
          </a:ln>
          <a:effectLst>
            <a:outerShdw blurRad="254000" sx="102000" sy="102000" algn="ctr" rotWithShape="0">
              <a:srgbClr val="000000">
                <a:alpha val="25000"/>
              </a:srgb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marL="0" marR="0" lvl="0" indent="0" algn="l"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1200" cap="none" spc="0" normalizeH="0" baseline="0" noProof="0" err="1">
              <a:ln>
                <a:noFill/>
              </a:ln>
              <a:solidFill>
                <a:srgbClr val="FFFFFF"/>
              </a:solidFill>
              <a:effectLst/>
              <a:uLnTx/>
              <a:uFillTx/>
              <a:latin typeface="Segoe UI"/>
              <a:ea typeface="+mn-ea"/>
              <a:cs typeface="Segoe UI" pitchFamily="34" charset="0"/>
            </a:endParaRPr>
          </a:p>
        </p:txBody>
      </p:sp>
      <p:sp>
        <p:nvSpPr>
          <p:cNvPr id="28" name="Rectangle: Rounded Corners 27">
            <a:extLst>
              <a:ext uri="{FF2B5EF4-FFF2-40B4-BE49-F238E27FC236}">
                <a16:creationId xmlns:a16="http://schemas.microsoft.com/office/drawing/2014/main" id="{6536B8E3-249D-7B3F-C25D-49E9A51D232F}"/>
              </a:ext>
              <a:ext uri="{C183D7F6-B498-43B3-948B-1728B52AA6E4}">
                <adec:decorative xmlns:adec="http://schemas.microsoft.com/office/drawing/2017/decorative" val="1"/>
              </a:ext>
            </a:extLst>
          </p:cNvPr>
          <p:cNvSpPr/>
          <p:nvPr/>
        </p:nvSpPr>
        <p:spPr bwMode="auto">
          <a:xfrm>
            <a:off x="8057114" y="5506352"/>
            <a:ext cx="1778418" cy="217576"/>
          </a:xfrm>
          <a:prstGeom prst="roundRect">
            <a:avLst>
              <a:gd name="adj" fmla="val 50000"/>
            </a:avLst>
          </a:prstGeom>
          <a:solidFill>
            <a:schemeClr val="bg1"/>
          </a:solidFill>
          <a:ln>
            <a:noFill/>
            <a:headEnd type="none" w="med" len="med"/>
            <a:tailEnd type="none" w="med" len="med"/>
          </a:ln>
          <a:effectLst>
            <a:outerShdw blurRad="254000" sx="102000" sy="102000" algn="ctr" rotWithShape="0">
              <a:srgbClr val="000000">
                <a:alpha val="25000"/>
              </a:srgb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marL="0" marR="0" lvl="0" indent="0" algn="l"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1200" cap="none" spc="0" normalizeH="0" baseline="0" noProof="0" err="1">
              <a:ln>
                <a:noFill/>
              </a:ln>
              <a:solidFill>
                <a:srgbClr val="FFFFFF"/>
              </a:solidFill>
              <a:effectLst/>
              <a:uLnTx/>
              <a:uFillTx/>
              <a:latin typeface="Segoe UI"/>
              <a:ea typeface="+mn-ea"/>
              <a:cs typeface="Segoe UI" pitchFamily="34" charset="0"/>
            </a:endParaRPr>
          </a:p>
        </p:txBody>
      </p:sp>
      <p:sp>
        <p:nvSpPr>
          <p:cNvPr id="30" name="Rectangle: Rounded Corners 29">
            <a:extLst>
              <a:ext uri="{FF2B5EF4-FFF2-40B4-BE49-F238E27FC236}">
                <a16:creationId xmlns:a16="http://schemas.microsoft.com/office/drawing/2014/main" id="{32C1D740-3B8E-41B7-CB11-7970B47ED697}"/>
              </a:ext>
              <a:ext uri="{C183D7F6-B498-43B3-948B-1728B52AA6E4}">
                <adec:decorative xmlns:adec="http://schemas.microsoft.com/office/drawing/2017/decorative" val="1"/>
              </a:ext>
            </a:extLst>
          </p:cNvPr>
          <p:cNvSpPr/>
          <p:nvPr/>
        </p:nvSpPr>
        <p:spPr bwMode="auto">
          <a:xfrm>
            <a:off x="5988645" y="2669792"/>
            <a:ext cx="1778418" cy="217576"/>
          </a:xfrm>
          <a:prstGeom prst="roundRect">
            <a:avLst>
              <a:gd name="adj" fmla="val 50000"/>
            </a:avLst>
          </a:prstGeom>
          <a:solidFill>
            <a:schemeClr val="accent1"/>
          </a:solidFill>
          <a:ln>
            <a:noFill/>
            <a:headEnd type="none" w="med" len="med"/>
            <a:tailEnd type="none" w="med" len="med"/>
          </a:ln>
          <a:effectLst>
            <a:outerShdw blurRad="254000" sx="102000" sy="102000" algn="ctr" rotWithShape="0">
              <a:srgbClr val="000000">
                <a:alpha val="25000"/>
              </a:srgb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marL="0" marR="0" lvl="0" indent="0" algn="l"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1200" cap="none" spc="0" normalizeH="0" baseline="0" noProof="0">
              <a:ln>
                <a:noFill/>
              </a:ln>
              <a:solidFill>
                <a:srgbClr val="FFFFFF"/>
              </a:solidFill>
              <a:effectLst/>
              <a:uLnTx/>
              <a:uFillTx/>
              <a:latin typeface="Segoe UI"/>
              <a:ea typeface="+mn-ea"/>
              <a:cs typeface="Segoe UI" pitchFamily="34" charset="0"/>
            </a:endParaRPr>
          </a:p>
        </p:txBody>
      </p:sp>
      <p:sp>
        <p:nvSpPr>
          <p:cNvPr id="31" name="Rectangle: Rounded Corners 30">
            <a:extLst>
              <a:ext uri="{FF2B5EF4-FFF2-40B4-BE49-F238E27FC236}">
                <a16:creationId xmlns:a16="http://schemas.microsoft.com/office/drawing/2014/main" id="{939DBBEE-E08D-BEBA-DE71-58092D56884E}"/>
              </a:ext>
              <a:ext uri="{C183D7F6-B498-43B3-948B-1728B52AA6E4}">
                <adec:decorative xmlns:adec="http://schemas.microsoft.com/office/drawing/2017/decorative" val="1"/>
              </a:ext>
            </a:extLst>
          </p:cNvPr>
          <p:cNvSpPr/>
          <p:nvPr/>
        </p:nvSpPr>
        <p:spPr bwMode="auto">
          <a:xfrm>
            <a:off x="5988645" y="3024830"/>
            <a:ext cx="1778418" cy="217576"/>
          </a:xfrm>
          <a:prstGeom prst="roundRect">
            <a:avLst>
              <a:gd name="adj" fmla="val 50000"/>
            </a:avLst>
          </a:prstGeom>
          <a:solidFill>
            <a:schemeClr val="accent1"/>
          </a:solidFill>
          <a:ln>
            <a:noFill/>
            <a:headEnd type="none" w="med" len="med"/>
            <a:tailEnd type="none" w="med" len="med"/>
          </a:ln>
          <a:effectLst>
            <a:outerShdw blurRad="254000" sx="102000" sy="102000" algn="ctr" rotWithShape="0">
              <a:srgbClr val="000000">
                <a:alpha val="25000"/>
              </a:srgb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marL="0" marR="0" lvl="0" indent="0" algn="l"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1200" cap="none" spc="0" normalizeH="0" baseline="0" noProof="0" err="1">
              <a:ln>
                <a:noFill/>
              </a:ln>
              <a:solidFill>
                <a:srgbClr val="FFFFFF"/>
              </a:solidFill>
              <a:effectLst/>
              <a:uLnTx/>
              <a:uFillTx/>
              <a:latin typeface="Segoe UI"/>
              <a:ea typeface="+mn-ea"/>
              <a:cs typeface="Segoe UI" pitchFamily="34" charset="0"/>
            </a:endParaRPr>
          </a:p>
        </p:txBody>
      </p:sp>
      <p:sp>
        <p:nvSpPr>
          <p:cNvPr id="32" name="Rectangle: Rounded Corners 31">
            <a:extLst>
              <a:ext uri="{FF2B5EF4-FFF2-40B4-BE49-F238E27FC236}">
                <a16:creationId xmlns:a16="http://schemas.microsoft.com/office/drawing/2014/main" id="{A98D18B1-9C9B-FCCF-293C-A685F3D4BE17}"/>
              </a:ext>
              <a:ext uri="{C183D7F6-B498-43B3-948B-1728B52AA6E4}">
                <adec:decorative xmlns:adec="http://schemas.microsoft.com/office/drawing/2017/decorative" val="1"/>
              </a:ext>
            </a:extLst>
          </p:cNvPr>
          <p:cNvSpPr/>
          <p:nvPr/>
        </p:nvSpPr>
        <p:spPr bwMode="auto">
          <a:xfrm>
            <a:off x="5988645" y="3379868"/>
            <a:ext cx="1778418" cy="217576"/>
          </a:xfrm>
          <a:prstGeom prst="roundRect">
            <a:avLst>
              <a:gd name="adj" fmla="val 50000"/>
            </a:avLst>
          </a:prstGeom>
          <a:solidFill>
            <a:schemeClr val="accent1"/>
          </a:solidFill>
          <a:ln>
            <a:noFill/>
            <a:headEnd type="none" w="med" len="med"/>
            <a:tailEnd type="none" w="med" len="med"/>
          </a:ln>
          <a:effectLst>
            <a:outerShdw blurRad="254000" sx="102000" sy="102000" algn="ctr" rotWithShape="0">
              <a:srgbClr val="000000">
                <a:alpha val="25000"/>
              </a:srgb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marL="0" marR="0" lvl="0" indent="0" algn="l"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1200" cap="none" spc="0" normalizeH="0" baseline="0" noProof="0" err="1">
              <a:ln>
                <a:noFill/>
              </a:ln>
              <a:solidFill>
                <a:srgbClr val="FFFFFF"/>
              </a:solidFill>
              <a:effectLst/>
              <a:uLnTx/>
              <a:uFillTx/>
              <a:latin typeface="Segoe UI"/>
              <a:ea typeface="+mn-ea"/>
              <a:cs typeface="Segoe UI" pitchFamily="34" charset="0"/>
            </a:endParaRPr>
          </a:p>
        </p:txBody>
      </p:sp>
      <p:sp>
        <p:nvSpPr>
          <p:cNvPr id="33" name="Rectangle: Rounded Corners 32">
            <a:extLst>
              <a:ext uri="{FF2B5EF4-FFF2-40B4-BE49-F238E27FC236}">
                <a16:creationId xmlns:a16="http://schemas.microsoft.com/office/drawing/2014/main" id="{9F8FD01A-5AD7-30FF-A444-1876816F0F95}"/>
              </a:ext>
              <a:ext uri="{C183D7F6-B498-43B3-948B-1728B52AA6E4}">
                <adec:decorative xmlns:adec="http://schemas.microsoft.com/office/drawing/2017/decorative" val="1"/>
              </a:ext>
            </a:extLst>
          </p:cNvPr>
          <p:cNvSpPr/>
          <p:nvPr/>
        </p:nvSpPr>
        <p:spPr bwMode="auto">
          <a:xfrm>
            <a:off x="5988645" y="3734906"/>
            <a:ext cx="1778418" cy="217576"/>
          </a:xfrm>
          <a:prstGeom prst="roundRect">
            <a:avLst>
              <a:gd name="adj" fmla="val 50000"/>
            </a:avLst>
          </a:prstGeom>
          <a:solidFill>
            <a:schemeClr val="accent1"/>
          </a:solidFill>
          <a:ln>
            <a:noFill/>
            <a:headEnd type="none" w="med" len="med"/>
            <a:tailEnd type="none" w="med" len="med"/>
          </a:ln>
          <a:effectLst>
            <a:outerShdw blurRad="254000" sx="102000" sy="102000" algn="ctr" rotWithShape="0">
              <a:srgbClr val="000000">
                <a:alpha val="25000"/>
              </a:srgb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marL="0" marR="0" lvl="0" indent="0" algn="l"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1200" cap="none" spc="0" normalizeH="0" baseline="0" noProof="0" err="1">
              <a:ln>
                <a:noFill/>
              </a:ln>
              <a:solidFill>
                <a:srgbClr val="FFFFFF"/>
              </a:solidFill>
              <a:effectLst/>
              <a:uLnTx/>
              <a:uFillTx/>
              <a:latin typeface="Segoe UI"/>
              <a:ea typeface="+mn-ea"/>
              <a:cs typeface="Segoe UI" pitchFamily="34" charset="0"/>
            </a:endParaRPr>
          </a:p>
        </p:txBody>
      </p:sp>
      <p:sp>
        <p:nvSpPr>
          <p:cNvPr id="34" name="Rectangle: Rounded Corners 33">
            <a:extLst>
              <a:ext uri="{FF2B5EF4-FFF2-40B4-BE49-F238E27FC236}">
                <a16:creationId xmlns:a16="http://schemas.microsoft.com/office/drawing/2014/main" id="{12DD64DB-E83D-3EB8-BC2A-3E9AAA8E5D43}"/>
              </a:ext>
              <a:ext uri="{C183D7F6-B498-43B3-948B-1728B52AA6E4}">
                <adec:decorative xmlns:adec="http://schemas.microsoft.com/office/drawing/2017/decorative" val="1"/>
              </a:ext>
            </a:extLst>
          </p:cNvPr>
          <p:cNvSpPr/>
          <p:nvPr/>
        </p:nvSpPr>
        <p:spPr bwMode="auto">
          <a:xfrm>
            <a:off x="5988645" y="4089944"/>
            <a:ext cx="1778418" cy="217576"/>
          </a:xfrm>
          <a:prstGeom prst="roundRect">
            <a:avLst>
              <a:gd name="adj" fmla="val 50000"/>
            </a:avLst>
          </a:prstGeom>
          <a:solidFill>
            <a:schemeClr val="accent1"/>
          </a:solidFill>
          <a:ln>
            <a:noFill/>
            <a:headEnd type="none" w="med" len="med"/>
            <a:tailEnd type="none" w="med" len="med"/>
          </a:ln>
          <a:effectLst>
            <a:outerShdw blurRad="254000" sx="102000" sy="102000" algn="ctr" rotWithShape="0">
              <a:srgbClr val="000000">
                <a:alpha val="25000"/>
              </a:srgb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marL="0" marR="0" lvl="0" indent="0" algn="l"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1200" cap="none" spc="0" normalizeH="0" baseline="0" noProof="0" err="1">
              <a:ln>
                <a:noFill/>
              </a:ln>
              <a:solidFill>
                <a:srgbClr val="FFFFFF"/>
              </a:solidFill>
              <a:effectLst/>
              <a:uLnTx/>
              <a:uFillTx/>
              <a:latin typeface="Segoe UI"/>
              <a:ea typeface="+mn-ea"/>
              <a:cs typeface="Segoe UI" pitchFamily="34" charset="0"/>
            </a:endParaRPr>
          </a:p>
        </p:txBody>
      </p:sp>
      <p:sp>
        <p:nvSpPr>
          <p:cNvPr id="35" name="Rectangle: Rounded Corners 34">
            <a:extLst>
              <a:ext uri="{FF2B5EF4-FFF2-40B4-BE49-F238E27FC236}">
                <a16:creationId xmlns:a16="http://schemas.microsoft.com/office/drawing/2014/main" id="{2684261D-2396-0936-CBDE-294CB3395ADD}"/>
              </a:ext>
              <a:ext uri="{C183D7F6-B498-43B3-948B-1728B52AA6E4}">
                <adec:decorative xmlns:adec="http://schemas.microsoft.com/office/drawing/2017/decorative" val="1"/>
              </a:ext>
            </a:extLst>
          </p:cNvPr>
          <p:cNvSpPr/>
          <p:nvPr/>
        </p:nvSpPr>
        <p:spPr bwMode="auto">
          <a:xfrm>
            <a:off x="5988645" y="4444982"/>
            <a:ext cx="1778418" cy="217576"/>
          </a:xfrm>
          <a:prstGeom prst="roundRect">
            <a:avLst>
              <a:gd name="adj" fmla="val 50000"/>
            </a:avLst>
          </a:prstGeom>
          <a:solidFill>
            <a:schemeClr val="accent1"/>
          </a:solidFill>
          <a:ln>
            <a:noFill/>
            <a:headEnd type="none" w="med" len="med"/>
            <a:tailEnd type="none" w="med" len="med"/>
          </a:ln>
          <a:effectLst>
            <a:outerShdw blurRad="254000" sx="102000" sy="102000" algn="ctr" rotWithShape="0">
              <a:srgbClr val="000000">
                <a:alpha val="25000"/>
              </a:srgb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marL="0" marR="0" lvl="0" indent="0" algn="l"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1200" cap="none" spc="0" normalizeH="0" baseline="0" noProof="0" err="1">
              <a:ln>
                <a:noFill/>
              </a:ln>
              <a:solidFill>
                <a:srgbClr val="FFFFFF"/>
              </a:solidFill>
              <a:effectLst/>
              <a:uLnTx/>
              <a:uFillTx/>
              <a:latin typeface="Segoe UI"/>
              <a:ea typeface="+mn-ea"/>
              <a:cs typeface="Segoe UI" pitchFamily="34" charset="0"/>
            </a:endParaRPr>
          </a:p>
        </p:txBody>
      </p:sp>
      <p:sp>
        <p:nvSpPr>
          <p:cNvPr id="37" name="Rectangle: Rounded Corners 36">
            <a:extLst>
              <a:ext uri="{FF2B5EF4-FFF2-40B4-BE49-F238E27FC236}">
                <a16:creationId xmlns:a16="http://schemas.microsoft.com/office/drawing/2014/main" id="{7872D349-1461-AA16-BBFB-11C8032DB60A}"/>
              </a:ext>
              <a:ext uri="{C183D7F6-B498-43B3-948B-1728B52AA6E4}">
                <adec:decorative xmlns:adec="http://schemas.microsoft.com/office/drawing/2017/decorative" val="1"/>
              </a:ext>
            </a:extLst>
          </p:cNvPr>
          <p:cNvSpPr/>
          <p:nvPr/>
        </p:nvSpPr>
        <p:spPr bwMode="auto">
          <a:xfrm>
            <a:off x="5988645" y="5155058"/>
            <a:ext cx="1778418" cy="217576"/>
          </a:xfrm>
          <a:prstGeom prst="roundRect">
            <a:avLst>
              <a:gd name="adj" fmla="val 50000"/>
            </a:avLst>
          </a:prstGeom>
          <a:solidFill>
            <a:schemeClr val="bg1"/>
          </a:solidFill>
          <a:ln>
            <a:noFill/>
            <a:headEnd type="none" w="med" len="med"/>
            <a:tailEnd type="none" w="med" len="med"/>
          </a:ln>
          <a:effectLst>
            <a:outerShdw blurRad="254000" sx="102000" sy="102000" algn="ctr" rotWithShape="0">
              <a:srgbClr val="000000">
                <a:alpha val="25000"/>
              </a:srgb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marL="0" marR="0" lvl="0" indent="0" algn="l"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1200" cap="none" spc="0" normalizeH="0" baseline="0" noProof="0" err="1">
              <a:ln>
                <a:noFill/>
              </a:ln>
              <a:solidFill>
                <a:srgbClr val="FFFFFF"/>
              </a:solidFill>
              <a:effectLst/>
              <a:uLnTx/>
              <a:uFillTx/>
              <a:latin typeface="Segoe UI"/>
              <a:ea typeface="+mn-ea"/>
              <a:cs typeface="Segoe UI" pitchFamily="34" charset="0"/>
            </a:endParaRPr>
          </a:p>
        </p:txBody>
      </p:sp>
      <p:sp>
        <p:nvSpPr>
          <p:cNvPr id="38" name="Rectangle: Rounded Corners 37">
            <a:extLst>
              <a:ext uri="{FF2B5EF4-FFF2-40B4-BE49-F238E27FC236}">
                <a16:creationId xmlns:a16="http://schemas.microsoft.com/office/drawing/2014/main" id="{2300FACA-7EED-2B0D-B7B1-C828FF705C7E}"/>
              </a:ext>
              <a:ext uri="{C183D7F6-B498-43B3-948B-1728B52AA6E4}">
                <adec:decorative xmlns:adec="http://schemas.microsoft.com/office/drawing/2017/decorative" val="1"/>
              </a:ext>
            </a:extLst>
          </p:cNvPr>
          <p:cNvSpPr/>
          <p:nvPr/>
        </p:nvSpPr>
        <p:spPr bwMode="auto">
          <a:xfrm>
            <a:off x="5988645" y="5510096"/>
            <a:ext cx="1778418" cy="217576"/>
          </a:xfrm>
          <a:prstGeom prst="roundRect">
            <a:avLst>
              <a:gd name="adj" fmla="val 50000"/>
            </a:avLst>
          </a:prstGeom>
          <a:solidFill>
            <a:schemeClr val="bg1"/>
          </a:solidFill>
          <a:ln>
            <a:noFill/>
            <a:headEnd type="none" w="med" len="med"/>
            <a:tailEnd type="none" w="med" len="med"/>
          </a:ln>
          <a:effectLst>
            <a:outerShdw blurRad="254000" sx="102000" sy="102000" algn="ctr" rotWithShape="0">
              <a:srgbClr val="000000">
                <a:alpha val="25000"/>
              </a:srgb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marL="0" marR="0" lvl="0" indent="0" algn="l"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1200" cap="none" spc="0" normalizeH="0" baseline="0" noProof="0" err="1">
              <a:ln>
                <a:noFill/>
              </a:ln>
              <a:solidFill>
                <a:srgbClr val="FFFFFF"/>
              </a:solidFill>
              <a:effectLst/>
              <a:uLnTx/>
              <a:uFillTx/>
              <a:latin typeface="Segoe UI"/>
              <a:ea typeface="+mn-ea"/>
              <a:cs typeface="Segoe UI" pitchFamily="34" charset="0"/>
            </a:endParaRPr>
          </a:p>
        </p:txBody>
      </p:sp>
      <p:sp>
        <p:nvSpPr>
          <p:cNvPr id="40" name="Rectangle: Rounded Corners 39">
            <a:extLst>
              <a:ext uri="{FF2B5EF4-FFF2-40B4-BE49-F238E27FC236}">
                <a16:creationId xmlns:a16="http://schemas.microsoft.com/office/drawing/2014/main" id="{FA6BA35B-BAB3-F40E-5741-4580121800BA}"/>
              </a:ext>
              <a:ext uri="{C183D7F6-B498-43B3-948B-1728B52AA6E4}">
                <adec:decorative xmlns:adec="http://schemas.microsoft.com/office/drawing/2017/decorative" val="1"/>
              </a:ext>
            </a:extLst>
          </p:cNvPr>
          <p:cNvSpPr/>
          <p:nvPr/>
        </p:nvSpPr>
        <p:spPr bwMode="auto">
          <a:xfrm>
            <a:off x="5988645" y="4800020"/>
            <a:ext cx="1778418" cy="217576"/>
          </a:xfrm>
          <a:prstGeom prst="roundRect">
            <a:avLst>
              <a:gd name="adj" fmla="val 50000"/>
            </a:avLst>
          </a:prstGeom>
          <a:solidFill>
            <a:schemeClr val="bg1"/>
          </a:solidFill>
          <a:ln>
            <a:noFill/>
            <a:headEnd type="none" w="med" len="med"/>
            <a:tailEnd type="none" w="med" len="med"/>
          </a:ln>
          <a:effectLst>
            <a:outerShdw blurRad="254000" sx="102000" sy="102000" algn="ctr" rotWithShape="0">
              <a:srgbClr val="000000">
                <a:alpha val="25000"/>
              </a:srgb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defTabSz="913927" fontAlgn="base">
              <a:spcBef>
                <a:spcPct val="0"/>
              </a:spcBef>
              <a:spcAft>
                <a:spcPct val="0"/>
              </a:spcAft>
            </a:pPr>
            <a:endParaRPr lang="en-US" sz="1961" err="1">
              <a:solidFill>
                <a:srgbClr val="FFFFFF"/>
              </a:solidFill>
              <a:latin typeface="Segoe UI"/>
              <a:cs typeface="Segoe UI" pitchFamily="34" charset="0"/>
            </a:endParaRPr>
          </a:p>
        </p:txBody>
      </p:sp>
      <p:sp>
        <p:nvSpPr>
          <p:cNvPr id="41" name="Rectangle: Rounded Corners 40">
            <a:extLst>
              <a:ext uri="{FF2B5EF4-FFF2-40B4-BE49-F238E27FC236}">
                <a16:creationId xmlns:a16="http://schemas.microsoft.com/office/drawing/2014/main" id="{9B761E5F-79D5-0241-796E-59CD763A654D}"/>
              </a:ext>
              <a:ext uri="{C183D7F6-B498-43B3-948B-1728B52AA6E4}">
                <adec:decorative xmlns:adec="http://schemas.microsoft.com/office/drawing/2017/decorative" val="1"/>
              </a:ext>
            </a:extLst>
          </p:cNvPr>
          <p:cNvSpPr/>
          <p:nvPr/>
        </p:nvSpPr>
        <p:spPr bwMode="auto">
          <a:xfrm>
            <a:off x="10043055" y="2669792"/>
            <a:ext cx="1778418" cy="217576"/>
          </a:xfrm>
          <a:prstGeom prst="roundRect">
            <a:avLst>
              <a:gd name="adj" fmla="val 50000"/>
            </a:avLst>
          </a:prstGeom>
          <a:solidFill>
            <a:schemeClr val="accent1"/>
          </a:solidFill>
          <a:ln>
            <a:noFill/>
            <a:headEnd type="none" w="med" len="med"/>
            <a:tailEnd type="none" w="med" len="med"/>
          </a:ln>
          <a:effectLst>
            <a:outerShdw blurRad="254000" sx="102000" sy="102000" algn="ctr" rotWithShape="0">
              <a:srgbClr val="000000">
                <a:alpha val="25000"/>
              </a:srgb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marL="0" marR="0" lvl="0" indent="0" algn="l"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1200" cap="none" spc="0" normalizeH="0" baseline="0" noProof="0">
              <a:ln>
                <a:noFill/>
              </a:ln>
              <a:solidFill>
                <a:srgbClr val="FFFFFF"/>
              </a:solidFill>
              <a:effectLst/>
              <a:uLnTx/>
              <a:uFillTx/>
              <a:latin typeface="Segoe UI"/>
              <a:ea typeface="+mn-ea"/>
              <a:cs typeface="Segoe UI" pitchFamily="34" charset="0"/>
            </a:endParaRPr>
          </a:p>
        </p:txBody>
      </p:sp>
      <p:sp>
        <p:nvSpPr>
          <p:cNvPr id="42" name="Rectangle: Rounded Corners 41">
            <a:extLst>
              <a:ext uri="{FF2B5EF4-FFF2-40B4-BE49-F238E27FC236}">
                <a16:creationId xmlns:a16="http://schemas.microsoft.com/office/drawing/2014/main" id="{5F881EB2-E0DE-B0BE-0F05-7646E634E907}"/>
              </a:ext>
              <a:ext uri="{C183D7F6-B498-43B3-948B-1728B52AA6E4}">
                <adec:decorative xmlns:adec="http://schemas.microsoft.com/office/drawing/2017/decorative" val="1"/>
              </a:ext>
            </a:extLst>
          </p:cNvPr>
          <p:cNvSpPr/>
          <p:nvPr/>
        </p:nvSpPr>
        <p:spPr bwMode="auto">
          <a:xfrm>
            <a:off x="10043055" y="3024362"/>
            <a:ext cx="1778418" cy="217576"/>
          </a:xfrm>
          <a:prstGeom prst="roundRect">
            <a:avLst>
              <a:gd name="adj" fmla="val 50000"/>
            </a:avLst>
          </a:prstGeom>
          <a:solidFill>
            <a:schemeClr val="accent1"/>
          </a:solidFill>
          <a:ln>
            <a:noFill/>
            <a:headEnd type="none" w="med" len="med"/>
            <a:tailEnd type="none" w="med" len="med"/>
          </a:ln>
          <a:effectLst>
            <a:outerShdw blurRad="254000" sx="102000" sy="102000" algn="ctr" rotWithShape="0">
              <a:srgbClr val="000000">
                <a:alpha val="25000"/>
              </a:srgb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marL="0" marR="0" lvl="0" indent="0" algn="l"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1200" cap="none" spc="0" normalizeH="0" baseline="0" noProof="0" err="1">
              <a:ln>
                <a:noFill/>
              </a:ln>
              <a:solidFill>
                <a:srgbClr val="FFFFFF"/>
              </a:solidFill>
              <a:effectLst/>
              <a:uLnTx/>
              <a:uFillTx/>
              <a:latin typeface="Segoe UI"/>
              <a:ea typeface="+mn-ea"/>
              <a:cs typeface="Segoe UI" pitchFamily="34" charset="0"/>
            </a:endParaRPr>
          </a:p>
        </p:txBody>
      </p:sp>
      <p:sp>
        <p:nvSpPr>
          <p:cNvPr id="47" name="Rectangle: Rounded Corners 46">
            <a:extLst>
              <a:ext uri="{FF2B5EF4-FFF2-40B4-BE49-F238E27FC236}">
                <a16:creationId xmlns:a16="http://schemas.microsoft.com/office/drawing/2014/main" id="{562883CD-3A77-46DF-385A-7312B3122944}"/>
              </a:ext>
              <a:ext uri="{C183D7F6-B498-43B3-948B-1728B52AA6E4}">
                <adec:decorative xmlns:adec="http://schemas.microsoft.com/office/drawing/2017/decorative" val="1"/>
              </a:ext>
            </a:extLst>
          </p:cNvPr>
          <p:cNvSpPr/>
          <p:nvPr/>
        </p:nvSpPr>
        <p:spPr bwMode="auto">
          <a:xfrm>
            <a:off x="10043055" y="4797212"/>
            <a:ext cx="1778418" cy="217576"/>
          </a:xfrm>
          <a:prstGeom prst="roundRect">
            <a:avLst>
              <a:gd name="adj" fmla="val 50000"/>
            </a:avLst>
          </a:prstGeom>
          <a:solidFill>
            <a:schemeClr val="bg1"/>
          </a:solidFill>
          <a:ln>
            <a:noFill/>
            <a:headEnd type="none" w="med" len="med"/>
            <a:tailEnd type="none" w="med" len="med"/>
          </a:ln>
          <a:effectLst>
            <a:outerShdw blurRad="254000" sx="102000" sy="102000" algn="ctr" rotWithShape="0">
              <a:srgbClr val="000000">
                <a:alpha val="25000"/>
              </a:srgb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marL="0" marR="0" lvl="0" indent="0" algn="l"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1200" cap="none" spc="0" normalizeH="0" baseline="0" noProof="0" err="1">
              <a:ln>
                <a:noFill/>
              </a:ln>
              <a:solidFill>
                <a:srgbClr val="FFFFFF"/>
              </a:solidFill>
              <a:effectLst/>
              <a:uLnTx/>
              <a:uFillTx/>
              <a:latin typeface="Segoe UI"/>
              <a:ea typeface="+mn-ea"/>
              <a:cs typeface="Segoe UI" pitchFamily="34" charset="0"/>
            </a:endParaRPr>
          </a:p>
        </p:txBody>
      </p:sp>
      <p:sp>
        <p:nvSpPr>
          <p:cNvPr id="48" name="Rectangle: Rounded Corners 47">
            <a:extLst>
              <a:ext uri="{FF2B5EF4-FFF2-40B4-BE49-F238E27FC236}">
                <a16:creationId xmlns:a16="http://schemas.microsoft.com/office/drawing/2014/main" id="{BDE8837C-FF1D-C641-2CF9-A49B7EB546AE}"/>
              </a:ext>
              <a:ext uri="{C183D7F6-B498-43B3-948B-1728B52AA6E4}">
                <adec:decorative xmlns:adec="http://schemas.microsoft.com/office/drawing/2017/decorative" val="1"/>
              </a:ext>
            </a:extLst>
          </p:cNvPr>
          <p:cNvSpPr/>
          <p:nvPr/>
        </p:nvSpPr>
        <p:spPr bwMode="auto">
          <a:xfrm>
            <a:off x="10043055" y="5151782"/>
            <a:ext cx="1778418" cy="217576"/>
          </a:xfrm>
          <a:prstGeom prst="roundRect">
            <a:avLst>
              <a:gd name="adj" fmla="val 50000"/>
            </a:avLst>
          </a:prstGeom>
          <a:solidFill>
            <a:schemeClr val="bg1"/>
          </a:solidFill>
          <a:ln>
            <a:noFill/>
            <a:headEnd type="none" w="med" len="med"/>
            <a:tailEnd type="none" w="med" len="med"/>
          </a:ln>
          <a:effectLst>
            <a:outerShdw blurRad="254000" sx="102000" sy="102000" algn="ctr" rotWithShape="0">
              <a:srgbClr val="000000">
                <a:alpha val="25000"/>
              </a:srgb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marL="0" marR="0" lvl="0" indent="0" algn="l"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1200" cap="none" spc="0" normalizeH="0" baseline="0" noProof="0" err="1">
              <a:ln>
                <a:noFill/>
              </a:ln>
              <a:solidFill>
                <a:srgbClr val="FFFFFF"/>
              </a:solidFill>
              <a:effectLst/>
              <a:uLnTx/>
              <a:uFillTx/>
              <a:latin typeface="Segoe UI"/>
              <a:ea typeface="+mn-ea"/>
              <a:cs typeface="Segoe UI" pitchFamily="34" charset="0"/>
            </a:endParaRPr>
          </a:p>
        </p:txBody>
      </p:sp>
      <p:sp>
        <p:nvSpPr>
          <p:cNvPr id="49" name="Rectangle: Rounded Corners 48">
            <a:extLst>
              <a:ext uri="{FF2B5EF4-FFF2-40B4-BE49-F238E27FC236}">
                <a16:creationId xmlns:a16="http://schemas.microsoft.com/office/drawing/2014/main" id="{9AF7CE3A-8898-B74E-0715-5649D94EAF3E}"/>
              </a:ext>
              <a:ext uri="{C183D7F6-B498-43B3-948B-1728B52AA6E4}">
                <adec:decorative xmlns:adec="http://schemas.microsoft.com/office/drawing/2017/decorative" val="1"/>
              </a:ext>
            </a:extLst>
          </p:cNvPr>
          <p:cNvSpPr/>
          <p:nvPr/>
        </p:nvSpPr>
        <p:spPr bwMode="auto">
          <a:xfrm>
            <a:off x="10043055" y="5506352"/>
            <a:ext cx="1778418" cy="217576"/>
          </a:xfrm>
          <a:prstGeom prst="roundRect">
            <a:avLst>
              <a:gd name="adj" fmla="val 50000"/>
            </a:avLst>
          </a:prstGeom>
          <a:solidFill>
            <a:schemeClr val="bg1"/>
          </a:solidFill>
          <a:ln>
            <a:noFill/>
            <a:headEnd type="none" w="med" len="med"/>
            <a:tailEnd type="none" w="med" len="med"/>
          </a:ln>
          <a:effectLst>
            <a:outerShdw blurRad="254000" sx="102000" sy="102000" algn="ctr" rotWithShape="0">
              <a:srgbClr val="000000">
                <a:alpha val="25000"/>
              </a:srgb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marL="0" marR="0" lvl="0" indent="0" algn="l"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1200" cap="none" spc="0" normalizeH="0" baseline="0" noProof="0" err="1">
              <a:ln>
                <a:noFill/>
              </a:ln>
              <a:solidFill>
                <a:srgbClr val="FFFFFF"/>
              </a:solidFill>
              <a:effectLst/>
              <a:uLnTx/>
              <a:uFillTx/>
              <a:latin typeface="Segoe UI"/>
              <a:ea typeface="+mn-ea"/>
              <a:cs typeface="Segoe UI" pitchFamily="34" charset="0"/>
            </a:endParaRPr>
          </a:p>
        </p:txBody>
      </p:sp>
      <p:sp>
        <p:nvSpPr>
          <p:cNvPr id="51" name="Rectangle: Rounded Corners 50">
            <a:extLst>
              <a:ext uri="{FF2B5EF4-FFF2-40B4-BE49-F238E27FC236}">
                <a16:creationId xmlns:a16="http://schemas.microsoft.com/office/drawing/2014/main" id="{A811E9AD-CAD0-D89E-B88C-1017B68FC481}"/>
              </a:ext>
              <a:ext uri="{C183D7F6-B498-43B3-948B-1728B52AA6E4}">
                <adec:decorative xmlns:adec="http://schemas.microsoft.com/office/drawing/2017/decorative" val="1"/>
              </a:ext>
            </a:extLst>
          </p:cNvPr>
          <p:cNvSpPr/>
          <p:nvPr/>
        </p:nvSpPr>
        <p:spPr bwMode="auto">
          <a:xfrm>
            <a:off x="10043055" y="4442642"/>
            <a:ext cx="1778418" cy="217576"/>
          </a:xfrm>
          <a:prstGeom prst="roundRect">
            <a:avLst>
              <a:gd name="adj" fmla="val 50000"/>
            </a:avLst>
          </a:prstGeom>
          <a:solidFill>
            <a:schemeClr val="bg1"/>
          </a:solidFill>
          <a:ln>
            <a:noFill/>
            <a:headEnd type="none" w="med" len="med"/>
            <a:tailEnd type="none" w="med" len="med"/>
          </a:ln>
          <a:effectLst>
            <a:outerShdw blurRad="254000" sx="102000" sy="102000" algn="ctr" rotWithShape="0">
              <a:srgbClr val="000000">
                <a:alpha val="25000"/>
              </a:srgb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marL="0" marR="0" lvl="0" indent="0" algn="l"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1200" cap="none" spc="0" normalizeH="0" baseline="0" noProof="0" err="1">
              <a:ln>
                <a:noFill/>
              </a:ln>
              <a:solidFill>
                <a:srgbClr val="FFFFFF"/>
              </a:solidFill>
              <a:effectLst/>
              <a:uLnTx/>
              <a:uFillTx/>
              <a:latin typeface="Segoe UI"/>
              <a:ea typeface="+mn-ea"/>
              <a:cs typeface="Segoe UI" pitchFamily="34" charset="0"/>
            </a:endParaRPr>
          </a:p>
        </p:txBody>
      </p:sp>
      <p:sp>
        <p:nvSpPr>
          <p:cNvPr id="52" name="Rectangle: Rounded Corners 51">
            <a:extLst>
              <a:ext uri="{FF2B5EF4-FFF2-40B4-BE49-F238E27FC236}">
                <a16:creationId xmlns:a16="http://schemas.microsoft.com/office/drawing/2014/main" id="{EA36B465-AC5A-512B-029C-EB576A03E9BD}"/>
              </a:ext>
              <a:ext uri="{C183D7F6-B498-43B3-948B-1728B52AA6E4}">
                <adec:decorative xmlns:adec="http://schemas.microsoft.com/office/drawing/2017/decorative" val="1"/>
              </a:ext>
            </a:extLst>
          </p:cNvPr>
          <p:cNvSpPr/>
          <p:nvPr/>
        </p:nvSpPr>
        <p:spPr bwMode="auto">
          <a:xfrm>
            <a:off x="10043055" y="4088072"/>
            <a:ext cx="1778418" cy="217576"/>
          </a:xfrm>
          <a:prstGeom prst="roundRect">
            <a:avLst>
              <a:gd name="adj" fmla="val 50000"/>
            </a:avLst>
          </a:prstGeom>
          <a:solidFill>
            <a:schemeClr val="bg1"/>
          </a:solidFill>
          <a:ln>
            <a:noFill/>
            <a:headEnd type="none" w="med" len="med"/>
            <a:tailEnd type="none" w="med" len="med"/>
          </a:ln>
          <a:effectLst>
            <a:outerShdw blurRad="254000" sx="102000" sy="102000" algn="ctr" rotWithShape="0">
              <a:srgbClr val="000000">
                <a:alpha val="25000"/>
              </a:srgb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marL="0" marR="0" lvl="0" indent="0" algn="l" defTabSz="913927"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FF0000"/>
              </a:solidFill>
              <a:effectLst/>
              <a:uLnTx/>
              <a:uFillTx/>
              <a:latin typeface="Segoe UI"/>
              <a:ea typeface="+mn-ea"/>
              <a:cs typeface="Segoe UI" pitchFamily="34" charset="0"/>
            </a:endParaRPr>
          </a:p>
        </p:txBody>
      </p:sp>
      <p:sp>
        <p:nvSpPr>
          <p:cNvPr id="53" name="Rectangle: Rounded Corners 52">
            <a:extLst>
              <a:ext uri="{FF2B5EF4-FFF2-40B4-BE49-F238E27FC236}">
                <a16:creationId xmlns:a16="http://schemas.microsoft.com/office/drawing/2014/main" id="{6C33EE6C-3773-EFC9-C53F-0A6C7D5F0B0E}"/>
              </a:ext>
              <a:ext uri="{C183D7F6-B498-43B3-948B-1728B52AA6E4}">
                <adec:decorative xmlns:adec="http://schemas.microsoft.com/office/drawing/2017/decorative" val="1"/>
              </a:ext>
            </a:extLst>
          </p:cNvPr>
          <p:cNvSpPr/>
          <p:nvPr/>
        </p:nvSpPr>
        <p:spPr bwMode="auto">
          <a:xfrm>
            <a:off x="10043055" y="3733502"/>
            <a:ext cx="1778418" cy="217576"/>
          </a:xfrm>
          <a:prstGeom prst="roundRect">
            <a:avLst>
              <a:gd name="adj" fmla="val 50000"/>
            </a:avLst>
          </a:prstGeom>
          <a:solidFill>
            <a:schemeClr val="accent3">
              <a:lumMod val="40000"/>
              <a:lumOff val="60000"/>
            </a:schemeClr>
          </a:solidFill>
          <a:ln>
            <a:noFill/>
            <a:headEnd type="none" w="med" len="med"/>
            <a:tailEnd type="none" w="med" len="med"/>
          </a:ln>
          <a:effectLst>
            <a:outerShdw blurRad="254000" sx="102000" sy="102000" algn="ctr" rotWithShape="0">
              <a:srgbClr val="000000">
                <a:alpha val="25000"/>
              </a:srgb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marL="0" marR="0" lvl="0" indent="0" algn="l" defTabSz="913927"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FF0000"/>
              </a:solidFill>
              <a:effectLst/>
              <a:uLnTx/>
              <a:uFillTx/>
              <a:latin typeface="Segoe UI"/>
              <a:ea typeface="+mn-ea"/>
              <a:cs typeface="Segoe UI" pitchFamily="34" charset="0"/>
            </a:endParaRPr>
          </a:p>
        </p:txBody>
      </p:sp>
      <p:sp>
        <p:nvSpPr>
          <p:cNvPr id="75" name="Rectangle: Rounded Corners 74">
            <a:extLst>
              <a:ext uri="{FF2B5EF4-FFF2-40B4-BE49-F238E27FC236}">
                <a16:creationId xmlns:a16="http://schemas.microsoft.com/office/drawing/2014/main" id="{B1060663-2B3F-B96E-5AA9-25EEF536EEB2}"/>
              </a:ext>
              <a:ext uri="{C183D7F6-B498-43B3-948B-1728B52AA6E4}">
                <adec:decorative xmlns:adec="http://schemas.microsoft.com/office/drawing/2017/decorative" val="1"/>
              </a:ext>
            </a:extLst>
          </p:cNvPr>
          <p:cNvSpPr/>
          <p:nvPr/>
        </p:nvSpPr>
        <p:spPr bwMode="auto">
          <a:xfrm>
            <a:off x="10043055" y="3378932"/>
            <a:ext cx="1778418" cy="217576"/>
          </a:xfrm>
          <a:prstGeom prst="roundRect">
            <a:avLst>
              <a:gd name="adj" fmla="val 50000"/>
            </a:avLst>
          </a:prstGeom>
          <a:solidFill>
            <a:schemeClr val="accent3">
              <a:lumMod val="40000"/>
              <a:lumOff val="60000"/>
            </a:schemeClr>
          </a:solidFill>
          <a:ln>
            <a:noFill/>
            <a:headEnd type="none" w="med" len="med"/>
            <a:tailEnd type="none" w="med" len="med"/>
          </a:ln>
          <a:effectLst>
            <a:outerShdw blurRad="254000" sx="102000" sy="102000" algn="ctr" rotWithShape="0">
              <a:srgbClr val="000000">
                <a:alpha val="25000"/>
              </a:srgb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ctr" anchorCtr="0" forceAA="0" compatLnSpc="1">
            <a:prstTxWarp prst="textNoShape">
              <a:avLst/>
            </a:prstTxWarp>
            <a:noAutofit/>
          </a:bodyPr>
          <a:lstStyle/>
          <a:p>
            <a:pPr marL="0" marR="0" lvl="0" indent="0" algn="l"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1200" cap="none" spc="0" normalizeH="0" baseline="0" noProof="0">
              <a:ln>
                <a:noFill/>
              </a:ln>
              <a:solidFill>
                <a:srgbClr val="FF0000"/>
              </a:solidFill>
              <a:effectLst/>
              <a:uLnTx/>
              <a:uFillTx/>
              <a:latin typeface="Segoe UI"/>
              <a:ea typeface="+mn-ea"/>
              <a:cs typeface="Segoe UI" pitchFamily="34" charset="0"/>
            </a:endParaRPr>
          </a:p>
        </p:txBody>
      </p:sp>
      <p:pic>
        <p:nvPicPr>
          <p:cNvPr id="3" name="Picture 2">
            <a:extLst>
              <a:ext uri="{FF2B5EF4-FFF2-40B4-BE49-F238E27FC236}">
                <a16:creationId xmlns:a16="http://schemas.microsoft.com/office/drawing/2014/main" id="{DE23BE75-73CB-5682-62B7-C874D695F933}"/>
              </a:ext>
            </a:extLst>
          </p:cNvPr>
          <p:cNvPicPr>
            <a:picLocks noChangeAspect="1"/>
          </p:cNvPicPr>
          <p:nvPr/>
        </p:nvPicPr>
        <p:blipFill>
          <a:blip r:embed="rId3"/>
          <a:stretch>
            <a:fillRect/>
          </a:stretch>
        </p:blipFill>
        <p:spPr>
          <a:xfrm>
            <a:off x="10187656" y="2034454"/>
            <a:ext cx="1489216" cy="240681"/>
          </a:xfrm>
          <a:prstGeom prst="rect">
            <a:avLst/>
          </a:prstGeom>
        </p:spPr>
      </p:pic>
      <p:sp>
        <p:nvSpPr>
          <p:cNvPr id="9" name="TextBox 8">
            <a:extLst>
              <a:ext uri="{FF2B5EF4-FFF2-40B4-BE49-F238E27FC236}">
                <a16:creationId xmlns:a16="http://schemas.microsoft.com/office/drawing/2014/main" id="{B9BD04F2-4D43-47C0-E9B7-528D71FA9559}"/>
              </a:ext>
            </a:extLst>
          </p:cNvPr>
          <p:cNvSpPr txBox="1"/>
          <p:nvPr/>
        </p:nvSpPr>
        <p:spPr>
          <a:xfrm>
            <a:off x="7877894" y="2000531"/>
            <a:ext cx="2243879" cy="307777"/>
          </a:xfrm>
          <a:prstGeom prst="rect">
            <a:avLst/>
          </a:prstGeom>
          <a:noFill/>
        </p:spPr>
        <p:txBody>
          <a:bodyPr wrap="square">
            <a:spAutoFit/>
          </a:bodyPr>
          <a:lstStyle/>
          <a:p>
            <a:pPr marL="0" marR="0" lvl="0" indent="0" algn="ctr" defTabSz="932742"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70C0"/>
                </a:solidFill>
                <a:effectLst/>
                <a:uLnTx/>
                <a:uFillTx/>
                <a:latin typeface="Segoe UI"/>
                <a:ea typeface="+mn-ea"/>
                <a:cs typeface="+mn-cs"/>
              </a:rPr>
              <a:t>Azure Virtual Desktop</a:t>
            </a:r>
          </a:p>
        </p:txBody>
      </p:sp>
      <p:sp>
        <p:nvSpPr>
          <p:cNvPr id="44" name="Rectangle: Rounded Corners 43">
            <a:extLst>
              <a:ext uri="{FF2B5EF4-FFF2-40B4-BE49-F238E27FC236}">
                <a16:creationId xmlns:a16="http://schemas.microsoft.com/office/drawing/2014/main" id="{BB3E2D65-9610-0F20-A29A-BBA21D9C4918}"/>
              </a:ext>
            </a:extLst>
          </p:cNvPr>
          <p:cNvSpPr/>
          <p:nvPr/>
        </p:nvSpPr>
        <p:spPr bwMode="auto">
          <a:xfrm>
            <a:off x="10627728" y="6272604"/>
            <a:ext cx="1193745" cy="226862"/>
          </a:xfrm>
          <a:prstGeom prst="roundRect">
            <a:avLst>
              <a:gd name="adj" fmla="val 50000"/>
            </a:avLst>
          </a:prstGeom>
          <a:solidFill>
            <a:schemeClr val="accent3">
              <a:lumMod val="40000"/>
              <a:lumOff val="60000"/>
            </a:schemeClr>
          </a:solidFill>
          <a:ln>
            <a:noFill/>
            <a:headEnd type="none" w="med" len="med"/>
            <a:tailEnd type="none" w="med" len="med"/>
          </a:ln>
          <a:effectLst>
            <a:outerShdw blurRad="254000" dist="50800" dir="2700000" algn="ctr" rotWithShape="0">
              <a:srgbClr val="000000">
                <a:alpha val="25000"/>
              </a:srgb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3927" rtl="0" eaLnBrk="1" fontAlgn="base" latinLnBrk="0" hangingPunct="1">
              <a:lnSpc>
                <a:spcPct val="100000"/>
              </a:lnSpc>
              <a:spcBef>
                <a:spcPct val="0"/>
              </a:spcBef>
              <a:spcAft>
                <a:spcPct val="0"/>
              </a:spcAft>
              <a:buClrTx/>
              <a:buSzTx/>
              <a:buFontTx/>
              <a:buNone/>
              <a:tabLst/>
              <a:defRPr/>
            </a:pPr>
            <a:r>
              <a:rPr kumimoji="0" lang="en-US" sz="800" b="1" i="0" u="none" strike="noStrike" kern="1200" cap="all" spc="0" normalizeH="0" baseline="0" noProof="0" err="1">
                <a:ln>
                  <a:noFill/>
                </a:ln>
                <a:gradFill>
                  <a:gsLst>
                    <a:gs pos="0">
                      <a:srgbClr val="FFFFFF"/>
                    </a:gs>
                    <a:gs pos="100000">
                      <a:srgbClr val="FFFFFF"/>
                    </a:gs>
                  </a:gsLst>
                  <a:lin ang="5400000" scaled="0"/>
                </a:gradFill>
                <a:effectLst/>
                <a:uLnTx/>
                <a:uFillTx/>
                <a:latin typeface="Segoe UI"/>
                <a:ea typeface="+mn-ea"/>
                <a:cs typeface="Segoe UI" pitchFamily="34" charset="0"/>
              </a:rPr>
              <a:t>PArTIAL</a:t>
            </a:r>
            <a:endParaRPr kumimoji="0" lang="en-US" sz="800" b="1" i="0" u="none" strike="noStrike" kern="1200" cap="all"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2" name="Rectangle: Rounded Corners 1">
            <a:extLst>
              <a:ext uri="{FF2B5EF4-FFF2-40B4-BE49-F238E27FC236}">
                <a16:creationId xmlns:a16="http://schemas.microsoft.com/office/drawing/2014/main" id="{DA5FA067-4E59-E889-1503-FE74AE781268}"/>
              </a:ext>
              <a:ext uri="{C183D7F6-B498-43B3-948B-1728B52AA6E4}">
                <adec:decorative xmlns:adec="http://schemas.microsoft.com/office/drawing/2017/decorative" val="1"/>
              </a:ext>
            </a:extLst>
          </p:cNvPr>
          <p:cNvSpPr/>
          <p:nvPr/>
        </p:nvSpPr>
        <p:spPr bwMode="auto">
          <a:xfrm>
            <a:off x="3920176" y="5878316"/>
            <a:ext cx="1778418" cy="217576"/>
          </a:xfrm>
          <a:prstGeom prst="roundRect">
            <a:avLst>
              <a:gd name="adj" fmla="val 50000"/>
            </a:avLst>
          </a:prstGeom>
          <a:solidFill>
            <a:schemeClr val="accent1"/>
          </a:solidFill>
          <a:ln>
            <a:noFill/>
            <a:headEnd type="none" w="med" len="med"/>
            <a:tailEnd type="none" w="med" len="med"/>
          </a:ln>
          <a:effectLst>
            <a:outerShdw blurRad="254000" sx="102000" sy="102000" algn="ctr" rotWithShape="0">
              <a:srgbClr val="000000">
                <a:alpha val="25000"/>
              </a:srgb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marL="0" marR="0" lvl="0" indent="0" algn="l"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1200" cap="none" spc="0" normalizeH="0" baseline="0" noProof="0" err="1">
              <a:ln>
                <a:noFill/>
              </a:ln>
              <a:solidFill>
                <a:srgbClr val="FFFFFF"/>
              </a:solidFill>
              <a:effectLst/>
              <a:uLnTx/>
              <a:uFillTx/>
              <a:latin typeface="Segoe UI"/>
              <a:ea typeface="+mn-ea"/>
              <a:cs typeface="Segoe UI" pitchFamily="34" charset="0"/>
            </a:endParaRPr>
          </a:p>
        </p:txBody>
      </p:sp>
      <p:sp>
        <p:nvSpPr>
          <p:cNvPr id="4" name="Rectangle: Rounded Corners 3">
            <a:extLst>
              <a:ext uri="{FF2B5EF4-FFF2-40B4-BE49-F238E27FC236}">
                <a16:creationId xmlns:a16="http://schemas.microsoft.com/office/drawing/2014/main" id="{1988B4AB-0705-C128-1404-532744AB207C}"/>
              </a:ext>
              <a:ext uri="{C183D7F6-B498-43B3-948B-1728B52AA6E4}">
                <adec:decorative xmlns:adec="http://schemas.microsoft.com/office/drawing/2017/decorative" val="1"/>
              </a:ext>
            </a:extLst>
          </p:cNvPr>
          <p:cNvSpPr/>
          <p:nvPr/>
        </p:nvSpPr>
        <p:spPr bwMode="auto">
          <a:xfrm>
            <a:off x="8057114" y="5874572"/>
            <a:ext cx="1778418" cy="217576"/>
          </a:xfrm>
          <a:prstGeom prst="roundRect">
            <a:avLst>
              <a:gd name="adj" fmla="val 50000"/>
            </a:avLst>
          </a:prstGeom>
          <a:solidFill>
            <a:schemeClr val="bg1"/>
          </a:solidFill>
          <a:ln>
            <a:noFill/>
            <a:headEnd type="none" w="med" len="med"/>
            <a:tailEnd type="none" w="med" len="med"/>
          </a:ln>
          <a:effectLst>
            <a:outerShdw blurRad="254000" sx="102000" sy="102000" algn="ctr" rotWithShape="0">
              <a:srgbClr val="000000">
                <a:alpha val="25000"/>
              </a:srgb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marL="0" marR="0" lvl="0" indent="0" algn="l"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1200" cap="none" spc="0" normalizeH="0" baseline="0" noProof="0" err="1">
              <a:ln>
                <a:noFill/>
              </a:ln>
              <a:solidFill>
                <a:srgbClr val="FFFFFF"/>
              </a:solidFill>
              <a:effectLst/>
              <a:uLnTx/>
              <a:uFillTx/>
              <a:latin typeface="Segoe UI"/>
              <a:ea typeface="+mn-ea"/>
              <a:cs typeface="Segoe UI" pitchFamily="34" charset="0"/>
            </a:endParaRPr>
          </a:p>
        </p:txBody>
      </p:sp>
      <p:sp>
        <p:nvSpPr>
          <p:cNvPr id="19" name="Rectangle: Rounded Corners 18">
            <a:extLst>
              <a:ext uri="{FF2B5EF4-FFF2-40B4-BE49-F238E27FC236}">
                <a16:creationId xmlns:a16="http://schemas.microsoft.com/office/drawing/2014/main" id="{33E7BAE8-81C4-2B1B-68E9-77EE513E5020}"/>
              </a:ext>
              <a:ext uri="{C183D7F6-B498-43B3-948B-1728B52AA6E4}">
                <adec:decorative xmlns:adec="http://schemas.microsoft.com/office/drawing/2017/decorative" val="1"/>
              </a:ext>
            </a:extLst>
          </p:cNvPr>
          <p:cNvSpPr/>
          <p:nvPr/>
        </p:nvSpPr>
        <p:spPr bwMode="auto">
          <a:xfrm>
            <a:off x="5988645" y="5878316"/>
            <a:ext cx="1778418" cy="217576"/>
          </a:xfrm>
          <a:prstGeom prst="roundRect">
            <a:avLst>
              <a:gd name="adj" fmla="val 50000"/>
            </a:avLst>
          </a:prstGeom>
          <a:solidFill>
            <a:schemeClr val="bg1"/>
          </a:solidFill>
          <a:ln>
            <a:noFill/>
            <a:headEnd type="none" w="med" len="med"/>
            <a:tailEnd type="none" w="med" len="med"/>
          </a:ln>
          <a:effectLst>
            <a:outerShdw blurRad="254000" sx="102000" sy="102000" algn="ctr" rotWithShape="0">
              <a:srgbClr val="000000">
                <a:alpha val="25000"/>
              </a:srgb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marL="0" marR="0" lvl="0" indent="0" algn="l"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1200" cap="none" spc="0" normalizeH="0" baseline="0" noProof="0" err="1">
              <a:ln>
                <a:noFill/>
              </a:ln>
              <a:solidFill>
                <a:srgbClr val="FFFFFF"/>
              </a:solidFill>
              <a:effectLst/>
              <a:uLnTx/>
              <a:uFillTx/>
              <a:latin typeface="Segoe UI"/>
              <a:ea typeface="+mn-ea"/>
              <a:cs typeface="Segoe UI" pitchFamily="34" charset="0"/>
            </a:endParaRPr>
          </a:p>
        </p:txBody>
      </p:sp>
      <p:sp>
        <p:nvSpPr>
          <p:cNvPr id="29" name="Rectangle: Rounded Corners 28">
            <a:extLst>
              <a:ext uri="{FF2B5EF4-FFF2-40B4-BE49-F238E27FC236}">
                <a16:creationId xmlns:a16="http://schemas.microsoft.com/office/drawing/2014/main" id="{E1067143-FA15-F0F0-ED42-F8C333698F41}"/>
              </a:ext>
              <a:ext uri="{C183D7F6-B498-43B3-948B-1728B52AA6E4}">
                <adec:decorative xmlns:adec="http://schemas.microsoft.com/office/drawing/2017/decorative" val="1"/>
              </a:ext>
            </a:extLst>
          </p:cNvPr>
          <p:cNvSpPr/>
          <p:nvPr/>
        </p:nvSpPr>
        <p:spPr bwMode="auto">
          <a:xfrm>
            <a:off x="10043055" y="5874572"/>
            <a:ext cx="1778418" cy="217576"/>
          </a:xfrm>
          <a:prstGeom prst="roundRect">
            <a:avLst>
              <a:gd name="adj" fmla="val 50000"/>
            </a:avLst>
          </a:prstGeom>
          <a:solidFill>
            <a:schemeClr val="bg1"/>
          </a:solidFill>
          <a:ln>
            <a:noFill/>
            <a:headEnd type="none" w="med" len="med"/>
            <a:tailEnd type="none" w="med" len="med"/>
          </a:ln>
          <a:effectLst>
            <a:outerShdw blurRad="254000" sx="102000" sy="102000" algn="ctr" rotWithShape="0">
              <a:srgbClr val="000000">
                <a:alpha val="25000"/>
              </a:srgb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marL="0" marR="0" lvl="0" indent="0" algn="l"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1200" cap="none" spc="0" normalizeH="0" baseline="0" noProof="0" err="1">
              <a:ln>
                <a:noFill/>
              </a:ln>
              <a:solidFill>
                <a:srgbClr val="FFFFFF"/>
              </a:solidFill>
              <a:effectLst/>
              <a:uLnTx/>
              <a:uFillTx/>
              <a:latin typeface="Segoe UI"/>
              <a:ea typeface="+mn-ea"/>
              <a:cs typeface="Segoe UI" pitchFamily="34" charset="0"/>
            </a:endParaRPr>
          </a:p>
        </p:txBody>
      </p:sp>
    </p:spTree>
    <p:extLst>
      <p:ext uri="{BB962C8B-B14F-4D97-AF65-F5344CB8AC3E}">
        <p14:creationId xmlns:p14="http://schemas.microsoft.com/office/powerpoint/2010/main" val="119035560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9EEBF23-3B80-E933-1709-ED147287CDBD}"/>
            </a:ext>
          </a:extLst>
        </p:cNvPr>
        <p:cNvGrpSpPr/>
        <p:nvPr/>
      </p:nvGrpSpPr>
      <p:grpSpPr>
        <a:xfrm>
          <a:off x="0" y="0"/>
          <a:ext cx="0" cy="0"/>
          <a:chOff x="0" y="0"/>
          <a:chExt cx="0" cy="0"/>
        </a:xfrm>
      </p:grpSpPr>
      <p:sp>
        <p:nvSpPr>
          <p:cNvPr id="11" name="Rectangle : coins arrondis 10">
            <a:extLst>
              <a:ext uri="{FF2B5EF4-FFF2-40B4-BE49-F238E27FC236}">
                <a16:creationId xmlns:a16="http://schemas.microsoft.com/office/drawing/2014/main" id="{13589718-75B0-45A3-11CB-89A696226C77}"/>
              </a:ext>
            </a:extLst>
          </p:cNvPr>
          <p:cNvSpPr/>
          <p:nvPr/>
        </p:nvSpPr>
        <p:spPr>
          <a:xfrm>
            <a:off x="941877" y="1292224"/>
            <a:ext cx="10308245" cy="4918076"/>
          </a:xfrm>
          <a:prstGeom prst="roundRect">
            <a:avLst/>
          </a:prstGeom>
          <a:solidFill>
            <a:schemeClr val="accent1"/>
          </a:solidFill>
          <a:ln w="3810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24" name="!! Partner Azure">
            <a:extLst>
              <a:ext uri="{FF2B5EF4-FFF2-40B4-BE49-F238E27FC236}">
                <a16:creationId xmlns:a16="http://schemas.microsoft.com/office/drawing/2014/main" id="{FD3AC4B2-8DA9-5463-8355-ABB09DF8999A}"/>
              </a:ext>
              <a:ext uri="{C183D7F6-B498-43B3-948B-1728B52AA6E4}">
                <adec:decorative xmlns:adec="http://schemas.microsoft.com/office/drawing/2017/decorative" val="1"/>
              </a:ext>
            </a:extLst>
          </p:cNvPr>
          <p:cNvGrpSpPr/>
          <p:nvPr/>
        </p:nvGrpSpPr>
        <p:grpSpPr>
          <a:xfrm>
            <a:off x="8784093" y="2688597"/>
            <a:ext cx="743068" cy="743065"/>
            <a:chOff x="1720683" y="3531961"/>
            <a:chExt cx="580030" cy="580028"/>
          </a:xfrm>
        </p:grpSpPr>
        <p:sp>
          <p:nvSpPr>
            <p:cNvPr id="25" name="Oval 322">
              <a:extLst>
                <a:ext uri="{FF2B5EF4-FFF2-40B4-BE49-F238E27FC236}">
                  <a16:creationId xmlns:a16="http://schemas.microsoft.com/office/drawing/2014/main" id="{C590940A-7499-DF0A-C51C-09C86C3FDE3B}"/>
                </a:ext>
              </a:extLst>
            </p:cNvPr>
            <p:cNvSpPr/>
            <p:nvPr/>
          </p:nvSpPr>
          <p:spPr bwMode="auto">
            <a:xfrm>
              <a:off x="1720683" y="3531961"/>
              <a:ext cx="580030" cy="580028"/>
            </a:xfrm>
            <a:prstGeom prst="ellipse">
              <a:avLst/>
            </a:prstGeom>
            <a:solidFill>
              <a:srgbClr val="FFFFFF"/>
            </a:solidFill>
            <a:ln w="9525" cap="flat" cmpd="sng" algn="ctr">
              <a:noFill/>
              <a:prstDash val="solid"/>
              <a:headEnd type="none" w="med" len="med"/>
              <a:tailEnd type="none" w="med" len="med"/>
            </a:ln>
            <a:effectLst>
              <a:outerShdw blurRad="190500" dist="76200" dir="2400000" algn="ctr" rotWithShape="0">
                <a:prstClr val="black">
                  <a:alpha val="30000"/>
                </a:prstClr>
              </a:outerShdw>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2353" kern="0" err="1">
                <a:gradFill>
                  <a:gsLst>
                    <a:gs pos="0">
                      <a:srgbClr val="FFFFFF"/>
                    </a:gs>
                    <a:gs pos="100000">
                      <a:srgbClr val="FFFFFF"/>
                    </a:gs>
                  </a:gsLst>
                  <a:lin ang="5400000" scaled="0"/>
                </a:gradFill>
                <a:latin typeface="Segoe UI"/>
                <a:cs typeface="Segoe UI" pitchFamily="34" charset="0"/>
              </a:endParaRPr>
            </a:p>
          </p:txBody>
        </p:sp>
        <p:pic>
          <p:nvPicPr>
            <p:cNvPr id="26" name="Graphic 323">
              <a:extLst>
                <a:ext uri="{FF2B5EF4-FFF2-40B4-BE49-F238E27FC236}">
                  <a16:creationId xmlns:a16="http://schemas.microsoft.com/office/drawing/2014/main" id="{96C28BDE-F4B0-2D99-4EE4-1238E866CFD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818748" y="3630025"/>
              <a:ext cx="383900" cy="383901"/>
            </a:xfrm>
            <a:prstGeom prst="rect">
              <a:avLst/>
            </a:prstGeom>
          </p:spPr>
        </p:pic>
      </p:grpSp>
      <p:sp>
        <p:nvSpPr>
          <p:cNvPr id="51" name="Oval 313">
            <a:extLst>
              <a:ext uri="{FF2B5EF4-FFF2-40B4-BE49-F238E27FC236}">
                <a16:creationId xmlns:a16="http://schemas.microsoft.com/office/drawing/2014/main" id="{B1EB1EF1-614F-6DAB-F51B-74F458ABA3ED}"/>
              </a:ext>
              <a:ext uri="{C183D7F6-B498-43B3-948B-1728B52AA6E4}">
                <adec:decorative xmlns:adec="http://schemas.microsoft.com/office/drawing/2017/decorative" val="1"/>
              </a:ext>
            </a:extLst>
          </p:cNvPr>
          <p:cNvSpPr/>
          <p:nvPr/>
        </p:nvSpPr>
        <p:spPr bwMode="auto">
          <a:xfrm>
            <a:off x="8784093" y="3548222"/>
            <a:ext cx="743068" cy="743065"/>
          </a:xfrm>
          <a:prstGeom prst="ellipse">
            <a:avLst/>
          </a:prstGeom>
          <a:solidFill>
            <a:srgbClr val="FFFFFF"/>
          </a:solidFill>
          <a:ln w="9525" cap="flat" cmpd="sng" algn="ctr">
            <a:noFill/>
            <a:prstDash val="solid"/>
            <a:headEnd type="none" w="med" len="med"/>
            <a:tailEnd type="none" w="med" len="med"/>
          </a:ln>
          <a:effectLst>
            <a:outerShdw blurRad="190500" dist="76200" dir="2400000" algn="ctr" rotWithShape="0">
              <a:prstClr val="black">
                <a:alpha val="30000"/>
              </a:prstClr>
            </a:outerShdw>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2353" kern="0" err="1">
              <a:gradFill>
                <a:gsLst>
                  <a:gs pos="0">
                    <a:srgbClr val="FFFFFF"/>
                  </a:gs>
                  <a:gs pos="100000">
                    <a:srgbClr val="FFFFFF"/>
                  </a:gs>
                </a:gsLst>
                <a:lin ang="5400000" scaled="0"/>
              </a:gradFill>
              <a:latin typeface="Segoe UI"/>
              <a:cs typeface="Segoe UI" pitchFamily="34" charset="0"/>
            </a:endParaRPr>
          </a:p>
        </p:txBody>
      </p:sp>
      <p:pic>
        <p:nvPicPr>
          <p:cNvPr id="60" name="Image 59">
            <a:extLst>
              <a:ext uri="{FF2B5EF4-FFF2-40B4-BE49-F238E27FC236}">
                <a16:creationId xmlns:a16="http://schemas.microsoft.com/office/drawing/2014/main" id="{639F2845-AD5E-E757-853D-719F3F77CE1D}"/>
              </a:ext>
            </a:extLst>
          </p:cNvPr>
          <p:cNvPicPr>
            <a:picLocks noChangeAspect="1"/>
          </p:cNvPicPr>
          <p:nvPr/>
        </p:nvPicPr>
        <p:blipFill>
          <a:blip r:embed="rId5"/>
          <a:stretch>
            <a:fillRect/>
          </a:stretch>
        </p:blipFill>
        <p:spPr>
          <a:xfrm>
            <a:off x="8958085" y="3711783"/>
            <a:ext cx="483855" cy="483855"/>
          </a:xfrm>
          <a:prstGeom prst="rect">
            <a:avLst/>
          </a:prstGeom>
        </p:spPr>
      </p:pic>
      <p:pic>
        <p:nvPicPr>
          <p:cNvPr id="12" name="Graphique 11" descr="Employé de bureau contour">
            <a:extLst>
              <a:ext uri="{FF2B5EF4-FFF2-40B4-BE49-F238E27FC236}">
                <a16:creationId xmlns:a16="http://schemas.microsoft.com/office/drawing/2014/main" id="{99CCD733-B0B4-BEB0-714B-9F9281BA73A7}"/>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2037889" y="2569338"/>
            <a:ext cx="1582132" cy="1582132"/>
          </a:xfrm>
          <a:prstGeom prst="rect">
            <a:avLst/>
          </a:prstGeom>
        </p:spPr>
      </p:pic>
      <p:sp>
        <p:nvSpPr>
          <p:cNvPr id="2" name="ZoneTexte 1">
            <a:extLst>
              <a:ext uri="{FF2B5EF4-FFF2-40B4-BE49-F238E27FC236}">
                <a16:creationId xmlns:a16="http://schemas.microsoft.com/office/drawing/2014/main" id="{556E03A1-4B13-FA3A-4C82-CD6B0E9F6875}"/>
              </a:ext>
            </a:extLst>
          </p:cNvPr>
          <p:cNvSpPr txBox="1"/>
          <p:nvPr/>
        </p:nvSpPr>
        <p:spPr>
          <a:xfrm>
            <a:off x="442945" y="321984"/>
            <a:ext cx="7791840" cy="553998"/>
          </a:xfrm>
          <a:prstGeom prst="rect">
            <a:avLst/>
          </a:prstGeom>
          <a:noFill/>
        </p:spPr>
        <p:txBody>
          <a:bodyPr wrap="square" lIns="0" tIns="0" rIns="0" bIns="0" rtlCol="0">
            <a:spAutoFit/>
          </a:bodyPr>
          <a:lstStyle/>
          <a:p>
            <a:pPr algn="l"/>
            <a:r>
              <a:rPr kumimoji="0" lang="fr-FR" sz="3600" b="0" i="0" u="none" strike="noStrike" kern="1200" cap="none" spc="0" normalizeH="0" baseline="0" noProof="0">
                <a:ln>
                  <a:noFill/>
                </a:ln>
                <a:solidFill>
                  <a:srgbClr val="2D418D"/>
                </a:solidFill>
                <a:effectLst/>
                <a:uLnTx/>
                <a:uFillTx/>
                <a:latin typeface="Continuum Medium" panose="00000400000000000000" pitchFamily="2" charset="0"/>
                <a:ea typeface="+mj-ea"/>
                <a:cs typeface="Lato Light"/>
              </a:rPr>
              <a:t>Cas d’usage – Azure Virtual Desktop</a:t>
            </a:r>
            <a:endParaRPr lang="fr-FR" sz="1600"/>
          </a:p>
        </p:txBody>
      </p:sp>
      <p:pic>
        <p:nvPicPr>
          <p:cNvPr id="3" name="Graphique 2" descr="Ordinateur portable contour">
            <a:extLst>
              <a:ext uri="{FF2B5EF4-FFF2-40B4-BE49-F238E27FC236}">
                <a16:creationId xmlns:a16="http://schemas.microsoft.com/office/drawing/2014/main" id="{52CB4C2B-903F-1115-E2BC-D09F903E5F04}"/>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5232089" y="2088640"/>
            <a:ext cx="1459582" cy="1459582"/>
          </a:xfrm>
          <a:prstGeom prst="rect">
            <a:avLst/>
          </a:prstGeom>
        </p:spPr>
      </p:pic>
      <p:pic>
        <p:nvPicPr>
          <p:cNvPr id="4" name="Graphique 3" descr="Smartphone avec un remplissage uni">
            <a:extLst>
              <a:ext uri="{FF2B5EF4-FFF2-40B4-BE49-F238E27FC236}">
                <a16:creationId xmlns:a16="http://schemas.microsoft.com/office/drawing/2014/main" id="{2CDB7148-8D57-F429-4809-0CF4B77C823B}"/>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5477685" y="1357776"/>
            <a:ext cx="914400" cy="914400"/>
          </a:xfrm>
          <a:prstGeom prst="rect">
            <a:avLst/>
          </a:prstGeom>
        </p:spPr>
      </p:pic>
      <p:pic>
        <p:nvPicPr>
          <p:cNvPr id="5" name="Graphique 4" descr="Ordinateur portable contour">
            <a:extLst>
              <a:ext uri="{FF2B5EF4-FFF2-40B4-BE49-F238E27FC236}">
                <a16:creationId xmlns:a16="http://schemas.microsoft.com/office/drawing/2014/main" id="{E9B0CE6C-CEB8-8770-D049-613A026261E0}"/>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5271961" y="4134722"/>
            <a:ext cx="1459582" cy="1459582"/>
          </a:xfrm>
          <a:prstGeom prst="rect">
            <a:avLst/>
          </a:prstGeom>
        </p:spPr>
      </p:pic>
      <p:pic>
        <p:nvPicPr>
          <p:cNvPr id="6" name="Graphique 5" descr="Smartphone avec un remplissage uni">
            <a:extLst>
              <a:ext uri="{FF2B5EF4-FFF2-40B4-BE49-F238E27FC236}">
                <a16:creationId xmlns:a16="http://schemas.microsoft.com/office/drawing/2014/main" id="{D2C2D726-DC83-34DD-D653-85810A89EA90}"/>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5544552" y="3429000"/>
            <a:ext cx="914400" cy="914400"/>
          </a:xfrm>
          <a:prstGeom prst="rect">
            <a:avLst/>
          </a:prstGeom>
        </p:spPr>
      </p:pic>
      <p:pic>
        <p:nvPicPr>
          <p:cNvPr id="7" name="Graphique 6" descr="Ligne fléchée : droite avec un remplissage uni">
            <a:extLst>
              <a:ext uri="{FF2B5EF4-FFF2-40B4-BE49-F238E27FC236}">
                <a16:creationId xmlns:a16="http://schemas.microsoft.com/office/drawing/2014/main" id="{B203DE64-E573-9C8F-0794-098CB8BF0C47}"/>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rot="10800000">
            <a:off x="7157996" y="3087795"/>
            <a:ext cx="914400" cy="914400"/>
          </a:xfrm>
          <a:prstGeom prst="rect">
            <a:avLst/>
          </a:prstGeom>
        </p:spPr>
      </p:pic>
      <p:sp>
        <p:nvSpPr>
          <p:cNvPr id="8" name="Freeform 17">
            <a:extLst>
              <a:ext uri="{FF2B5EF4-FFF2-40B4-BE49-F238E27FC236}">
                <a16:creationId xmlns:a16="http://schemas.microsoft.com/office/drawing/2014/main" id="{7938737B-0668-BDFD-7888-5A6E4DB49A2F}"/>
              </a:ext>
            </a:extLst>
          </p:cNvPr>
          <p:cNvSpPr>
            <a:spLocks noEditPoints="1"/>
          </p:cNvSpPr>
          <p:nvPr/>
        </p:nvSpPr>
        <p:spPr bwMode="auto">
          <a:xfrm>
            <a:off x="5900864" y="5411342"/>
            <a:ext cx="316178" cy="182562"/>
          </a:xfrm>
          <a:custGeom>
            <a:avLst/>
            <a:gdLst>
              <a:gd name="T0" fmla="*/ 80 w 320"/>
              <a:gd name="T1" fmla="*/ 186 h 186"/>
              <a:gd name="T2" fmla="*/ 80 w 320"/>
              <a:gd name="T3" fmla="*/ 186 h 186"/>
              <a:gd name="T4" fmla="*/ 240 w 320"/>
              <a:gd name="T5" fmla="*/ 186 h 186"/>
              <a:gd name="T6" fmla="*/ 240 w 320"/>
              <a:gd name="T7" fmla="*/ 108 h 186"/>
              <a:gd name="T8" fmla="*/ 234 w 320"/>
              <a:gd name="T9" fmla="*/ 76 h 186"/>
              <a:gd name="T10" fmla="*/ 217 w 320"/>
              <a:gd name="T11" fmla="*/ 50 h 186"/>
              <a:gd name="T12" fmla="*/ 192 w 320"/>
              <a:gd name="T13" fmla="*/ 32 h 186"/>
              <a:gd name="T14" fmla="*/ 160 w 320"/>
              <a:gd name="T15" fmla="*/ 26 h 186"/>
              <a:gd name="T16" fmla="*/ 128 w 320"/>
              <a:gd name="T17" fmla="*/ 32 h 186"/>
              <a:gd name="T18" fmla="*/ 103 w 320"/>
              <a:gd name="T19" fmla="*/ 50 h 186"/>
              <a:gd name="T20" fmla="*/ 86 w 320"/>
              <a:gd name="T21" fmla="*/ 76 h 186"/>
              <a:gd name="T22" fmla="*/ 80 w 320"/>
              <a:gd name="T23" fmla="*/ 108 h 186"/>
              <a:gd name="T24" fmla="*/ 80 w 320"/>
              <a:gd name="T25" fmla="*/ 186 h 186"/>
              <a:gd name="T26" fmla="*/ 0 w 320"/>
              <a:gd name="T27" fmla="*/ 186 h 186"/>
              <a:gd name="T28" fmla="*/ 0 w 320"/>
              <a:gd name="T29" fmla="*/ 186 h 186"/>
              <a:gd name="T30" fmla="*/ 53 w 320"/>
              <a:gd name="T31" fmla="*/ 186 h 186"/>
              <a:gd name="T32" fmla="*/ 53 w 320"/>
              <a:gd name="T33" fmla="*/ 108 h 186"/>
              <a:gd name="T34" fmla="*/ 61 w 320"/>
              <a:gd name="T35" fmla="*/ 65 h 186"/>
              <a:gd name="T36" fmla="*/ 84 w 320"/>
              <a:gd name="T37" fmla="*/ 31 h 186"/>
              <a:gd name="T38" fmla="*/ 118 w 320"/>
              <a:gd name="T39" fmla="*/ 7 h 186"/>
              <a:gd name="T40" fmla="*/ 160 w 320"/>
              <a:gd name="T41" fmla="*/ 0 h 186"/>
              <a:gd name="T42" fmla="*/ 202 w 320"/>
              <a:gd name="T43" fmla="*/ 7 h 186"/>
              <a:gd name="T44" fmla="*/ 236 w 320"/>
              <a:gd name="T45" fmla="*/ 31 h 186"/>
              <a:gd name="T46" fmla="*/ 258 w 320"/>
              <a:gd name="T47" fmla="*/ 65 h 186"/>
              <a:gd name="T48" fmla="*/ 266 w 320"/>
              <a:gd name="T49" fmla="*/ 108 h 186"/>
              <a:gd name="T50" fmla="*/ 266 w 320"/>
              <a:gd name="T51" fmla="*/ 186 h 186"/>
              <a:gd name="T52" fmla="*/ 320 w 320"/>
              <a:gd name="T53"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0" h="186">
                <a:moveTo>
                  <a:pt x="80" y="186"/>
                </a:moveTo>
                <a:lnTo>
                  <a:pt x="80" y="186"/>
                </a:lnTo>
                <a:lnTo>
                  <a:pt x="240" y="186"/>
                </a:lnTo>
                <a:lnTo>
                  <a:pt x="240" y="108"/>
                </a:lnTo>
                <a:cubicBezTo>
                  <a:pt x="240" y="96"/>
                  <a:pt x="238" y="86"/>
                  <a:pt x="234" y="76"/>
                </a:cubicBezTo>
                <a:cubicBezTo>
                  <a:pt x="230" y="66"/>
                  <a:pt x="224" y="57"/>
                  <a:pt x="217" y="50"/>
                </a:cubicBezTo>
                <a:cubicBezTo>
                  <a:pt x="210" y="42"/>
                  <a:pt x="201" y="36"/>
                  <a:pt x="192" y="32"/>
                </a:cubicBezTo>
                <a:cubicBezTo>
                  <a:pt x="182" y="28"/>
                  <a:pt x="171" y="26"/>
                  <a:pt x="160" y="26"/>
                </a:cubicBezTo>
                <a:cubicBezTo>
                  <a:pt x="148" y="26"/>
                  <a:pt x="138" y="28"/>
                  <a:pt x="128" y="32"/>
                </a:cubicBezTo>
                <a:cubicBezTo>
                  <a:pt x="118" y="36"/>
                  <a:pt x="110" y="42"/>
                  <a:pt x="103" y="50"/>
                </a:cubicBezTo>
                <a:cubicBezTo>
                  <a:pt x="95" y="57"/>
                  <a:pt x="90" y="66"/>
                  <a:pt x="86" y="76"/>
                </a:cubicBezTo>
                <a:cubicBezTo>
                  <a:pt x="82" y="86"/>
                  <a:pt x="80" y="96"/>
                  <a:pt x="80" y="108"/>
                </a:cubicBezTo>
                <a:lnTo>
                  <a:pt x="80" y="186"/>
                </a:lnTo>
                <a:close/>
                <a:moveTo>
                  <a:pt x="0" y="186"/>
                </a:moveTo>
                <a:lnTo>
                  <a:pt x="0" y="186"/>
                </a:lnTo>
                <a:lnTo>
                  <a:pt x="53" y="186"/>
                </a:lnTo>
                <a:lnTo>
                  <a:pt x="53" y="108"/>
                </a:lnTo>
                <a:cubicBezTo>
                  <a:pt x="53" y="93"/>
                  <a:pt x="56" y="79"/>
                  <a:pt x="61" y="65"/>
                </a:cubicBezTo>
                <a:cubicBezTo>
                  <a:pt x="67" y="52"/>
                  <a:pt x="74" y="41"/>
                  <a:pt x="84" y="31"/>
                </a:cubicBezTo>
                <a:cubicBezTo>
                  <a:pt x="93" y="21"/>
                  <a:pt x="105" y="13"/>
                  <a:pt x="118" y="7"/>
                </a:cubicBezTo>
                <a:cubicBezTo>
                  <a:pt x="131" y="3"/>
                  <a:pt x="145" y="0"/>
                  <a:pt x="160" y="0"/>
                </a:cubicBezTo>
                <a:cubicBezTo>
                  <a:pt x="175" y="0"/>
                  <a:pt x="189" y="3"/>
                  <a:pt x="202" y="7"/>
                </a:cubicBezTo>
                <a:cubicBezTo>
                  <a:pt x="215" y="13"/>
                  <a:pt x="226" y="21"/>
                  <a:pt x="236" y="31"/>
                </a:cubicBezTo>
                <a:cubicBezTo>
                  <a:pt x="245" y="41"/>
                  <a:pt x="253" y="52"/>
                  <a:pt x="258" y="65"/>
                </a:cubicBezTo>
                <a:cubicBezTo>
                  <a:pt x="264" y="79"/>
                  <a:pt x="266" y="93"/>
                  <a:pt x="266" y="108"/>
                </a:cubicBezTo>
                <a:lnTo>
                  <a:pt x="266" y="186"/>
                </a:lnTo>
                <a:lnTo>
                  <a:pt x="320" y="186"/>
                </a:lnTo>
              </a:path>
            </a:pathLst>
          </a:custGeom>
          <a:solidFill>
            <a:srgbClr val="2F2F2F"/>
          </a:solidFill>
          <a:ln w="0">
            <a:noFill/>
            <a:prstDash val="solid"/>
            <a:round/>
            <a:headEnd/>
            <a:tailEnd/>
          </a:ln>
        </p:spPr>
        <p:txBody>
          <a:bodyPr vert="horz" wrap="square" lIns="76200" tIns="38100" rIns="76200" bIns="38100" numCol="1" anchor="t" anchorCtr="0" compatLnSpc="1">
            <a:prstTxWarp prst="textNoShape">
              <a:avLst/>
            </a:prstTxWarp>
          </a:bodyPr>
          <a:lstStyle/>
          <a:p>
            <a:endParaRPr lang="en-US" sz="1471"/>
          </a:p>
        </p:txBody>
      </p:sp>
      <p:sp>
        <p:nvSpPr>
          <p:cNvPr id="9" name="Freeform 18">
            <a:extLst>
              <a:ext uri="{FF2B5EF4-FFF2-40B4-BE49-F238E27FC236}">
                <a16:creationId xmlns:a16="http://schemas.microsoft.com/office/drawing/2014/main" id="{9456FDBE-846D-1815-996A-280E479CF26E}"/>
              </a:ext>
            </a:extLst>
          </p:cNvPr>
          <p:cNvSpPr>
            <a:spLocks noEditPoints="1"/>
          </p:cNvSpPr>
          <p:nvPr/>
        </p:nvSpPr>
        <p:spPr bwMode="auto">
          <a:xfrm>
            <a:off x="5900864" y="5593904"/>
            <a:ext cx="316178" cy="234156"/>
          </a:xfrm>
          <a:custGeom>
            <a:avLst/>
            <a:gdLst>
              <a:gd name="T0" fmla="*/ 160 w 320"/>
              <a:gd name="T1" fmla="*/ 179 h 237"/>
              <a:gd name="T2" fmla="*/ 160 w 320"/>
              <a:gd name="T3" fmla="*/ 179 h 237"/>
              <a:gd name="T4" fmla="*/ 106 w 320"/>
              <a:gd name="T5" fmla="*/ 125 h 237"/>
              <a:gd name="T6" fmla="*/ 160 w 320"/>
              <a:gd name="T7" fmla="*/ 72 h 237"/>
              <a:gd name="T8" fmla="*/ 213 w 320"/>
              <a:gd name="T9" fmla="*/ 125 h 237"/>
              <a:gd name="T10" fmla="*/ 160 w 320"/>
              <a:gd name="T11" fmla="*/ 179 h 237"/>
              <a:gd name="T12" fmla="*/ 0 w 320"/>
              <a:gd name="T13" fmla="*/ 237 h 237"/>
              <a:gd name="T14" fmla="*/ 0 w 320"/>
              <a:gd name="T15" fmla="*/ 237 h 237"/>
              <a:gd name="T16" fmla="*/ 320 w 320"/>
              <a:gd name="T17" fmla="*/ 237 h 237"/>
              <a:gd name="T18" fmla="*/ 320 w 320"/>
              <a:gd name="T19" fmla="*/ 0 h 237"/>
              <a:gd name="T20" fmla="*/ 0 w 320"/>
              <a:gd name="T21" fmla="*/ 0 h 237"/>
              <a:gd name="T22" fmla="*/ 0 w 320"/>
              <a:gd name="T23" fmla="*/ 237 h 237"/>
              <a:gd name="T24" fmla="*/ 0 w 320"/>
              <a:gd name="T25" fmla="*/ 0 h 237"/>
              <a:gd name="T26" fmla="*/ 0 w 320"/>
              <a:gd name="T27"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0" h="237">
                <a:moveTo>
                  <a:pt x="160" y="179"/>
                </a:moveTo>
                <a:lnTo>
                  <a:pt x="160" y="179"/>
                </a:lnTo>
                <a:cubicBezTo>
                  <a:pt x="130" y="179"/>
                  <a:pt x="106" y="155"/>
                  <a:pt x="106" y="125"/>
                </a:cubicBezTo>
                <a:cubicBezTo>
                  <a:pt x="106" y="96"/>
                  <a:pt x="130" y="72"/>
                  <a:pt x="160" y="72"/>
                </a:cubicBezTo>
                <a:cubicBezTo>
                  <a:pt x="189" y="72"/>
                  <a:pt x="213" y="96"/>
                  <a:pt x="213" y="125"/>
                </a:cubicBezTo>
                <a:cubicBezTo>
                  <a:pt x="213" y="155"/>
                  <a:pt x="189" y="179"/>
                  <a:pt x="160" y="179"/>
                </a:cubicBezTo>
                <a:close/>
                <a:moveTo>
                  <a:pt x="0" y="237"/>
                </a:moveTo>
                <a:lnTo>
                  <a:pt x="0" y="237"/>
                </a:lnTo>
                <a:lnTo>
                  <a:pt x="320" y="237"/>
                </a:lnTo>
                <a:lnTo>
                  <a:pt x="320" y="0"/>
                </a:lnTo>
                <a:lnTo>
                  <a:pt x="0" y="0"/>
                </a:lnTo>
                <a:lnTo>
                  <a:pt x="0" y="237"/>
                </a:lnTo>
                <a:close/>
                <a:moveTo>
                  <a:pt x="0" y="0"/>
                </a:moveTo>
                <a:lnTo>
                  <a:pt x="0" y="0"/>
                </a:lnTo>
                <a:close/>
              </a:path>
            </a:pathLst>
          </a:custGeom>
          <a:solidFill>
            <a:srgbClr val="C1C1C1"/>
          </a:solidFill>
          <a:ln w="0">
            <a:noFill/>
            <a:prstDash val="solid"/>
            <a:round/>
            <a:headEnd/>
            <a:tailEnd/>
          </a:ln>
        </p:spPr>
        <p:txBody>
          <a:bodyPr vert="horz" wrap="square" lIns="76200" tIns="38100" rIns="76200" bIns="38100" numCol="1" anchor="t" anchorCtr="0" compatLnSpc="1">
            <a:prstTxWarp prst="textNoShape">
              <a:avLst/>
            </a:prstTxWarp>
          </a:bodyPr>
          <a:lstStyle/>
          <a:p>
            <a:endParaRPr lang="en-US" sz="1471"/>
          </a:p>
        </p:txBody>
      </p:sp>
      <p:sp>
        <p:nvSpPr>
          <p:cNvPr id="10" name="Freeform 7">
            <a:extLst>
              <a:ext uri="{FF2B5EF4-FFF2-40B4-BE49-F238E27FC236}">
                <a16:creationId xmlns:a16="http://schemas.microsoft.com/office/drawing/2014/main" id="{E34F9032-E056-B847-A4B9-5D67BF27EBC5}"/>
              </a:ext>
            </a:extLst>
          </p:cNvPr>
          <p:cNvSpPr>
            <a:spLocks/>
          </p:cNvSpPr>
          <p:nvPr/>
        </p:nvSpPr>
        <p:spPr bwMode="auto">
          <a:xfrm>
            <a:off x="6499086" y="5482001"/>
            <a:ext cx="316178" cy="359434"/>
          </a:xfrm>
          <a:custGeom>
            <a:avLst/>
            <a:gdLst>
              <a:gd name="T0" fmla="*/ 121 w 186"/>
              <a:gd name="T1" fmla="*/ 8 h 195"/>
              <a:gd name="T2" fmla="*/ 121 w 186"/>
              <a:gd name="T3" fmla="*/ 8 h 195"/>
              <a:gd name="T4" fmla="*/ 93 w 186"/>
              <a:gd name="T5" fmla="*/ 0 h 195"/>
              <a:gd name="T6" fmla="*/ 65 w 186"/>
              <a:gd name="T7" fmla="*/ 8 h 195"/>
              <a:gd name="T8" fmla="*/ 34 w 186"/>
              <a:gd name="T9" fmla="*/ 24 h 195"/>
              <a:gd name="T10" fmla="*/ 0 w 186"/>
              <a:gd name="T11" fmla="*/ 32 h 195"/>
              <a:gd name="T12" fmla="*/ 0 w 186"/>
              <a:gd name="T13" fmla="*/ 64 h 195"/>
              <a:gd name="T14" fmla="*/ 8 w 186"/>
              <a:gd name="T15" fmla="*/ 105 h 195"/>
              <a:gd name="T16" fmla="*/ 29 w 186"/>
              <a:gd name="T17" fmla="*/ 141 h 195"/>
              <a:gd name="T18" fmla="*/ 59 w 186"/>
              <a:gd name="T19" fmla="*/ 171 h 195"/>
              <a:gd name="T20" fmla="*/ 93 w 186"/>
              <a:gd name="T21" fmla="*/ 195 h 195"/>
              <a:gd name="T22" fmla="*/ 127 w 186"/>
              <a:gd name="T23" fmla="*/ 171 h 195"/>
              <a:gd name="T24" fmla="*/ 157 w 186"/>
              <a:gd name="T25" fmla="*/ 141 h 195"/>
              <a:gd name="T26" fmla="*/ 178 w 186"/>
              <a:gd name="T27" fmla="*/ 105 h 195"/>
              <a:gd name="T28" fmla="*/ 186 w 186"/>
              <a:gd name="T29" fmla="*/ 64 h 195"/>
              <a:gd name="T30" fmla="*/ 186 w 186"/>
              <a:gd name="T31" fmla="*/ 32 h 195"/>
              <a:gd name="T32" fmla="*/ 152 w 186"/>
              <a:gd name="T33" fmla="*/ 24 h 195"/>
              <a:gd name="T34" fmla="*/ 121 w 186"/>
              <a:gd name="T35" fmla="*/ 8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195">
                <a:moveTo>
                  <a:pt x="121" y="8"/>
                </a:moveTo>
                <a:lnTo>
                  <a:pt x="121" y="8"/>
                </a:lnTo>
                <a:cubicBezTo>
                  <a:pt x="113" y="2"/>
                  <a:pt x="103" y="0"/>
                  <a:pt x="93" y="0"/>
                </a:cubicBezTo>
                <a:cubicBezTo>
                  <a:pt x="83" y="0"/>
                  <a:pt x="74" y="2"/>
                  <a:pt x="65" y="8"/>
                </a:cubicBezTo>
                <a:cubicBezTo>
                  <a:pt x="56" y="14"/>
                  <a:pt x="45" y="20"/>
                  <a:pt x="34" y="24"/>
                </a:cubicBezTo>
                <a:cubicBezTo>
                  <a:pt x="23" y="27"/>
                  <a:pt x="11" y="30"/>
                  <a:pt x="0" y="32"/>
                </a:cubicBezTo>
                <a:lnTo>
                  <a:pt x="0" y="64"/>
                </a:lnTo>
                <a:cubicBezTo>
                  <a:pt x="0" y="78"/>
                  <a:pt x="3" y="92"/>
                  <a:pt x="8" y="105"/>
                </a:cubicBezTo>
                <a:cubicBezTo>
                  <a:pt x="13" y="118"/>
                  <a:pt x="20" y="130"/>
                  <a:pt x="29" y="141"/>
                </a:cubicBezTo>
                <a:cubicBezTo>
                  <a:pt x="38" y="152"/>
                  <a:pt x="48" y="162"/>
                  <a:pt x="59" y="171"/>
                </a:cubicBezTo>
                <a:cubicBezTo>
                  <a:pt x="70" y="180"/>
                  <a:pt x="82" y="188"/>
                  <a:pt x="93" y="195"/>
                </a:cubicBezTo>
                <a:cubicBezTo>
                  <a:pt x="105" y="188"/>
                  <a:pt x="116" y="180"/>
                  <a:pt x="127" y="171"/>
                </a:cubicBezTo>
                <a:cubicBezTo>
                  <a:pt x="138" y="162"/>
                  <a:pt x="148" y="152"/>
                  <a:pt x="157" y="141"/>
                </a:cubicBezTo>
                <a:cubicBezTo>
                  <a:pt x="166" y="130"/>
                  <a:pt x="173" y="118"/>
                  <a:pt x="178" y="105"/>
                </a:cubicBezTo>
                <a:cubicBezTo>
                  <a:pt x="184" y="92"/>
                  <a:pt x="186" y="78"/>
                  <a:pt x="186" y="64"/>
                </a:cubicBezTo>
                <a:lnTo>
                  <a:pt x="186" y="32"/>
                </a:lnTo>
                <a:cubicBezTo>
                  <a:pt x="175" y="30"/>
                  <a:pt x="164" y="27"/>
                  <a:pt x="152" y="24"/>
                </a:cubicBezTo>
                <a:cubicBezTo>
                  <a:pt x="141" y="20"/>
                  <a:pt x="131" y="14"/>
                  <a:pt x="121" y="8"/>
                </a:cubicBezTo>
                <a:close/>
              </a:path>
            </a:pathLst>
          </a:custGeom>
          <a:solidFill>
            <a:srgbClr val="0078D4"/>
          </a:solidFill>
          <a:ln w="0">
            <a:noFill/>
            <a:prstDash val="solid"/>
            <a:round/>
            <a:headEnd/>
            <a:tailEnd/>
          </a:ln>
        </p:spPr>
        <p:txBody>
          <a:bodyPr vert="horz" wrap="square" lIns="76200" tIns="38100" rIns="76200" bIns="38100" numCol="1" anchor="t" anchorCtr="0" compatLnSpc="1">
            <a:prstTxWarp prst="textNoShape">
              <a:avLst/>
            </a:prstTxWarp>
          </a:bodyPr>
          <a:lstStyle/>
          <a:p>
            <a:endParaRPr lang="en-US" sz="1471"/>
          </a:p>
        </p:txBody>
      </p:sp>
      <p:pic>
        <p:nvPicPr>
          <p:cNvPr id="14" name="Graphique 13" descr="Informatique hébergé contour">
            <a:extLst>
              <a:ext uri="{FF2B5EF4-FFF2-40B4-BE49-F238E27FC236}">
                <a16:creationId xmlns:a16="http://schemas.microsoft.com/office/drawing/2014/main" id="{5A38FC7B-B290-7E36-B466-49BAB478C9C8}"/>
              </a:ext>
            </a:extLst>
          </p:cNvPr>
          <p:cNvPicPr>
            <a:picLocks noChangeAspect="1"/>
          </p:cNvPicPr>
          <p:nvPr/>
        </p:nvPicPr>
        <p:blipFill>
          <a:blip r:embed="rId18">
            <a:extLst>
              <a:ext uri="{28A0092B-C50C-407E-A947-70E740481C1C}">
                <a14:useLocalDpi xmlns:a14="http://schemas.microsoft.com/office/drawing/2010/main" val="0"/>
              </a:ext>
              <a:ext uri="{96DAC541-7B7A-43D3-8B79-37D633B846F1}">
                <asvg:svgBlip xmlns:asvg="http://schemas.microsoft.com/office/drawing/2016/SVG/main" r:embed="rId19"/>
              </a:ext>
            </a:extLst>
          </a:blip>
          <a:stretch>
            <a:fillRect/>
          </a:stretch>
        </p:blipFill>
        <p:spPr>
          <a:xfrm>
            <a:off x="5232089" y="5308174"/>
            <a:ext cx="571460" cy="571460"/>
          </a:xfrm>
          <a:prstGeom prst="rect">
            <a:avLst/>
          </a:prstGeom>
        </p:spPr>
      </p:pic>
      <p:grpSp>
        <p:nvGrpSpPr>
          <p:cNvPr id="15" name="Group 4">
            <a:extLst>
              <a:ext uri="{FF2B5EF4-FFF2-40B4-BE49-F238E27FC236}">
                <a16:creationId xmlns:a16="http://schemas.microsoft.com/office/drawing/2014/main" id="{3EA6C6D8-B0D0-DB50-BC44-443821B4A43D}"/>
              </a:ext>
              <a:ext uri="{C183D7F6-B498-43B3-948B-1728B52AA6E4}">
                <adec:decorative xmlns:adec="http://schemas.microsoft.com/office/drawing/2017/decorative" val="1"/>
              </a:ext>
            </a:extLst>
          </p:cNvPr>
          <p:cNvGrpSpPr/>
          <p:nvPr/>
        </p:nvGrpSpPr>
        <p:grpSpPr>
          <a:xfrm>
            <a:off x="5657751" y="5942925"/>
            <a:ext cx="802404" cy="802404"/>
            <a:chOff x="9811280" y="2006237"/>
            <a:chExt cx="802404" cy="802404"/>
          </a:xfrm>
        </p:grpSpPr>
        <p:sp>
          <p:nvSpPr>
            <p:cNvPr id="16" name="Oval 148">
              <a:extLst>
                <a:ext uri="{FF2B5EF4-FFF2-40B4-BE49-F238E27FC236}">
                  <a16:creationId xmlns:a16="http://schemas.microsoft.com/office/drawing/2014/main" id="{407FB782-1F73-22B4-FCD0-BC54D4465DF7}"/>
                </a:ext>
              </a:extLst>
            </p:cNvPr>
            <p:cNvSpPr/>
            <p:nvPr/>
          </p:nvSpPr>
          <p:spPr bwMode="auto">
            <a:xfrm flipH="1">
              <a:off x="9811280" y="2006237"/>
              <a:ext cx="802404" cy="802404"/>
            </a:xfrm>
            <a:prstGeom prst="ellipse">
              <a:avLst/>
            </a:prstGeom>
            <a:solidFill>
              <a:schemeClr val="bg1"/>
            </a:solidFill>
            <a:ln>
              <a:noFill/>
              <a:headEnd type="none" w="med" len="med"/>
              <a:tailEnd type="none" w="med" len="med"/>
            </a:ln>
            <a:effectLst>
              <a:outerShdw blurRad="203200" sx="102000" sy="102000" algn="ctr" rotWithShape="0">
                <a:prstClr val="black">
                  <a:alpha val="15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8" name="Freeform 5">
              <a:extLst>
                <a:ext uri="{FF2B5EF4-FFF2-40B4-BE49-F238E27FC236}">
                  <a16:creationId xmlns:a16="http://schemas.microsoft.com/office/drawing/2014/main" id="{420595A8-D7CE-9022-A0E6-25E30A4BE265}"/>
                </a:ext>
              </a:extLst>
            </p:cNvPr>
            <p:cNvSpPr>
              <a:spLocks noEditPoints="1"/>
            </p:cNvSpPr>
            <p:nvPr/>
          </p:nvSpPr>
          <p:spPr bwMode="auto">
            <a:xfrm>
              <a:off x="10005774" y="2199726"/>
              <a:ext cx="419100" cy="419100"/>
            </a:xfrm>
            <a:custGeom>
              <a:avLst/>
              <a:gdLst>
                <a:gd name="T0" fmla="*/ 173 w 426"/>
                <a:gd name="T1" fmla="*/ 298 h 426"/>
                <a:gd name="T2" fmla="*/ 173 w 426"/>
                <a:gd name="T3" fmla="*/ 298 h 426"/>
                <a:gd name="T4" fmla="*/ 97 w 426"/>
                <a:gd name="T5" fmla="*/ 222 h 426"/>
                <a:gd name="T6" fmla="*/ 116 w 426"/>
                <a:gd name="T7" fmla="*/ 203 h 426"/>
                <a:gd name="T8" fmla="*/ 173 w 426"/>
                <a:gd name="T9" fmla="*/ 260 h 426"/>
                <a:gd name="T10" fmla="*/ 310 w 426"/>
                <a:gd name="T11" fmla="*/ 123 h 426"/>
                <a:gd name="T12" fmla="*/ 329 w 426"/>
                <a:gd name="T13" fmla="*/ 142 h 426"/>
                <a:gd name="T14" fmla="*/ 173 w 426"/>
                <a:gd name="T15" fmla="*/ 298 h 426"/>
                <a:gd name="T16" fmla="*/ 397 w 426"/>
                <a:gd name="T17" fmla="*/ 104 h 426"/>
                <a:gd name="T18" fmla="*/ 397 w 426"/>
                <a:gd name="T19" fmla="*/ 104 h 426"/>
                <a:gd name="T20" fmla="*/ 364 w 426"/>
                <a:gd name="T21" fmla="*/ 61 h 426"/>
                <a:gd name="T22" fmla="*/ 321 w 426"/>
                <a:gd name="T23" fmla="*/ 28 h 426"/>
                <a:gd name="T24" fmla="*/ 269 w 426"/>
                <a:gd name="T25" fmla="*/ 6 h 426"/>
                <a:gd name="T26" fmla="*/ 213 w 426"/>
                <a:gd name="T27" fmla="*/ 0 h 426"/>
                <a:gd name="T28" fmla="*/ 156 w 426"/>
                <a:gd name="T29" fmla="*/ 6 h 426"/>
                <a:gd name="T30" fmla="*/ 105 w 426"/>
                <a:gd name="T31" fmla="*/ 28 h 426"/>
                <a:gd name="T32" fmla="*/ 62 w 426"/>
                <a:gd name="T33" fmla="*/ 61 h 426"/>
                <a:gd name="T34" fmla="*/ 29 w 426"/>
                <a:gd name="T35" fmla="*/ 104 h 426"/>
                <a:gd name="T36" fmla="*/ 7 w 426"/>
                <a:gd name="T37" fmla="*/ 156 h 426"/>
                <a:gd name="T38" fmla="*/ 0 w 426"/>
                <a:gd name="T39" fmla="*/ 212 h 426"/>
                <a:gd name="T40" fmla="*/ 7 w 426"/>
                <a:gd name="T41" fmla="*/ 269 h 426"/>
                <a:gd name="T42" fmla="*/ 29 w 426"/>
                <a:gd name="T43" fmla="*/ 320 h 426"/>
                <a:gd name="T44" fmla="*/ 62 w 426"/>
                <a:gd name="T45" fmla="*/ 363 h 426"/>
                <a:gd name="T46" fmla="*/ 105 w 426"/>
                <a:gd name="T47" fmla="*/ 396 h 426"/>
                <a:gd name="T48" fmla="*/ 156 w 426"/>
                <a:gd name="T49" fmla="*/ 418 h 426"/>
                <a:gd name="T50" fmla="*/ 213 w 426"/>
                <a:gd name="T51" fmla="*/ 426 h 426"/>
                <a:gd name="T52" fmla="*/ 269 w 426"/>
                <a:gd name="T53" fmla="*/ 418 h 426"/>
                <a:gd name="T54" fmla="*/ 321 w 426"/>
                <a:gd name="T55" fmla="*/ 396 h 426"/>
                <a:gd name="T56" fmla="*/ 364 w 426"/>
                <a:gd name="T57" fmla="*/ 363 h 426"/>
                <a:gd name="T58" fmla="*/ 397 w 426"/>
                <a:gd name="T59" fmla="*/ 320 h 426"/>
                <a:gd name="T60" fmla="*/ 419 w 426"/>
                <a:gd name="T61" fmla="*/ 269 h 426"/>
                <a:gd name="T62" fmla="*/ 426 w 426"/>
                <a:gd name="T63" fmla="*/ 212 h 426"/>
                <a:gd name="T64" fmla="*/ 419 w 426"/>
                <a:gd name="T65" fmla="*/ 156 h 426"/>
                <a:gd name="T66" fmla="*/ 397 w 426"/>
                <a:gd name="T67" fmla="*/ 104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6" h="426">
                  <a:moveTo>
                    <a:pt x="173" y="298"/>
                  </a:moveTo>
                  <a:lnTo>
                    <a:pt x="173" y="298"/>
                  </a:lnTo>
                  <a:lnTo>
                    <a:pt x="97" y="222"/>
                  </a:lnTo>
                  <a:lnTo>
                    <a:pt x="116" y="203"/>
                  </a:lnTo>
                  <a:lnTo>
                    <a:pt x="173" y="260"/>
                  </a:lnTo>
                  <a:lnTo>
                    <a:pt x="310" y="123"/>
                  </a:lnTo>
                  <a:lnTo>
                    <a:pt x="329" y="142"/>
                  </a:lnTo>
                  <a:lnTo>
                    <a:pt x="173" y="298"/>
                  </a:lnTo>
                  <a:close/>
                  <a:moveTo>
                    <a:pt x="397" y="104"/>
                  </a:moveTo>
                  <a:lnTo>
                    <a:pt x="397" y="104"/>
                  </a:lnTo>
                  <a:cubicBezTo>
                    <a:pt x="388" y="89"/>
                    <a:pt x="377" y="74"/>
                    <a:pt x="364" y="61"/>
                  </a:cubicBezTo>
                  <a:cubicBezTo>
                    <a:pt x="351" y="48"/>
                    <a:pt x="336" y="37"/>
                    <a:pt x="321" y="28"/>
                  </a:cubicBezTo>
                  <a:cubicBezTo>
                    <a:pt x="305" y="19"/>
                    <a:pt x="288" y="12"/>
                    <a:pt x="269" y="6"/>
                  </a:cubicBezTo>
                  <a:cubicBezTo>
                    <a:pt x="251" y="2"/>
                    <a:pt x="232" y="0"/>
                    <a:pt x="213" y="0"/>
                  </a:cubicBezTo>
                  <a:cubicBezTo>
                    <a:pt x="193" y="0"/>
                    <a:pt x="174" y="2"/>
                    <a:pt x="156" y="6"/>
                  </a:cubicBezTo>
                  <a:cubicBezTo>
                    <a:pt x="138" y="12"/>
                    <a:pt x="121" y="19"/>
                    <a:pt x="105" y="28"/>
                  </a:cubicBezTo>
                  <a:cubicBezTo>
                    <a:pt x="89" y="37"/>
                    <a:pt x="75" y="48"/>
                    <a:pt x="62" y="61"/>
                  </a:cubicBezTo>
                  <a:cubicBezTo>
                    <a:pt x="49" y="74"/>
                    <a:pt x="38" y="89"/>
                    <a:pt x="29" y="104"/>
                  </a:cubicBezTo>
                  <a:cubicBezTo>
                    <a:pt x="19" y="120"/>
                    <a:pt x="12" y="137"/>
                    <a:pt x="7" y="156"/>
                  </a:cubicBezTo>
                  <a:cubicBezTo>
                    <a:pt x="2" y="174"/>
                    <a:pt x="0" y="193"/>
                    <a:pt x="0" y="212"/>
                  </a:cubicBezTo>
                  <a:cubicBezTo>
                    <a:pt x="0" y="232"/>
                    <a:pt x="2" y="251"/>
                    <a:pt x="7" y="269"/>
                  </a:cubicBezTo>
                  <a:cubicBezTo>
                    <a:pt x="12" y="287"/>
                    <a:pt x="19" y="304"/>
                    <a:pt x="29" y="320"/>
                  </a:cubicBezTo>
                  <a:cubicBezTo>
                    <a:pt x="38" y="336"/>
                    <a:pt x="49" y="350"/>
                    <a:pt x="62" y="363"/>
                  </a:cubicBezTo>
                  <a:cubicBezTo>
                    <a:pt x="75" y="376"/>
                    <a:pt x="89" y="387"/>
                    <a:pt x="105" y="396"/>
                  </a:cubicBezTo>
                  <a:cubicBezTo>
                    <a:pt x="121" y="406"/>
                    <a:pt x="138" y="413"/>
                    <a:pt x="156" y="418"/>
                  </a:cubicBezTo>
                  <a:cubicBezTo>
                    <a:pt x="174" y="423"/>
                    <a:pt x="193" y="426"/>
                    <a:pt x="213" y="426"/>
                  </a:cubicBezTo>
                  <a:cubicBezTo>
                    <a:pt x="232" y="426"/>
                    <a:pt x="251" y="423"/>
                    <a:pt x="269" y="418"/>
                  </a:cubicBezTo>
                  <a:cubicBezTo>
                    <a:pt x="288" y="413"/>
                    <a:pt x="305" y="406"/>
                    <a:pt x="321" y="396"/>
                  </a:cubicBezTo>
                  <a:cubicBezTo>
                    <a:pt x="336" y="387"/>
                    <a:pt x="351" y="376"/>
                    <a:pt x="364" y="363"/>
                  </a:cubicBezTo>
                  <a:cubicBezTo>
                    <a:pt x="377" y="350"/>
                    <a:pt x="388" y="336"/>
                    <a:pt x="397" y="320"/>
                  </a:cubicBezTo>
                  <a:cubicBezTo>
                    <a:pt x="406" y="304"/>
                    <a:pt x="413" y="287"/>
                    <a:pt x="419" y="269"/>
                  </a:cubicBezTo>
                  <a:cubicBezTo>
                    <a:pt x="424" y="251"/>
                    <a:pt x="426" y="232"/>
                    <a:pt x="426" y="212"/>
                  </a:cubicBezTo>
                  <a:cubicBezTo>
                    <a:pt x="426" y="193"/>
                    <a:pt x="424" y="174"/>
                    <a:pt x="419" y="156"/>
                  </a:cubicBezTo>
                  <a:cubicBezTo>
                    <a:pt x="413" y="137"/>
                    <a:pt x="406" y="120"/>
                    <a:pt x="397" y="104"/>
                  </a:cubicBezTo>
                  <a:close/>
                </a:path>
              </a:pathLst>
            </a:custGeom>
            <a:solidFill>
              <a:srgbClr val="00B050"/>
            </a:solidFill>
            <a:ln w="0">
              <a:noFill/>
              <a:prstDash val="solid"/>
              <a:round/>
              <a:headEnd/>
              <a:tailEnd/>
            </a:ln>
          </p:spPr>
          <p:txBody>
            <a:bodyPr vert="horz" wrap="square" lIns="91440" tIns="45720" rIns="91440" bIns="45720" numCol="1" anchor="t" anchorCtr="0" compatLnSpc="1">
              <a:prstTxWarp prst="textNoShape">
                <a:avLst/>
              </a:prstTxWarp>
            </a:bodyPr>
            <a:lstStyle/>
            <a:p>
              <a:pPr defTabSz="914330"/>
              <a:endParaRPr lang="en-US">
                <a:solidFill>
                  <a:srgbClr val="1A1A1A"/>
                </a:solidFill>
                <a:latin typeface="Segoe UI"/>
              </a:endParaRPr>
            </a:p>
          </p:txBody>
        </p:sp>
      </p:grpSp>
    </p:spTree>
    <p:extLst>
      <p:ext uri="{BB962C8B-B14F-4D97-AF65-F5344CB8AC3E}">
        <p14:creationId xmlns:p14="http://schemas.microsoft.com/office/powerpoint/2010/main" val="24684120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4"/>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15"/>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0BE216DB-50C0-CEA1-0341-AB4C4DFD86CD}"/>
              </a:ext>
            </a:extLst>
          </p:cNvPr>
          <p:cNvSpPr>
            <a:spLocks noGrp="1"/>
          </p:cNvSpPr>
          <p:nvPr>
            <p:ph type="title"/>
          </p:nvPr>
        </p:nvSpPr>
        <p:spPr>
          <a:xfrm>
            <a:off x="407988" y="3405327"/>
            <a:ext cx="5561012" cy="738664"/>
          </a:xfrm>
        </p:spPr>
        <p:txBody>
          <a:bodyPr/>
          <a:lstStyle/>
          <a:p>
            <a:r>
              <a:rPr lang="fr-FR"/>
              <a:t>Microsoft </a:t>
            </a:r>
            <a:r>
              <a:rPr lang="fr-FR" err="1"/>
              <a:t>Purview</a:t>
            </a:r>
            <a:endParaRPr lang="fr-FR"/>
          </a:p>
        </p:txBody>
      </p:sp>
      <p:sp>
        <p:nvSpPr>
          <p:cNvPr id="3" name="Espace réservé du texte 2">
            <a:extLst>
              <a:ext uri="{FF2B5EF4-FFF2-40B4-BE49-F238E27FC236}">
                <a16:creationId xmlns:a16="http://schemas.microsoft.com/office/drawing/2014/main" id="{220BC759-BFE6-73BD-7740-31276403F858}"/>
              </a:ext>
            </a:extLst>
          </p:cNvPr>
          <p:cNvSpPr>
            <a:spLocks noGrp="1"/>
          </p:cNvSpPr>
          <p:nvPr>
            <p:ph type="body" sz="quarter" idx="12"/>
          </p:nvPr>
        </p:nvSpPr>
        <p:spPr/>
        <p:txBody>
          <a:bodyPr/>
          <a:lstStyle/>
          <a:p>
            <a:endParaRPr lang="fr-FR"/>
          </a:p>
        </p:txBody>
      </p:sp>
    </p:spTree>
    <p:extLst>
      <p:ext uri="{BB962C8B-B14F-4D97-AF65-F5344CB8AC3E}">
        <p14:creationId xmlns:p14="http://schemas.microsoft.com/office/powerpoint/2010/main" val="290271348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3E655E1-7A9B-7248-9543-07BC6F9A020B}"/>
            </a:ext>
          </a:extLst>
        </p:cNvPr>
        <p:cNvGrpSpPr/>
        <p:nvPr/>
      </p:nvGrpSpPr>
      <p:grpSpPr>
        <a:xfrm>
          <a:off x="0" y="0"/>
          <a:ext cx="0" cy="0"/>
          <a:chOff x="0" y="0"/>
          <a:chExt cx="0" cy="0"/>
        </a:xfrm>
      </p:grpSpPr>
      <p:sp>
        <p:nvSpPr>
          <p:cNvPr id="2" name="Rectangle : coins arrondis 1">
            <a:extLst>
              <a:ext uri="{FF2B5EF4-FFF2-40B4-BE49-F238E27FC236}">
                <a16:creationId xmlns:a16="http://schemas.microsoft.com/office/drawing/2014/main" id="{64620977-B353-76B4-F34F-D6BB3210CABC}"/>
              </a:ext>
            </a:extLst>
          </p:cNvPr>
          <p:cNvSpPr/>
          <p:nvPr/>
        </p:nvSpPr>
        <p:spPr>
          <a:xfrm>
            <a:off x="955022" y="1245329"/>
            <a:ext cx="10281956" cy="4728751"/>
          </a:xfrm>
          <a:prstGeom prst="roundRect">
            <a:avLst/>
          </a:prstGeom>
          <a:solidFill>
            <a:schemeClr val="accent1"/>
          </a:solidFill>
          <a:ln w="3810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11" name="Graphique 10" descr="Ligne fléchée : droite avec un remplissage uni">
            <a:extLst>
              <a:ext uri="{FF2B5EF4-FFF2-40B4-BE49-F238E27FC236}">
                <a16:creationId xmlns:a16="http://schemas.microsoft.com/office/drawing/2014/main" id="{87AF6847-41EC-E5C4-C76E-D32D1E28412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10800000" flipH="1">
            <a:off x="6917969" y="2823827"/>
            <a:ext cx="914400" cy="914400"/>
          </a:xfrm>
          <a:prstGeom prst="rect">
            <a:avLst/>
          </a:prstGeom>
        </p:spPr>
      </p:pic>
      <p:sp>
        <p:nvSpPr>
          <p:cNvPr id="12" name="Freeform 17">
            <a:extLst>
              <a:ext uri="{FF2B5EF4-FFF2-40B4-BE49-F238E27FC236}">
                <a16:creationId xmlns:a16="http://schemas.microsoft.com/office/drawing/2014/main" id="{BDB19BED-7CB7-7D23-B05E-8CC0DF43DB9E}"/>
              </a:ext>
            </a:extLst>
          </p:cNvPr>
          <p:cNvSpPr>
            <a:spLocks noEditPoints="1"/>
          </p:cNvSpPr>
          <p:nvPr/>
        </p:nvSpPr>
        <p:spPr bwMode="auto">
          <a:xfrm>
            <a:off x="5229008" y="4459941"/>
            <a:ext cx="316178" cy="182562"/>
          </a:xfrm>
          <a:custGeom>
            <a:avLst/>
            <a:gdLst>
              <a:gd name="T0" fmla="*/ 80 w 320"/>
              <a:gd name="T1" fmla="*/ 186 h 186"/>
              <a:gd name="T2" fmla="*/ 80 w 320"/>
              <a:gd name="T3" fmla="*/ 186 h 186"/>
              <a:gd name="T4" fmla="*/ 240 w 320"/>
              <a:gd name="T5" fmla="*/ 186 h 186"/>
              <a:gd name="T6" fmla="*/ 240 w 320"/>
              <a:gd name="T7" fmla="*/ 108 h 186"/>
              <a:gd name="T8" fmla="*/ 234 w 320"/>
              <a:gd name="T9" fmla="*/ 76 h 186"/>
              <a:gd name="T10" fmla="*/ 217 w 320"/>
              <a:gd name="T11" fmla="*/ 50 h 186"/>
              <a:gd name="T12" fmla="*/ 192 w 320"/>
              <a:gd name="T13" fmla="*/ 32 h 186"/>
              <a:gd name="T14" fmla="*/ 160 w 320"/>
              <a:gd name="T15" fmla="*/ 26 h 186"/>
              <a:gd name="T16" fmla="*/ 128 w 320"/>
              <a:gd name="T17" fmla="*/ 32 h 186"/>
              <a:gd name="T18" fmla="*/ 103 w 320"/>
              <a:gd name="T19" fmla="*/ 50 h 186"/>
              <a:gd name="T20" fmla="*/ 86 w 320"/>
              <a:gd name="T21" fmla="*/ 76 h 186"/>
              <a:gd name="T22" fmla="*/ 80 w 320"/>
              <a:gd name="T23" fmla="*/ 108 h 186"/>
              <a:gd name="T24" fmla="*/ 80 w 320"/>
              <a:gd name="T25" fmla="*/ 186 h 186"/>
              <a:gd name="T26" fmla="*/ 0 w 320"/>
              <a:gd name="T27" fmla="*/ 186 h 186"/>
              <a:gd name="T28" fmla="*/ 0 w 320"/>
              <a:gd name="T29" fmla="*/ 186 h 186"/>
              <a:gd name="T30" fmla="*/ 53 w 320"/>
              <a:gd name="T31" fmla="*/ 186 h 186"/>
              <a:gd name="T32" fmla="*/ 53 w 320"/>
              <a:gd name="T33" fmla="*/ 108 h 186"/>
              <a:gd name="T34" fmla="*/ 61 w 320"/>
              <a:gd name="T35" fmla="*/ 65 h 186"/>
              <a:gd name="T36" fmla="*/ 84 w 320"/>
              <a:gd name="T37" fmla="*/ 31 h 186"/>
              <a:gd name="T38" fmla="*/ 118 w 320"/>
              <a:gd name="T39" fmla="*/ 7 h 186"/>
              <a:gd name="T40" fmla="*/ 160 w 320"/>
              <a:gd name="T41" fmla="*/ 0 h 186"/>
              <a:gd name="T42" fmla="*/ 202 w 320"/>
              <a:gd name="T43" fmla="*/ 7 h 186"/>
              <a:gd name="T44" fmla="*/ 236 w 320"/>
              <a:gd name="T45" fmla="*/ 31 h 186"/>
              <a:gd name="T46" fmla="*/ 258 w 320"/>
              <a:gd name="T47" fmla="*/ 65 h 186"/>
              <a:gd name="T48" fmla="*/ 266 w 320"/>
              <a:gd name="T49" fmla="*/ 108 h 186"/>
              <a:gd name="T50" fmla="*/ 266 w 320"/>
              <a:gd name="T51" fmla="*/ 186 h 186"/>
              <a:gd name="T52" fmla="*/ 320 w 320"/>
              <a:gd name="T53"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0" h="186">
                <a:moveTo>
                  <a:pt x="80" y="186"/>
                </a:moveTo>
                <a:lnTo>
                  <a:pt x="80" y="186"/>
                </a:lnTo>
                <a:lnTo>
                  <a:pt x="240" y="186"/>
                </a:lnTo>
                <a:lnTo>
                  <a:pt x="240" y="108"/>
                </a:lnTo>
                <a:cubicBezTo>
                  <a:pt x="240" y="96"/>
                  <a:pt x="238" y="86"/>
                  <a:pt x="234" y="76"/>
                </a:cubicBezTo>
                <a:cubicBezTo>
                  <a:pt x="230" y="66"/>
                  <a:pt x="224" y="57"/>
                  <a:pt x="217" y="50"/>
                </a:cubicBezTo>
                <a:cubicBezTo>
                  <a:pt x="210" y="42"/>
                  <a:pt x="201" y="36"/>
                  <a:pt x="192" y="32"/>
                </a:cubicBezTo>
                <a:cubicBezTo>
                  <a:pt x="182" y="28"/>
                  <a:pt x="171" y="26"/>
                  <a:pt x="160" y="26"/>
                </a:cubicBezTo>
                <a:cubicBezTo>
                  <a:pt x="148" y="26"/>
                  <a:pt x="138" y="28"/>
                  <a:pt x="128" y="32"/>
                </a:cubicBezTo>
                <a:cubicBezTo>
                  <a:pt x="118" y="36"/>
                  <a:pt x="110" y="42"/>
                  <a:pt x="103" y="50"/>
                </a:cubicBezTo>
                <a:cubicBezTo>
                  <a:pt x="95" y="57"/>
                  <a:pt x="90" y="66"/>
                  <a:pt x="86" y="76"/>
                </a:cubicBezTo>
                <a:cubicBezTo>
                  <a:pt x="82" y="86"/>
                  <a:pt x="80" y="96"/>
                  <a:pt x="80" y="108"/>
                </a:cubicBezTo>
                <a:lnTo>
                  <a:pt x="80" y="186"/>
                </a:lnTo>
                <a:close/>
                <a:moveTo>
                  <a:pt x="0" y="186"/>
                </a:moveTo>
                <a:lnTo>
                  <a:pt x="0" y="186"/>
                </a:lnTo>
                <a:lnTo>
                  <a:pt x="53" y="186"/>
                </a:lnTo>
                <a:lnTo>
                  <a:pt x="53" y="108"/>
                </a:lnTo>
                <a:cubicBezTo>
                  <a:pt x="53" y="93"/>
                  <a:pt x="56" y="79"/>
                  <a:pt x="61" y="65"/>
                </a:cubicBezTo>
                <a:cubicBezTo>
                  <a:pt x="67" y="52"/>
                  <a:pt x="74" y="41"/>
                  <a:pt x="84" y="31"/>
                </a:cubicBezTo>
                <a:cubicBezTo>
                  <a:pt x="93" y="21"/>
                  <a:pt x="105" y="13"/>
                  <a:pt x="118" y="7"/>
                </a:cubicBezTo>
                <a:cubicBezTo>
                  <a:pt x="131" y="3"/>
                  <a:pt x="145" y="0"/>
                  <a:pt x="160" y="0"/>
                </a:cubicBezTo>
                <a:cubicBezTo>
                  <a:pt x="175" y="0"/>
                  <a:pt x="189" y="3"/>
                  <a:pt x="202" y="7"/>
                </a:cubicBezTo>
                <a:cubicBezTo>
                  <a:pt x="215" y="13"/>
                  <a:pt x="226" y="21"/>
                  <a:pt x="236" y="31"/>
                </a:cubicBezTo>
                <a:cubicBezTo>
                  <a:pt x="245" y="41"/>
                  <a:pt x="253" y="52"/>
                  <a:pt x="258" y="65"/>
                </a:cubicBezTo>
                <a:cubicBezTo>
                  <a:pt x="264" y="79"/>
                  <a:pt x="266" y="93"/>
                  <a:pt x="266" y="108"/>
                </a:cubicBezTo>
                <a:lnTo>
                  <a:pt x="266" y="186"/>
                </a:lnTo>
                <a:lnTo>
                  <a:pt x="320" y="186"/>
                </a:lnTo>
              </a:path>
            </a:pathLst>
          </a:custGeom>
          <a:solidFill>
            <a:srgbClr val="2F2F2F"/>
          </a:solidFill>
          <a:ln w="0">
            <a:noFill/>
            <a:prstDash val="solid"/>
            <a:round/>
            <a:headEnd/>
            <a:tailEnd/>
          </a:ln>
        </p:spPr>
        <p:txBody>
          <a:bodyPr vert="horz" wrap="square" lIns="76200" tIns="38100" rIns="76200" bIns="38100" numCol="1" anchor="t" anchorCtr="0" compatLnSpc="1">
            <a:prstTxWarp prst="textNoShape">
              <a:avLst/>
            </a:prstTxWarp>
          </a:bodyPr>
          <a:lstStyle/>
          <a:p>
            <a:endParaRPr lang="en-US" sz="1471"/>
          </a:p>
        </p:txBody>
      </p:sp>
      <p:sp>
        <p:nvSpPr>
          <p:cNvPr id="13" name="Freeform 18">
            <a:extLst>
              <a:ext uri="{FF2B5EF4-FFF2-40B4-BE49-F238E27FC236}">
                <a16:creationId xmlns:a16="http://schemas.microsoft.com/office/drawing/2014/main" id="{73E4A8F4-97CB-E574-4394-A697020CB0F7}"/>
              </a:ext>
            </a:extLst>
          </p:cNvPr>
          <p:cNvSpPr>
            <a:spLocks noEditPoints="1"/>
          </p:cNvSpPr>
          <p:nvPr/>
        </p:nvSpPr>
        <p:spPr bwMode="auto">
          <a:xfrm>
            <a:off x="5229008" y="4642503"/>
            <a:ext cx="316178" cy="234156"/>
          </a:xfrm>
          <a:custGeom>
            <a:avLst/>
            <a:gdLst>
              <a:gd name="T0" fmla="*/ 160 w 320"/>
              <a:gd name="T1" fmla="*/ 179 h 237"/>
              <a:gd name="T2" fmla="*/ 160 w 320"/>
              <a:gd name="T3" fmla="*/ 179 h 237"/>
              <a:gd name="T4" fmla="*/ 106 w 320"/>
              <a:gd name="T5" fmla="*/ 125 h 237"/>
              <a:gd name="T6" fmla="*/ 160 w 320"/>
              <a:gd name="T7" fmla="*/ 72 h 237"/>
              <a:gd name="T8" fmla="*/ 213 w 320"/>
              <a:gd name="T9" fmla="*/ 125 h 237"/>
              <a:gd name="T10" fmla="*/ 160 w 320"/>
              <a:gd name="T11" fmla="*/ 179 h 237"/>
              <a:gd name="T12" fmla="*/ 0 w 320"/>
              <a:gd name="T13" fmla="*/ 237 h 237"/>
              <a:gd name="T14" fmla="*/ 0 w 320"/>
              <a:gd name="T15" fmla="*/ 237 h 237"/>
              <a:gd name="T16" fmla="*/ 320 w 320"/>
              <a:gd name="T17" fmla="*/ 237 h 237"/>
              <a:gd name="T18" fmla="*/ 320 w 320"/>
              <a:gd name="T19" fmla="*/ 0 h 237"/>
              <a:gd name="T20" fmla="*/ 0 w 320"/>
              <a:gd name="T21" fmla="*/ 0 h 237"/>
              <a:gd name="T22" fmla="*/ 0 w 320"/>
              <a:gd name="T23" fmla="*/ 237 h 237"/>
              <a:gd name="T24" fmla="*/ 0 w 320"/>
              <a:gd name="T25" fmla="*/ 0 h 237"/>
              <a:gd name="T26" fmla="*/ 0 w 320"/>
              <a:gd name="T27"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0" h="237">
                <a:moveTo>
                  <a:pt x="160" y="179"/>
                </a:moveTo>
                <a:lnTo>
                  <a:pt x="160" y="179"/>
                </a:lnTo>
                <a:cubicBezTo>
                  <a:pt x="130" y="179"/>
                  <a:pt x="106" y="155"/>
                  <a:pt x="106" y="125"/>
                </a:cubicBezTo>
                <a:cubicBezTo>
                  <a:pt x="106" y="96"/>
                  <a:pt x="130" y="72"/>
                  <a:pt x="160" y="72"/>
                </a:cubicBezTo>
                <a:cubicBezTo>
                  <a:pt x="189" y="72"/>
                  <a:pt x="213" y="96"/>
                  <a:pt x="213" y="125"/>
                </a:cubicBezTo>
                <a:cubicBezTo>
                  <a:pt x="213" y="155"/>
                  <a:pt x="189" y="179"/>
                  <a:pt x="160" y="179"/>
                </a:cubicBezTo>
                <a:close/>
                <a:moveTo>
                  <a:pt x="0" y="237"/>
                </a:moveTo>
                <a:lnTo>
                  <a:pt x="0" y="237"/>
                </a:lnTo>
                <a:lnTo>
                  <a:pt x="320" y="237"/>
                </a:lnTo>
                <a:lnTo>
                  <a:pt x="320" y="0"/>
                </a:lnTo>
                <a:lnTo>
                  <a:pt x="0" y="0"/>
                </a:lnTo>
                <a:lnTo>
                  <a:pt x="0" y="237"/>
                </a:lnTo>
                <a:close/>
                <a:moveTo>
                  <a:pt x="0" y="0"/>
                </a:moveTo>
                <a:lnTo>
                  <a:pt x="0" y="0"/>
                </a:lnTo>
                <a:close/>
              </a:path>
            </a:pathLst>
          </a:custGeom>
          <a:solidFill>
            <a:srgbClr val="C1C1C1"/>
          </a:solidFill>
          <a:ln w="0">
            <a:noFill/>
            <a:prstDash val="solid"/>
            <a:round/>
            <a:headEnd/>
            <a:tailEnd/>
          </a:ln>
        </p:spPr>
        <p:txBody>
          <a:bodyPr vert="horz" wrap="square" lIns="76200" tIns="38100" rIns="76200" bIns="38100" numCol="1" anchor="t" anchorCtr="0" compatLnSpc="1">
            <a:prstTxWarp prst="textNoShape">
              <a:avLst/>
            </a:prstTxWarp>
          </a:bodyPr>
          <a:lstStyle/>
          <a:p>
            <a:endParaRPr lang="en-US" sz="1471"/>
          </a:p>
        </p:txBody>
      </p:sp>
      <p:sp>
        <p:nvSpPr>
          <p:cNvPr id="14" name="Freeform 7">
            <a:extLst>
              <a:ext uri="{FF2B5EF4-FFF2-40B4-BE49-F238E27FC236}">
                <a16:creationId xmlns:a16="http://schemas.microsoft.com/office/drawing/2014/main" id="{CF3F02B5-ABD7-D854-1005-DAF37C55D451}"/>
              </a:ext>
            </a:extLst>
          </p:cNvPr>
          <p:cNvSpPr>
            <a:spLocks/>
          </p:cNvSpPr>
          <p:nvPr/>
        </p:nvSpPr>
        <p:spPr bwMode="auto">
          <a:xfrm>
            <a:off x="5827230" y="4530600"/>
            <a:ext cx="316178" cy="359434"/>
          </a:xfrm>
          <a:custGeom>
            <a:avLst/>
            <a:gdLst>
              <a:gd name="T0" fmla="*/ 121 w 186"/>
              <a:gd name="T1" fmla="*/ 8 h 195"/>
              <a:gd name="T2" fmla="*/ 121 w 186"/>
              <a:gd name="T3" fmla="*/ 8 h 195"/>
              <a:gd name="T4" fmla="*/ 93 w 186"/>
              <a:gd name="T5" fmla="*/ 0 h 195"/>
              <a:gd name="T6" fmla="*/ 65 w 186"/>
              <a:gd name="T7" fmla="*/ 8 h 195"/>
              <a:gd name="T8" fmla="*/ 34 w 186"/>
              <a:gd name="T9" fmla="*/ 24 h 195"/>
              <a:gd name="T10" fmla="*/ 0 w 186"/>
              <a:gd name="T11" fmla="*/ 32 h 195"/>
              <a:gd name="T12" fmla="*/ 0 w 186"/>
              <a:gd name="T13" fmla="*/ 64 h 195"/>
              <a:gd name="T14" fmla="*/ 8 w 186"/>
              <a:gd name="T15" fmla="*/ 105 h 195"/>
              <a:gd name="T16" fmla="*/ 29 w 186"/>
              <a:gd name="T17" fmla="*/ 141 h 195"/>
              <a:gd name="T18" fmla="*/ 59 w 186"/>
              <a:gd name="T19" fmla="*/ 171 h 195"/>
              <a:gd name="T20" fmla="*/ 93 w 186"/>
              <a:gd name="T21" fmla="*/ 195 h 195"/>
              <a:gd name="T22" fmla="*/ 127 w 186"/>
              <a:gd name="T23" fmla="*/ 171 h 195"/>
              <a:gd name="T24" fmla="*/ 157 w 186"/>
              <a:gd name="T25" fmla="*/ 141 h 195"/>
              <a:gd name="T26" fmla="*/ 178 w 186"/>
              <a:gd name="T27" fmla="*/ 105 h 195"/>
              <a:gd name="T28" fmla="*/ 186 w 186"/>
              <a:gd name="T29" fmla="*/ 64 h 195"/>
              <a:gd name="T30" fmla="*/ 186 w 186"/>
              <a:gd name="T31" fmla="*/ 32 h 195"/>
              <a:gd name="T32" fmla="*/ 152 w 186"/>
              <a:gd name="T33" fmla="*/ 24 h 195"/>
              <a:gd name="T34" fmla="*/ 121 w 186"/>
              <a:gd name="T35" fmla="*/ 8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195">
                <a:moveTo>
                  <a:pt x="121" y="8"/>
                </a:moveTo>
                <a:lnTo>
                  <a:pt x="121" y="8"/>
                </a:lnTo>
                <a:cubicBezTo>
                  <a:pt x="113" y="2"/>
                  <a:pt x="103" y="0"/>
                  <a:pt x="93" y="0"/>
                </a:cubicBezTo>
                <a:cubicBezTo>
                  <a:pt x="83" y="0"/>
                  <a:pt x="74" y="2"/>
                  <a:pt x="65" y="8"/>
                </a:cubicBezTo>
                <a:cubicBezTo>
                  <a:pt x="56" y="14"/>
                  <a:pt x="45" y="20"/>
                  <a:pt x="34" y="24"/>
                </a:cubicBezTo>
                <a:cubicBezTo>
                  <a:pt x="23" y="27"/>
                  <a:pt x="11" y="30"/>
                  <a:pt x="0" y="32"/>
                </a:cubicBezTo>
                <a:lnTo>
                  <a:pt x="0" y="64"/>
                </a:lnTo>
                <a:cubicBezTo>
                  <a:pt x="0" y="78"/>
                  <a:pt x="3" y="92"/>
                  <a:pt x="8" y="105"/>
                </a:cubicBezTo>
                <a:cubicBezTo>
                  <a:pt x="13" y="118"/>
                  <a:pt x="20" y="130"/>
                  <a:pt x="29" y="141"/>
                </a:cubicBezTo>
                <a:cubicBezTo>
                  <a:pt x="38" y="152"/>
                  <a:pt x="48" y="162"/>
                  <a:pt x="59" y="171"/>
                </a:cubicBezTo>
                <a:cubicBezTo>
                  <a:pt x="70" y="180"/>
                  <a:pt x="82" y="188"/>
                  <a:pt x="93" y="195"/>
                </a:cubicBezTo>
                <a:cubicBezTo>
                  <a:pt x="105" y="188"/>
                  <a:pt x="116" y="180"/>
                  <a:pt x="127" y="171"/>
                </a:cubicBezTo>
                <a:cubicBezTo>
                  <a:pt x="138" y="162"/>
                  <a:pt x="148" y="152"/>
                  <a:pt x="157" y="141"/>
                </a:cubicBezTo>
                <a:cubicBezTo>
                  <a:pt x="166" y="130"/>
                  <a:pt x="173" y="118"/>
                  <a:pt x="178" y="105"/>
                </a:cubicBezTo>
                <a:cubicBezTo>
                  <a:pt x="184" y="92"/>
                  <a:pt x="186" y="78"/>
                  <a:pt x="186" y="64"/>
                </a:cubicBezTo>
                <a:lnTo>
                  <a:pt x="186" y="32"/>
                </a:lnTo>
                <a:cubicBezTo>
                  <a:pt x="175" y="30"/>
                  <a:pt x="164" y="27"/>
                  <a:pt x="152" y="24"/>
                </a:cubicBezTo>
                <a:cubicBezTo>
                  <a:pt x="141" y="20"/>
                  <a:pt x="131" y="14"/>
                  <a:pt x="121" y="8"/>
                </a:cubicBezTo>
                <a:close/>
              </a:path>
            </a:pathLst>
          </a:custGeom>
          <a:solidFill>
            <a:srgbClr val="0078D4"/>
          </a:solidFill>
          <a:ln w="0">
            <a:noFill/>
            <a:prstDash val="solid"/>
            <a:round/>
            <a:headEnd/>
            <a:tailEnd/>
          </a:ln>
        </p:spPr>
        <p:txBody>
          <a:bodyPr vert="horz" wrap="square" lIns="76200" tIns="38100" rIns="76200" bIns="38100" numCol="1" anchor="t" anchorCtr="0" compatLnSpc="1">
            <a:prstTxWarp prst="textNoShape">
              <a:avLst/>
            </a:prstTxWarp>
          </a:bodyPr>
          <a:lstStyle/>
          <a:p>
            <a:endParaRPr lang="en-US" sz="1471"/>
          </a:p>
        </p:txBody>
      </p:sp>
      <p:sp>
        <p:nvSpPr>
          <p:cNvPr id="58" name="Oval 293">
            <a:extLst>
              <a:ext uri="{FF2B5EF4-FFF2-40B4-BE49-F238E27FC236}">
                <a16:creationId xmlns:a16="http://schemas.microsoft.com/office/drawing/2014/main" id="{25D7CDD0-BA79-C988-C421-B8D3F3C6E6EB}"/>
              </a:ext>
              <a:ext uri="{C183D7F6-B498-43B3-948B-1728B52AA6E4}">
                <adec:decorative xmlns:adec="http://schemas.microsoft.com/office/drawing/2017/decorative" val="1"/>
              </a:ext>
            </a:extLst>
          </p:cNvPr>
          <p:cNvSpPr/>
          <p:nvPr/>
        </p:nvSpPr>
        <p:spPr bwMode="auto">
          <a:xfrm>
            <a:off x="9015976" y="2587969"/>
            <a:ext cx="743068" cy="743065"/>
          </a:xfrm>
          <a:prstGeom prst="ellipse">
            <a:avLst/>
          </a:prstGeom>
          <a:solidFill>
            <a:srgbClr val="FFFFFF"/>
          </a:solidFill>
          <a:ln w="9525" cap="flat" cmpd="sng" algn="ctr">
            <a:noFill/>
            <a:prstDash val="solid"/>
            <a:headEnd type="none" w="med" len="med"/>
            <a:tailEnd type="none" w="med" len="med"/>
          </a:ln>
          <a:effectLst>
            <a:outerShdw blurRad="190500" dist="76200" dir="2400000" algn="ctr" rotWithShape="0">
              <a:prstClr val="black">
                <a:alpha val="30000"/>
              </a:prstClr>
            </a:outerShdw>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2353" kern="0" err="1">
              <a:gradFill>
                <a:gsLst>
                  <a:gs pos="0">
                    <a:srgbClr val="FFFFFF"/>
                  </a:gs>
                  <a:gs pos="100000">
                    <a:srgbClr val="FFFFFF"/>
                  </a:gs>
                </a:gsLst>
                <a:lin ang="5400000" scaled="0"/>
              </a:gradFill>
              <a:latin typeface="Segoe UI"/>
              <a:cs typeface="Segoe UI" pitchFamily="34" charset="0"/>
            </a:endParaRPr>
          </a:p>
        </p:txBody>
      </p:sp>
      <p:pic>
        <p:nvPicPr>
          <p:cNvPr id="71" name="Image 5">
            <a:extLst>
              <a:ext uri="{FF2B5EF4-FFF2-40B4-BE49-F238E27FC236}">
                <a16:creationId xmlns:a16="http://schemas.microsoft.com/office/drawing/2014/main" id="{0AFA9422-32DA-5EDF-DE45-69910CC3889B}"/>
              </a:ext>
            </a:extLst>
          </p:cNvPr>
          <p:cNvPicPr>
            <a:picLocks noChangeAspect="1"/>
          </p:cNvPicPr>
          <p:nvPr>
            <p:custDataLst>
              <p:tags r:id="rId1"/>
            </p:custDataLst>
          </p:nvPr>
        </p:nvPicPr>
        <p:blipFill>
          <a:blip r:embed="rId6"/>
          <a:stretch>
            <a:fillRect/>
          </a:stretch>
        </p:blipFill>
        <p:spPr>
          <a:xfrm>
            <a:off x="9162397" y="2703032"/>
            <a:ext cx="451960" cy="497157"/>
          </a:xfrm>
          <a:prstGeom prst="rect">
            <a:avLst/>
          </a:prstGeom>
        </p:spPr>
      </p:pic>
      <p:pic>
        <p:nvPicPr>
          <p:cNvPr id="3" name="Graphique 2" descr="Document avec un remplissage uni">
            <a:extLst>
              <a:ext uri="{FF2B5EF4-FFF2-40B4-BE49-F238E27FC236}">
                <a16:creationId xmlns:a16="http://schemas.microsoft.com/office/drawing/2014/main" id="{4F478443-D8C4-CE5C-775B-2DB8375F82E3}"/>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8456713" y="2974818"/>
            <a:ext cx="646331" cy="646331"/>
          </a:xfrm>
          <a:prstGeom prst="rect">
            <a:avLst/>
          </a:prstGeom>
        </p:spPr>
      </p:pic>
      <p:sp>
        <p:nvSpPr>
          <p:cNvPr id="6" name="Freeform 17">
            <a:extLst>
              <a:ext uri="{FF2B5EF4-FFF2-40B4-BE49-F238E27FC236}">
                <a16:creationId xmlns:a16="http://schemas.microsoft.com/office/drawing/2014/main" id="{F67DD1F7-4ED6-94CD-34D2-5C0362C144B6}"/>
              </a:ext>
            </a:extLst>
          </p:cNvPr>
          <p:cNvSpPr>
            <a:spLocks noEditPoints="1"/>
          </p:cNvSpPr>
          <p:nvPr/>
        </p:nvSpPr>
        <p:spPr bwMode="auto">
          <a:xfrm>
            <a:off x="8452284" y="3321509"/>
            <a:ext cx="316178" cy="182562"/>
          </a:xfrm>
          <a:custGeom>
            <a:avLst/>
            <a:gdLst>
              <a:gd name="T0" fmla="*/ 80 w 320"/>
              <a:gd name="T1" fmla="*/ 186 h 186"/>
              <a:gd name="T2" fmla="*/ 80 w 320"/>
              <a:gd name="T3" fmla="*/ 186 h 186"/>
              <a:gd name="T4" fmla="*/ 240 w 320"/>
              <a:gd name="T5" fmla="*/ 186 h 186"/>
              <a:gd name="T6" fmla="*/ 240 w 320"/>
              <a:gd name="T7" fmla="*/ 108 h 186"/>
              <a:gd name="T8" fmla="*/ 234 w 320"/>
              <a:gd name="T9" fmla="*/ 76 h 186"/>
              <a:gd name="T10" fmla="*/ 217 w 320"/>
              <a:gd name="T11" fmla="*/ 50 h 186"/>
              <a:gd name="T12" fmla="*/ 192 w 320"/>
              <a:gd name="T13" fmla="*/ 32 h 186"/>
              <a:gd name="T14" fmla="*/ 160 w 320"/>
              <a:gd name="T15" fmla="*/ 26 h 186"/>
              <a:gd name="T16" fmla="*/ 128 w 320"/>
              <a:gd name="T17" fmla="*/ 32 h 186"/>
              <a:gd name="T18" fmla="*/ 103 w 320"/>
              <a:gd name="T19" fmla="*/ 50 h 186"/>
              <a:gd name="T20" fmla="*/ 86 w 320"/>
              <a:gd name="T21" fmla="*/ 76 h 186"/>
              <a:gd name="T22" fmla="*/ 80 w 320"/>
              <a:gd name="T23" fmla="*/ 108 h 186"/>
              <a:gd name="T24" fmla="*/ 80 w 320"/>
              <a:gd name="T25" fmla="*/ 186 h 186"/>
              <a:gd name="T26" fmla="*/ 0 w 320"/>
              <a:gd name="T27" fmla="*/ 186 h 186"/>
              <a:gd name="T28" fmla="*/ 0 w 320"/>
              <a:gd name="T29" fmla="*/ 186 h 186"/>
              <a:gd name="T30" fmla="*/ 53 w 320"/>
              <a:gd name="T31" fmla="*/ 186 h 186"/>
              <a:gd name="T32" fmla="*/ 53 w 320"/>
              <a:gd name="T33" fmla="*/ 108 h 186"/>
              <a:gd name="T34" fmla="*/ 61 w 320"/>
              <a:gd name="T35" fmla="*/ 65 h 186"/>
              <a:gd name="T36" fmla="*/ 84 w 320"/>
              <a:gd name="T37" fmla="*/ 31 h 186"/>
              <a:gd name="T38" fmla="*/ 118 w 320"/>
              <a:gd name="T39" fmla="*/ 7 h 186"/>
              <a:gd name="T40" fmla="*/ 160 w 320"/>
              <a:gd name="T41" fmla="*/ 0 h 186"/>
              <a:gd name="T42" fmla="*/ 202 w 320"/>
              <a:gd name="T43" fmla="*/ 7 h 186"/>
              <a:gd name="T44" fmla="*/ 236 w 320"/>
              <a:gd name="T45" fmla="*/ 31 h 186"/>
              <a:gd name="T46" fmla="*/ 258 w 320"/>
              <a:gd name="T47" fmla="*/ 65 h 186"/>
              <a:gd name="T48" fmla="*/ 266 w 320"/>
              <a:gd name="T49" fmla="*/ 108 h 186"/>
              <a:gd name="T50" fmla="*/ 266 w 320"/>
              <a:gd name="T51" fmla="*/ 186 h 186"/>
              <a:gd name="T52" fmla="*/ 320 w 320"/>
              <a:gd name="T53"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0" h="186">
                <a:moveTo>
                  <a:pt x="80" y="186"/>
                </a:moveTo>
                <a:lnTo>
                  <a:pt x="80" y="186"/>
                </a:lnTo>
                <a:lnTo>
                  <a:pt x="240" y="186"/>
                </a:lnTo>
                <a:lnTo>
                  <a:pt x="240" y="108"/>
                </a:lnTo>
                <a:cubicBezTo>
                  <a:pt x="240" y="96"/>
                  <a:pt x="238" y="86"/>
                  <a:pt x="234" y="76"/>
                </a:cubicBezTo>
                <a:cubicBezTo>
                  <a:pt x="230" y="66"/>
                  <a:pt x="224" y="57"/>
                  <a:pt x="217" y="50"/>
                </a:cubicBezTo>
                <a:cubicBezTo>
                  <a:pt x="210" y="42"/>
                  <a:pt x="201" y="36"/>
                  <a:pt x="192" y="32"/>
                </a:cubicBezTo>
                <a:cubicBezTo>
                  <a:pt x="182" y="28"/>
                  <a:pt x="171" y="26"/>
                  <a:pt x="160" y="26"/>
                </a:cubicBezTo>
                <a:cubicBezTo>
                  <a:pt x="148" y="26"/>
                  <a:pt x="138" y="28"/>
                  <a:pt x="128" y="32"/>
                </a:cubicBezTo>
                <a:cubicBezTo>
                  <a:pt x="118" y="36"/>
                  <a:pt x="110" y="42"/>
                  <a:pt x="103" y="50"/>
                </a:cubicBezTo>
                <a:cubicBezTo>
                  <a:pt x="95" y="57"/>
                  <a:pt x="90" y="66"/>
                  <a:pt x="86" y="76"/>
                </a:cubicBezTo>
                <a:cubicBezTo>
                  <a:pt x="82" y="86"/>
                  <a:pt x="80" y="96"/>
                  <a:pt x="80" y="108"/>
                </a:cubicBezTo>
                <a:lnTo>
                  <a:pt x="80" y="186"/>
                </a:lnTo>
                <a:close/>
                <a:moveTo>
                  <a:pt x="0" y="186"/>
                </a:moveTo>
                <a:lnTo>
                  <a:pt x="0" y="186"/>
                </a:lnTo>
                <a:lnTo>
                  <a:pt x="53" y="186"/>
                </a:lnTo>
                <a:lnTo>
                  <a:pt x="53" y="108"/>
                </a:lnTo>
                <a:cubicBezTo>
                  <a:pt x="53" y="93"/>
                  <a:pt x="56" y="79"/>
                  <a:pt x="61" y="65"/>
                </a:cubicBezTo>
                <a:cubicBezTo>
                  <a:pt x="67" y="52"/>
                  <a:pt x="74" y="41"/>
                  <a:pt x="84" y="31"/>
                </a:cubicBezTo>
                <a:cubicBezTo>
                  <a:pt x="93" y="21"/>
                  <a:pt x="105" y="13"/>
                  <a:pt x="118" y="7"/>
                </a:cubicBezTo>
                <a:cubicBezTo>
                  <a:pt x="131" y="3"/>
                  <a:pt x="145" y="0"/>
                  <a:pt x="160" y="0"/>
                </a:cubicBezTo>
                <a:cubicBezTo>
                  <a:pt x="175" y="0"/>
                  <a:pt x="189" y="3"/>
                  <a:pt x="202" y="7"/>
                </a:cubicBezTo>
                <a:cubicBezTo>
                  <a:pt x="215" y="13"/>
                  <a:pt x="226" y="21"/>
                  <a:pt x="236" y="31"/>
                </a:cubicBezTo>
                <a:cubicBezTo>
                  <a:pt x="245" y="41"/>
                  <a:pt x="253" y="52"/>
                  <a:pt x="258" y="65"/>
                </a:cubicBezTo>
                <a:cubicBezTo>
                  <a:pt x="264" y="79"/>
                  <a:pt x="266" y="93"/>
                  <a:pt x="266" y="108"/>
                </a:cubicBezTo>
                <a:lnTo>
                  <a:pt x="266" y="186"/>
                </a:lnTo>
                <a:lnTo>
                  <a:pt x="320" y="186"/>
                </a:lnTo>
              </a:path>
            </a:pathLst>
          </a:custGeom>
          <a:solidFill>
            <a:srgbClr val="2F2F2F"/>
          </a:solidFill>
          <a:ln w="0">
            <a:noFill/>
            <a:prstDash val="solid"/>
            <a:round/>
            <a:headEnd/>
            <a:tailEnd/>
          </a:ln>
        </p:spPr>
        <p:txBody>
          <a:bodyPr vert="horz" wrap="square" lIns="76200" tIns="38100" rIns="76200" bIns="38100" numCol="1" anchor="t" anchorCtr="0" compatLnSpc="1">
            <a:prstTxWarp prst="textNoShape">
              <a:avLst/>
            </a:prstTxWarp>
          </a:bodyPr>
          <a:lstStyle/>
          <a:p>
            <a:endParaRPr lang="en-US" sz="1471"/>
          </a:p>
        </p:txBody>
      </p:sp>
      <p:sp>
        <p:nvSpPr>
          <p:cNvPr id="8" name="Freeform 18">
            <a:extLst>
              <a:ext uri="{FF2B5EF4-FFF2-40B4-BE49-F238E27FC236}">
                <a16:creationId xmlns:a16="http://schemas.microsoft.com/office/drawing/2014/main" id="{BA960EEE-E3A4-09BA-6CD9-516CE9BF656B}"/>
              </a:ext>
            </a:extLst>
          </p:cNvPr>
          <p:cNvSpPr>
            <a:spLocks noEditPoints="1"/>
          </p:cNvSpPr>
          <p:nvPr/>
        </p:nvSpPr>
        <p:spPr bwMode="auto">
          <a:xfrm>
            <a:off x="8452284" y="3504071"/>
            <a:ext cx="316178" cy="234156"/>
          </a:xfrm>
          <a:custGeom>
            <a:avLst/>
            <a:gdLst>
              <a:gd name="T0" fmla="*/ 160 w 320"/>
              <a:gd name="T1" fmla="*/ 179 h 237"/>
              <a:gd name="T2" fmla="*/ 160 w 320"/>
              <a:gd name="T3" fmla="*/ 179 h 237"/>
              <a:gd name="T4" fmla="*/ 106 w 320"/>
              <a:gd name="T5" fmla="*/ 125 h 237"/>
              <a:gd name="T6" fmla="*/ 160 w 320"/>
              <a:gd name="T7" fmla="*/ 72 h 237"/>
              <a:gd name="T8" fmla="*/ 213 w 320"/>
              <a:gd name="T9" fmla="*/ 125 h 237"/>
              <a:gd name="T10" fmla="*/ 160 w 320"/>
              <a:gd name="T11" fmla="*/ 179 h 237"/>
              <a:gd name="T12" fmla="*/ 0 w 320"/>
              <a:gd name="T13" fmla="*/ 237 h 237"/>
              <a:gd name="T14" fmla="*/ 0 w 320"/>
              <a:gd name="T15" fmla="*/ 237 h 237"/>
              <a:gd name="T16" fmla="*/ 320 w 320"/>
              <a:gd name="T17" fmla="*/ 237 h 237"/>
              <a:gd name="T18" fmla="*/ 320 w 320"/>
              <a:gd name="T19" fmla="*/ 0 h 237"/>
              <a:gd name="T20" fmla="*/ 0 w 320"/>
              <a:gd name="T21" fmla="*/ 0 h 237"/>
              <a:gd name="T22" fmla="*/ 0 w 320"/>
              <a:gd name="T23" fmla="*/ 237 h 237"/>
              <a:gd name="T24" fmla="*/ 0 w 320"/>
              <a:gd name="T25" fmla="*/ 0 h 237"/>
              <a:gd name="T26" fmla="*/ 0 w 320"/>
              <a:gd name="T27"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0" h="237">
                <a:moveTo>
                  <a:pt x="160" y="179"/>
                </a:moveTo>
                <a:lnTo>
                  <a:pt x="160" y="179"/>
                </a:lnTo>
                <a:cubicBezTo>
                  <a:pt x="130" y="179"/>
                  <a:pt x="106" y="155"/>
                  <a:pt x="106" y="125"/>
                </a:cubicBezTo>
                <a:cubicBezTo>
                  <a:pt x="106" y="96"/>
                  <a:pt x="130" y="72"/>
                  <a:pt x="160" y="72"/>
                </a:cubicBezTo>
                <a:cubicBezTo>
                  <a:pt x="189" y="72"/>
                  <a:pt x="213" y="96"/>
                  <a:pt x="213" y="125"/>
                </a:cubicBezTo>
                <a:cubicBezTo>
                  <a:pt x="213" y="155"/>
                  <a:pt x="189" y="179"/>
                  <a:pt x="160" y="179"/>
                </a:cubicBezTo>
                <a:close/>
                <a:moveTo>
                  <a:pt x="0" y="237"/>
                </a:moveTo>
                <a:lnTo>
                  <a:pt x="0" y="237"/>
                </a:lnTo>
                <a:lnTo>
                  <a:pt x="320" y="237"/>
                </a:lnTo>
                <a:lnTo>
                  <a:pt x="320" y="0"/>
                </a:lnTo>
                <a:lnTo>
                  <a:pt x="0" y="0"/>
                </a:lnTo>
                <a:lnTo>
                  <a:pt x="0" y="237"/>
                </a:lnTo>
                <a:close/>
                <a:moveTo>
                  <a:pt x="0" y="0"/>
                </a:moveTo>
                <a:lnTo>
                  <a:pt x="0" y="0"/>
                </a:lnTo>
                <a:close/>
              </a:path>
            </a:pathLst>
          </a:custGeom>
          <a:solidFill>
            <a:srgbClr val="C1C1C1"/>
          </a:solidFill>
          <a:ln w="0">
            <a:noFill/>
            <a:prstDash val="solid"/>
            <a:round/>
            <a:headEnd/>
            <a:tailEnd/>
          </a:ln>
        </p:spPr>
        <p:txBody>
          <a:bodyPr vert="horz" wrap="square" lIns="76200" tIns="38100" rIns="76200" bIns="38100" numCol="1" anchor="t" anchorCtr="0" compatLnSpc="1">
            <a:prstTxWarp prst="textNoShape">
              <a:avLst/>
            </a:prstTxWarp>
          </a:bodyPr>
          <a:lstStyle/>
          <a:p>
            <a:endParaRPr lang="en-US" sz="1471"/>
          </a:p>
        </p:txBody>
      </p:sp>
      <p:pic>
        <p:nvPicPr>
          <p:cNvPr id="22" name="Picture 2" descr="Pricing - Microsoft Purview | Microsoft Azure">
            <a:extLst>
              <a:ext uri="{FF2B5EF4-FFF2-40B4-BE49-F238E27FC236}">
                <a16:creationId xmlns:a16="http://schemas.microsoft.com/office/drawing/2014/main" id="{999A9CDF-A4AF-3003-833C-DFAFB2F26111}"/>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656547" y="4884232"/>
            <a:ext cx="1459582" cy="766280"/>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Pricing - Microsoft Purview | Microsoft Azure">
            <a:extLst>
              <a:ext uri="{FF2B5EF4-FFF2-40B4-BE49-F238E27FC236}">
                <a16:creationId xmlns:a16="http://schemas.microsoft.com/office/drawing/2014/main" id="{5386B612-1989-D5AD-79EA-3F3AD794170C}"/>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8050087" y="2211343"/>
            <a:ext cx="1459582" cy="766280"/>
          </a:xfrm>
          <a:prstGeom prst="rect">
            <a:avLst/>
          </a:prstGeom>
          <a:noFill/>
          <a:extLst>
            <a:ext uri="{909E8E84-426E-40DD-AFC4-6F175D3DCCD1}">
              <a14:hiddenFill xmlns:a14="http://schemas.microsoft.com/office/drawing/2010/main">
                <a:solidFill>
                  <a:srgbClr val="FFFFFF"/>
                </a:solidFill>
              </a14:hiddenFill>
            </a:ext>
          </a:extLst>
        </p:spPr>
      </p:pic>
      <p:pic>
        <p:nvPicPr>
          <p:cNvPr id="4" name="Graphique 3" descr="Employé de bureau contour">
            <a:extLst>
              <a:ext uri="{FF2B5EF4-FFF2-40B4-BE49-F238E27FC236}">
                <a16:creationId xmlns:a16="http://schemas.microsoft.com/office/drawing/2014/main" id="{11077472-C066-B8F5-6604-AE7FF6B0F57F}"/>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2954502" y="2330580"/>
            <a:ext cx="1582132" cy="1582132"/>
          </a:xfrm>
          <a:prstGeom prst="rect">
            <a:avLst/>
          </a:prstGeom>
        </p:spPr>
      </p:pic>
      <p:pic>
        <p:nvPicPr>
          <p:cNvPr id="9" name="Graphique 8" descr="Ordinateur portable contour">
            <a:extLst>
              <a:ext uri="{FF2B5EF4-FFF2-40B4-BE49-F238E27FC236}">
                <a16:creationId xmlns:a16="http://schemas.microsoft.com/office/drawing/2014/main" id="{45ECF9A2-794E-7251-7C1D-D9263870B774}"/>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4943260" y="3182921"/>
            <a:ext cx="1459582" cy="1459582"/>
          </a:xfrm>
          <a:prstGeom prst="rect">
            <a:avLst/>
          </a:prstGeom>
        </p:spPr>
      </p:pic>
      <p:pic>
        <p:nvPicPr>
          <p:cNvPr id="5" name="Graphic 358">
            <a:extLst>
              <a:ext uri="{FF2B5EF4-FFF2-40B4-BE49-F238E27FC236}">
                <a16:creationId xmlns:a16="http://schemas.microsoft.com/office/drawing/2014/main" id="{27932B09-7709-D09B-4218-6F27F4F4E0E0}"/>
              </a:ext>
              <a:ext uri="{C183D7F6-B498-43B3-948B-1728B52AA6E4}">
                <adec:decorative xmlns:adec="http://schemas.microsoft.com/office/drawing/2017/decorative" val="1"/>
              </a:ext>
            </a:extLst>
          </p:cNvPr>
          <p:cNvPicPr>
            <a:picLocks noChangeAspect="1"/>
          </p:cNvPicPr>
          <p:nvPr/>
        </p:nvPicPr>
        <p:blipFill rotWithShape="1">
          <a:blip r:embed="rId14" cstate="email">
            <a:extLst>
              <a:ext uri="{28A0092B-C50C-407E-A947-70E740481C1C}">
                <a14:useLocalDpi xmlns:a14="http://schemas.microsoft.com/office/drawing/2010/main"/>
              </a:ext>
              <a:ext uri="{96DAC541-7B7A-43D3-8B79-37D633B846F1}">
                <asvg:svgBlip xmlns:asvg="http://schemas.microsoft.com/office/drawing/2016/SVG/main" r:embed="rId15"/>
              </a:ext>
            </a:extLst>
          </a:blip>
          <a:srcRect l="-42408" t="-42408" r="-42408" b="-42408"/>
          <a:stretch/>
        </p:blipFill>
        <p:spPr>
          <a:xfrm>
            <a:off x="5480327" y="4738261"/>
            <a:ext cx="1065639" cy="1058223"/>
          </a:xfrm>
          <a:prstGeom prst="rect">
            <a:avLst/>
          </a:prstGeom>
        </p:spPr>
      </p:pic>
      <p:pic>
        <p:nvPicPr>
          <p:cNvPr id="7" name="Graphique 6" descr="Smartphone avec un remplissage uni">
            <a:extLst>
              <a:ext uri="{FF2B5EF4-FFF2-40B4-BE49-F238E27FC236}">
                <a16:creationId xmlns:a16="http://schemas.microsoft.com/office/drawing/2014/main" id="{63E83620-B5EF-F268-81B3-480A175FC481}"/>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5244436" y="1643651"/>
            <a:ext cx="914400" cy="914400"/>
          </a:xfrm>
          <a:prstGeom prst="rect">
            <a:avLst/>
          </a:prstGeom>
        </p:spPr>
      </p:pic>
      <p:sp>
        <p:nvSpPr>
          <p:cNvPr id="10" name="ZoneTexte 9">
            <a:extLst>
              <a:ext uri="{FF2B5EF4-FFF2-40B4-BE49-F238E27FC236}">
                <a16:creationId xmlns:a16="http://schemas.microsoft.com/office/drawing/2014/main" id="{A4CBD745-6DD0-2221-16F6-B6E0A25023ED}"/>
              </a:ext>
            </a:extLst>
          </p:cNvPr>
          <p:cNvSpPr txBox="1"/>
          <p:nvPr/>
        </p:nvSpPr>
        <p:spPr>
          <a:xfrm>
            <a:off x="442945" y="321984"/>
            <a:ext cx="7791840" cy="553998"/>
          </a:xfrm>
          <a:prstGeom prst="rect">
            <a:avLst/>
          </a:prstGeom>
          <a:noFill/>
        </p:spPr>
        <p:txBody>
          <a:bodyPr wrap="square" lIns="0" tIns="0" rIns="0" bIns="0" rtlCol="0">
            <a:spAutoFit/>
          </a:bodyPr>
          <a:lstStyle/>
          <a:p>
            <a:pPr algn="l"/>
            <a:r>
              <a:rPr kumimoji="0" lang="fr-FR" sz="3600" b="0" i="0" u="none" strike="noStrike" kern="1200" cap="none" spc="0" normalizeH="0" baseline="0" noProof="0">
                <a:ln>
                  <a:noFill/>
                </a:ln>
                <a:solidFill>
                  <a:srgbClr val="2D418D"/>
                </a:solidFill>
                <a:effectLst/>
                <a:uLnTx/>
                <a:uFillTx/>
                <a:latin typeface="Continuum Medium" panose="00000400000000000000" pitchFamily="2" charset="0"/>
                <a:ea typeface="+mj-ea"/>
                <a:cs typeface="Lato Light"/>
              </a:rPr>
              <a:t>Cas d’usage - Purview</a:t>
            </a:r>
            <a:endParaRPr lang="fr-FR" sz="1600"/>
          </a:p>
        </p:txBody>
      </p:sp>
    </p:spTree>
    <p:extLst>
      <p:ext uri="{BB962C8B-B14F-4D97-AF65-F5344CB8AC3E}">
        <p14:creationId xmlns:p14="http://schemas.microsoft.com/office/powerpoint/2010/main" val="33153776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BA428760-0DB0-11E7-7AB4-76433597C2AE}"/>
              </a:ext>
            </a:extLst>
          </p:cNvPr>
          <p:cNvSpPr>
            <a:spLocks noGrp="1"/>
          </p:cNvSpPr>
          <p:nvPr>
            <p:ph type="title"/>
          </p:nvPr>
        </p:nvSpPr>
        <p:spPr/>
        <p:txBody>
          <a:bodyPr/>
          <a:lstStyle/>
          <a:p>
            <a:r>
              <a:rPr lang="fr-FR"/>
              <a:t>Microsoft </a:t>
            </a:r>
            <a:r>
              <a:rPr lang="fr-FR" err="1"/>
              <a:t>Purview</a:t>
            </a:r>
            <a:br>
              <a:rPr lang="fr-FR"/>
            </a:br>
            <a:r>
              <a:rPr lang="fr-FR"/>
              <a:t>Tour d’horizon</a:t>
            </a:r>
          </a:p>
        </p:txBody>
      </p:sp>
      <p:pic>
        <p:nvPicPr>
          <p:cNvPr id="6" name="Image 5" descr="Une image contenant texte, capture d’écran, Police, logo&#10;&#10;Description générée automatiquement">
            <a:extLst>
              <a:ext uri="{FF2B5EF4-FFF2-40B4-BE49-F238E27FC236}">
                <a16:creationId xmlns:a16="http://schemas.microsoft.com/office/drawing/2014/main" id="{9D9D44B7-D023-D110-41DA-48D475CE5276}"/>
              </a:ext>
            </a:extLst>
          </p:cNvPr>
          <p:cNvPicPr>
            <a:picLocks noChangeAspect="1"/>
          </p:cNvPicPr>
          <p:nvPr/>
        </p:nvPicPr>
        <p:blipFill rotWithShape="1">
          <a:blip r:embed="rId2">
            <a:extLst>
              <a:ext uri="{28A0092B-C50C-407E-A947-70E740481C1C}">
                <a14:useLocalDpi xmlns:a14="http://schemas.microsoft.com/office/drawing/2010/main" val="0"/>
              </a:ext>
            </a:extLst>
          </a:blip>
          <a:srcRect l="729" t="1367" r="870" b="1722"/>
          <a:stretch/>
        </p:blipFill>
        <p:spPr>
          <a:xfrm>
            <a:off x="4775200" y="1418844"/>
            <a:ext cx="7020932" cy="4020312"/>
          </a:xfrm>
          <a:prstGeom prst="rect">
            <a:avLst/>
          </a:prstGeom>
        </p:spPr>
      </p:pic>
    </p:spTree>
    <p:extLst>
      <p:ext uri="{BB962C8B-B14F-4D97-AF65-F5344CB8AC3E}">
        <p14:creationId xmlns:p14="http://schemas.microsoft.com/office/powerpoint/2010/main" val="314471497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1921EA7A-7338-5FE4-741F-83A9EBE34CBC}"/>
              </a:ext>
            </a:extLst>
          </p:cNvPr>
          <p:cNvSpPr>
            <a:spLocks noGrp="1"/>
          </p:cNvSpPr>
          <p:nvPr>
            <p:ph type="title"/>
          </p:nvPr>
        </p:nvSpPr>
        <p:spPr>
          <a:xfrm>
            <a:off x="407988" y="1927999"/>
            <a:ext cx="5561012" cy="2215991"/>
          </a:xfrm>
        </p:spPr>
        <p:txBody>
          <a:bodyPr/>
          <a:lstStyle/>
          <a:p>
            <a:r>
              <a:rPr lang="fr-FR"/>
              <a:t>Introduction </a:t>
            </a:r>
            <a:br>
              <a:rPr lang="fr-FR"/>
            </a:br>
            <a:r>
              <a:rPr lang="fr-FR"/>
              <a:t>à la protection des données</a:t>
            </a:r>
          </a:p>
        </p:txBody>
      </p:sp>
      <p:sp>
        <p:nvSpPr>
          <p:cNvPr id="5" name="Text Placeholder 4">
            <a:extLst>
              <a:ext uri="{FF2B5EF4-FFF2-40B4-BE49-F238E27FC236}">
                <a16:creationId xmlns:a16="http://schemas.microsoft.com/office/drawing/2014/main" id="{C9592753-3D13-FA1F-86BD-C2CAA385B3EA}"/>
              </a:ext>
            </a:extLst>
          </p:cNvPr>
          <p:cNvSpPr>
            <a:spLocks noGrp="1"/>
          </p:cNvSpPr>
          <p:nvPr>
            <p:ph type="body" sz="quarter" idx="12"/>
          </p:nvPr>
        </p:nvSpPr>
        <p:spPr/>
        <p:txBody>
          <a:bodyPr/>
          <a:lstStyle/>
          <a:p>
            <a:endParaRPr lang="fr-FR"/>
          </a:p>
        </p:txBody>
      </p:sp>
    </p:spTree>
    <p:extLst>
      <p:ext uri="{BB962C8B-B14F-4D97-AF65-F5344CB8AC3E}">
        <p14:creationId xmlns:p14="http://schemas.microsoft.com/office/powerpoint/2010/main" val="84954706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6145B347-065E-426C-FCBF-FFA64B8A8F2F}"/>
              </a:ext>
            </a:extLst>
          </p:cNvPr>
          <p:cNvGrpSpPr/>
          <p:nvPr/>
        </p:nvGrpSpPr>
        <p:grpSpPr>
          <a:xfrm>
            <a:off x="1628958" y="825060"/>
            <a:ext cx="10307862" cy="5778181"/>
            <a:chOff x="1636294" y="1746433"/>
            <a:chExt cx="10184213" cy="5708868"/>
          </a:xfrm>
        </p:grpSpPr>
        <p:pic>
          <p:nvPicPr>
            <p:cNvPr id="6" name="Image 5" descr="Une image contenant texte, capture d’écran, diagramme, Icône d’ordinateur&#10;&#10;Description générée automatiquement">
              <a:extLst>
                <a:ext uri="{FF2B5EF4-FFF2-40B4-BE49-F238E27FC236}">
                  <a16:creationId xmlns:a16="http://schemas.microsoft.com/office/drawing/2014/main" id="{9265BA65-DBAD-DE95-9589-9F61A2348FC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636294" y="1746433"/>
              <a:ext cx="10184213" cy="5708868"/>
            </a:xfrm>
            <a:prstGeom prst="rect">
              <a:avLst/>
            </a:prstGeom>
          </p:spPr>
        </p:pic>
        <p:sp>
          <p:nvSpPr>
            <p:cNvPr id="5" name="Rectangle 4">
              <a:extLst>
                <a:ext uri="{FF2B5EF4-FFF2-40B4-BE49-F238E27FC236}">
                  <a16:creationId xmlns:a16="http://schemas.microsoft.com/office/drawing/2014/main" id="{1CBDF078-3BCD-7C49-9636-27AC9CA99E07}"/>
                </a:ext>
              </a:extLst>
            </p:cNvPr>
            <p:cNvSpPr/>
            <p:nvPr/>
          </p:nvSpPr>
          <p:spPr>
            <a:xfrm>
              <a:off x="1930400" y="1900518"/>
              <a:ext cx="7380941" cy="53788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2" name="Title 1">
            <a:extLst>
              <a:ext uri="{FF2B5EF4-FFF2-40B4-BE49-F238E27FC236}">
                <a16:creationId xmlns:a16="http://schemas.microsoft.com/office/drawing/2014/main" id="{5BB150BE-2F2E-30F7-7539-BC857C0113D0}"/>
              </a:ext>
            </a:extLst>
          </p:cNvPr>
          <p:cNvSpPr>
            <a:spLocks noGrp="1"/>
          </p:cNvSpPr>
          <p:nvPr>
            <p:ph type="title"/>
          </p:nvPr>
        </p:nvSpPr>
        <p:spPr/>
        <p:txBody>
          <a:bodyPr anchor="t"/>
          <a:lstStyle/>
          <a:p>
            <a:r>
              <a:rPr lang="fr-FR">
                <a:solidFill>
                  <a:srgbClr val="2D418D"/>
                </a:solidFill>
                <a:latin typeface="Continuum Medium" panose="00000400000000000000" pitchFamily="2" charset="0"/>
                <a:cs typeface="Lato Light"/>
              </a:rPr>
              <a:t>Microsoft </a:t>
            </a:r>
            <a:r>
              <a:rPr lang="fr-FR" err="1">
                <a:solidFill>
                  <a:srgbClr val="2D418D"/>
                </a:solidFill>
                <a:latin typeface="Continuum Medium" panose="00000400000000000000" pitchFamily="2" charset="0"/>
                <a:cs typeface="Lato Light"/>
              </a:rPr>
              <a:t>Purview</a:t>
            </a:r>
            <a:r>
              <a:rPr lang="fr-FR">
                <a:solidFill>
                  <a:srgbClr val="2D418D"/>
                </a:solidFill>
                <a:latin typeface="Continuum Medium" panose="00000400000000000000" pitchFamily="2" charset="0"/>
                <a:cs typeface="Lato Light"/>
              </a:rPr>
              <a:t> Information Protection</a:t>
            </a:r>
          </a:p>
        </p:txBody>
      </p:sp>
    </p:spTree>
    <p:extLst>
      <p:ext uri="{BB962C8B-B14F-4D97-AF65-F5344CB8AC3E}">
        <p14:creationId xmlns:p14="http://schemas.microsoft.com/office/powerpoint/2010/main" val="17523920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981348FF-F67C-456D-8512-A370C1B32C54}"/>
              </a:ext>
            </a:extLst>
          </p:cNvPr>
          <p:cNvSpPr>
            <a:spLocks noGrp="1"/>
          </p:cNvSpPr>
          <p:nvPr>
            <p:ph type="title"/>
          </p:nvPr>
        </p:nvSpPr>
        <p:spPr/>
        <p:txBody>
          <a:bodyPr/>
          <a:lstStyle/>
          <a:p>
            <a:r>
              <a:rPr lang="fr-FR">
                <a:solidFill>
                  <a:srgbClr val="2D418D"/>
                </a:solidFill>
                <a:cs typeface="Lato Light"/>
              </a:rPr>
              <a:t>Protection des données sensibles avec </a:t>
            </a:r>
            <a:r>
              <a:rPr lang="fr-FR" err="1">
                <a:solidFill>
                  <a:srgbClr val="2D418D"/>
                </a:solidFill>
                <a:cs typeface="Lato Light"/>
              </a:rPr>
              <a:t>Purview</a:t>
            </a:r>
            <a:endParaRPr lang="fr-FR">
              <a:solidFill>
                <a:srgbClr val="2D418D"/>
              </a:solidFill>
              <a:cs typeface="Lato Light"/>
            </a:endParaRPr>
          </a:p>
        </p:txBody>
      </p:sp>
      <p:sp>
        <p:nvSpPr>
          <p:cNvPr id="3" name="Espace réservé du numéro de diapositive 2">
            <a:extLst>
              <a:ext uri="{FF2B5EF4-FFF2-40B4-BE49-F238E27FC236}">
                <a16:creationId xmlns:a16="http://schemas.microsoft.com/office/drawing/2014/main" id="{D0BF91A3-5AC5-4D71-800E-F9BE930BAEF9}"/>
              </a:ext>
            </a:extLst>
          </p:cNvPr>
          <p:cNvSpPr>
            <a:spLocks noGrp="1"/>
          </p:cNvSpPr>
          <p:nvPr>
            <p:ph type="sldNum" sz="quarter" idx="11"/>
          </p:nvPr>
        </p:nvSpPr>
        <p:spPr/>
        <p:txBody>
          <a:bodyPr/>
          <a:lstStyle/>
          <a:p>
            <a:fld id="{F712F2DE-A58D-4BEB-9FFE-E6AFC22E2AB5}" type="slidenum">
              <a:rPr lang="en-US" smtClean="0"/>
              <a:pPr/>
              <a:t>31</a:t>
            </a:fld>
            <a:endParaRPr lang="en-US"/>
          </a:p>
        </p:txBody>
      </p:sp>
      <p:pic>
        <p:nvPicPr>
          <p:cNvPr id="1026" name="Picture 2" descr="Connaître vos données pour la présentation de la solution Microsoft Purview Information Protection">
            <a:extLst>
              <a:ext uri="{FF2B5EF4-FFF2-40B4-BE49-F238E27FC236}">
                <a16:creationId xmlns:a16="http://schemas.microsoft.com/office/drawing/2014/main" id="{4AB47E90-A7AF-73C0-C3E3-C22C6002B40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57202" y="1764340"/>
            <a:ext cx="4275176" cy="1710070"/>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Protégez vos données pour la solution Microsoft Purview Information Protection : vue d'ensemble">
            <a:extLst>
              <a:ext uri="{FF2B5EF4-FFF2-40B4-BE49-F238E27FC236}">
                <a16:creationId xmlns:a16="http://schemas.microsoft.com/office/drawing/2014/main" id="{CAB12900-71B4-468B-8868-E593B4D832B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56777" y="3472971"/>
            <a:ext cx="6840282" cy="1710071"/>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Prévenir la perte de données pour la solution Microsoft Purview Information Protection : vue d'ensemble">
            <a:extLst>
              <a:ext uri="{FF2B5EF4-FFF2-40B4-BE49-F238E27FC236}">
                <a16:creationId xmlns:a16="http://schemas.microsoft.com/office/drawing/2014/main" id="{61C5A9EA-E95D-EB5A-5EDF-761354B5BDA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432378" y="5183042"/>
            <a:ext cx="5524843" cy="1578527"/>
          </a:xfrm>
          <a:prstGeom prst="rect">
            <a:avLst/>
          </a:prstGeom>
          <a:noFill/>
          <a:extLst>
            <a:ext uri="{909E8E84-426E-40DD-AFC4-6F175D3DCCD1}">
              <a14:hiddenFill xmlns:a14="http://schemas.microsoft.com/office/drawing/2010/main">
                <a:solidFill>
                  <a:srgbClr val="FFFFFF"/>
                </a:solidFill>
              </a14:hiddenFill>
            </a:ext>
          </a:extLst>
        </p:spPr>
      </p:pic>
      <p:sp>
        <p:nvSpPr>
          <p:cNvPr id="9" name="ZoneTexte 8">
            <a:extLst>
              <a:ext uri="{FF2B5EF4-FFF2-40B4-BE49-F238E27FC236}">
                <a16:creationId xmlns:a16="http://schemas.microsoft.com/office/drawing/2014/main" id="{69F52558-220B-B89C-CB7C-453DA45991C1}"/>
              </a:ext>
            </a:extLst>
          </p:cNvPr>
          <p:cNvSpPr txBox="1"/>
          <p:nvPr/>
        </p:nvSpPr>
        <p:spPr>
          <a:xfrm>
            <a:off x="880886" y="2373154"/>
            <a:ext cx="883255" cy="246221"/>
          </a:xfrm>
          <a:prstGeom prst="rect">
            <a:avLst/>
          </a:prstGeom>
          <a:noFill/>
        </p:spPr>
        <p:txBody>
          <a:bodyPr wrap="none" lIns="0" tIns="0" rIns="0" bIns="0" rtlCol="0">
            <a:spAutoFit/>
          </a:bodyPr>
          <a:lstStyle/>
          <a:p>
            <a:pPr algn="l"/>
            <a:r>
              <a:rPr lang="fr-FR" sz="1600"/>
              <a:t>Connaitre</a:t>
            </a:r>
          </a:p>
        </p:txBody>
      </p:sp>
      <p:sp>
        <p:nvSpPr>
          <p:cNvPr id="10" name="ZoneTexte 9">
            <a:extLst>
              <a:ext uri="{FF2B5EF4-FFF2-40B4-BE49-F238E27FC236}">
                <a16:creationId xmlns:a16="http://schemas.microsoft.com/office/drawing/2014/main" id="{19C158C8-C513-E7CC-9B24-B9A77423C628}"/>
              </a:ext>
            </a:extLst>
          </p:cNvPr>
          <p:cNvSpPr txBox="1"/>
          <p:nvPr/>
        </p:nvSpPr>
        <p:spPr>
          <a:xfrm>
            <a:off x="2744313" y="4205615"/>
            <a:ext cx="782265" cy="246221"/>
          </a:xfrm>
          <a:prstGeom prst="rect">
            <a:avLst/>
          </a:prstGeom>
          <a:noFill/>
        </p:spPr>
        <p:txBody>
          <a:bodyPr wrap="none" lIns="0" tIns="0" rIns="0" bIns="0" rtlCol="0">
            <a:spAutoFit/>
          </a:bodyPr>
          <a:lstStyle/>
          <a:p>
            <a:pPr algn="l"/>
            <a:r>
              <a:rPr lang="fr-FR" sz="1600"/>
              <a:t>Protéger</a:t>
            </a:r>
          </a:p>
        </p:txBody>
      </p:sp>
      <p:sp>
        <p:nvSpPr>
          <p:cNvPr id="11" name="ZoneTexte 10">
            <a:extLst>
              <a:ext uri="{FF2B5EF4-FFF2-40B4-BE49-F238E27FC236}">
                <a16:creationId xmlns:a16="http://schemas.microsoft.com/office/drawing/2014/main" id="{0B839B51-D0B4-430C-D4AE-9422AF07B705}"/>
              </a:ext>
            </a:extLst>
          </p:cNvPr>
          <p:cNvSpPr txBox="1"/>
          <p:nvPr/>
        </p:nvSpPr>
        <p:spPr>
          <a:xfrm>
            <a:off x="3956777" y="5843467"/>
            <a:ext cx="2354812" cy="246221"/>
          </a:xfrm>
          <a:prstGeom prst="rect">
            <a:avLst/>
          </a:prstGeom>
          <a:noFill/>
        </p:spPr>
        <p:txBody>
          <a:bodyPr wrap="none" lIns="0" tIns="0" rIns="0" bIns="0" rtlCol="0">
            <a:spAutoFit/>
          </a:bodyPr>
          <a:lstStyle/>
          <a:p>
            <a:pPr algn="l"/>
            <a:r>
              <a:rPr lang="fr-FR" sz="1600"/>
              <a:t>Eviter la perte des données</a:t>
            </a:r>
          </a:p>
        </p:txBody>
      </p:sp>
    </p:spTree>
    <p:extLst>
      <p:ext uri="{BB962C8B-B14F-4D97-AF65-F5344CB8AC3E}">
        <p14:creationId xmlns:p14="http://schemas.microsoft.com/office/powerpoint/2010/main" val="19563825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re 10">
            <a:extLst>
              <a:ext uri="{FF2B5EF4-FFF2-40B4-BE49-F238E27FC236}">
                <a16:creationId xmlns:a16="http://schemas.microsoft.com/office/drawing/2014/main" id="{66605B43-97C6-4BB1-90A2-E0AB97EC1015}"/>
              </a:ext>
            </a:extLst>
          </p:cNvPr>
          <p:cNvSpPr>
            <a:spLocks noGrp="1"/>
          </p:cNvSpPr>
          <p:nvPr>
            <p:ph type="title"/>
          </p:nvPr>
        </p:nvSpPr>
        <p:spPr/>
        <p:txBody>
          <a:bodyPr/>
          <a:lstStyle/>
          <a:p>
            <a:r>
              <a:rPr lang="fr-FR">
                <a:solidFill>
                  <a:srgbClr val="2D418D"/>
                </a:solidFill>
                <a:latin typeface="Continuum Medium" panose="00000400000000000000" pitchFamily="2" charset="0"/>
                <a:cs typeface="Lato Light"/>
              </a:rPr>
              <a:t>Microsoft </a:t>
            </a:r>
            <a:r>
              <a:rPr lang="fr-FR" err="1">
                <a:solidFill>
                  <a:srgbClr val="2D418D"/>
                </a:solidFill>
                <a:latin typeface="Continuum Medium" panose="00000400000000000000" pitchFamily="2" charset="0"/>
                <a:cs typeface="Lato Light"/>
              </a:rPr>
              <a:t>Purview</a:t>
            </a:r>
            <a:r>
              <a:rPr lang="fr-FR">
                <a:solidFill>
                  <a:srgbClr val="2D418D"/>
                </a:solidFill>
                <a:latin typeface="Continuum Medium" panose="00000400000000000000" pitchFamily="2" charset="0"/>
                <a:cs typeface="Lato Light"/>
              </a:rPr>
              <a:t> Information Protection </a:t>
            </a:r>
          </a:p>
        </p:txBody>
      </p:sp>
      <p:sp>
        <p:nvSpPr>
          <p:cNvPr id="2" name="Espace réservé du numéro de diapositive 1">
            <a:extLst>
              <a:ext uri="{FF2B5EF4-FFF2-40B4-BE49-F238E27FC236}">
                <a16:creationId xmlns:a16="http://schemas.microsoft.com/office/drawing/2014/main" id="{1BFBB016-18AF-47C1-9F95-1E9B8683F445}"/>
              </a:ext>
            </a:extLst>
          </p:cNvPr>
          <p:cNvSpPr>
            <a:spLocks noGrp="1"/>
          </p:cNvSpPr>
          <p:nvPr>
            <p:ph type="sldNum" sz="quarter" idx="11"/>
          </p:nvPr>
        </p:nvSpPr>
        <p:spPr/>
        <p:txBody>
          <a:bodyPr/>
          <a:lstStyle/>
          <a:p>
            <a:fld id="{A5D07EE9-5BFE-4B5D-BD60-5DC6B318B2AB}" type="slidenum">
              <a:rPr lang="fr-FR" smtClean="0"/>
              <a:pPr/>
              <a:t>32</a:t>
            </a:fld>
            <a:endParaRPr lang="fr-FR"/>
          </a:p>
        </p:txBody>
      </p:sp>
      <p:sp>
        <p:nvSpPr>
          <p:cNvPr id="6" name="Rectangle 5">
            <a:extLst>
              <a:ext uri="{FF2B5EF4-FFF2-40B4-BE49-F238E27FC236}">
                <a16:creationId xmlns:a16="http://schemas.microsoft.com/office/drawing/2014/main" id="{61B709B1-8EC5-2817-5490-829AA1A317E7}"/>
              </a:ext>
            </a:extLst>
          </p:cNvPr>
          <p:cNvSpPr>
            <a:spLocks/>
          </p:cNvSpPr>
          <p:nvPr/>
        </p:nvSpPr>
        <p:spPr bwMode="auto">
          <a:xfrm>
            <a:off x="1694552" y="4506162"/>
            <a:ext cx="1965759" cy="1910921"/>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86715" tIns="43358" rIns="43358" bIns="86715" numCol="1" spcCol="0" rtlCol="0" fromWordArt="0" anchor="ctr" anchorCtr="0" forceAA="0" compatLnSpc="1">
            <a:prstTxWarp prst="textNoShape">
              <a:avLst/>
            </a:prstTxWarp>
            <a:noAutofit/>
          </a:bodyPr>
          <a:lstStyle/>
          <a:p>
            <a:pPr algn="ctr" defTabSz="896010">
              <a:lnSpc>
                <a:spcPts val="2866"/>
              </a:lnSpc>
              <a:spcAft>
                <a:spcPts val="1730"/>
              </a:spcAft>
              <a:defRPr/>
            </a:pPr>
            <a:r>
              <a:rPr lang="en-US" kern="0">
                <a:solidFill>
                  <a:srgbClr val="FFFFFF"/>
                </a:solidFill>
                <a:latin typeface="Segoe UI Light"/>
                <a:cs typeface="Segoe UI" panose="020B0502040204020203" pitchFamily="34" charset="0"/>
              </a:rPr>
              <a:t>Relabeling</a:t>
            </a:r>
          </a:p>
          <a:p>
            <a:pPr algn="ctr" defTabSz="896010">
              <a:lnSpc>
                <a:spcPts val="2866"/>
              </a:lnSpc>
              <a:spcAft>
                <a:spcPts val="1730"/>
              </a:spcAft>
              <a:defRPr/>
            </a:pPr>
            <a:endParaRPr lang="en-US" kern="0">
              <a:solidFill>
                <a:srgbClr val="FFFFFF"/>
              </a:solidFill>
              <a:latin typeface="Segoe UI Light"/>
              <a:cs typeface="Segoe UI" panose="020B0502040204020203" pitchFamily="34" charset="0"/>
            </a:endParaRPr>
          </a:p>
          <a:p>
            <a:pPr algn="ctr" defTabSz="896010">
              <a:lnSpc>
                <a:spcPts val="2866"/>
              </a:lnSpc>
              <a:spcAft>
                <a:spcPts val="1730"/>
              </a:spcAft>
              <a:defRPr/>
            </a:pPr>
            <a:endParaRPr lang="en-US" kern="0">
              <a:solidFill>
                <a:srgbClr val="FFFFFF"/>
              </a:solidFill>
              <a:latin typeface="Segoe UI Light"/>
              <a:cs typeface="Segoe UI" panose="020B0502040204020203" pitchFamily="34" charset="0"/>
            </a:endParaRPr>
          </a:p>
        </p:txBody>
      </p:sp>
      <p:sp>
        <p:nvSpPr>
          <p:cNvPr id="7" name="Rectangle 6">
            <a:extLst>
              <a:ext uri="{FF2B5EF4-FFF2-40B4-BE49-F238E27FC236}">
                <a16:creationId xmlns:a16="http://schemas.microsoft.com/office/drawing/2014/main" id="{E4FE9AF1-EA22-D41C-A637-8421ADFF1B1D}"/>
              </a:ext>
            </a:extLst>
          </p:cNvPr>
          <p:cNvSpPr>
            <a:spLocks/>
          </p:cNvSpPr>
          <p:nvPr/>
        </p:nvSpPr>
        <p:spPr bwMode="auto">
          <a:xfrm>
            <a:off x="3751661" y="4506162"/>
            <a:ext cx="1965759" cy="1910921"/>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86715" tIns="43358" rIns="43358" bIns="86715" numCol="1" spcCol="0" rtlCol="0" fromWordArt="0" anchor="ctr" anchorCtr="0" forceAA="0" compatLnSpc="1">
            <a:prstTxWarp prst="textNoShape">
              <a:avLst/>
            </a:prstTxWarp>
            <a:noAutofit/>
          </a:bodyPr>
          <a:lstStyle/>
          <a:p>
            <a:pPr algn="ctr" defTabSz="896010">
              <a:lnSpc>
                <a:spcPts val="2866"/>
              </a:lnSpc>
              <a:spcAft>
                <a:spcPts val="1730"/>
              </a:spcAft>
              <a:defRPr/>
            </a:pPr>
            <a:r>
              <a:rPr lang="en-US" kern="0">
                <a:solidFill>
                  <a:srgbClr val="FFFFFF"/>
                </a:solidFill>
                <a:latin typeface="Segoe UI Light"/>
                <a:cs typeface="Segoe UI" panose="020B0502040204020203" pitchFamily="34" charset="0"/>
              </a:rPr>
              <a:t>User set</a:t>
            </a:r>
          </a:p>
          <a:p>
            <a:pPr algn="ctr" defTabSz="896010">
              <a:lnSpc>
                <a:spcPts val="2866"/>
              </a:lnSpc>
              <a:spcAft>
                <a:spcPts val="1730"/>
              </a:spcAft>
              <a:defRPr/>
            </a:pPr>
            <a:endParaRPr lang="en-US" kern="0">
              <a:solidFill>
                <a:srgbClr val="FFFFFF"/>
              </a:solidFill>
              <a:latin typeface="Segoe UI Light"/>
              <a:cs typeface="Segoe UI" panose="020B0502040204020203" pitchFamily="34" charset="0"/>
            </a:endParaRPr>
          </a:p>
          <a:p>
            <a:pPr algn="ctr" defTabSz="896010">
              <a:lnSpc>
                <a:spcPts val="2866"/>
              </a:lnSpc>
              <a:spcAft>
                <a:spcPts val="1730"/>
              </a:spcAft>
              <a:defRPr/>
            </a:pPr>
            <a:endParaRPr lang="en-US" kern="0">
              <a:solidFill>
                <a:srgbClr val="FFFFFF"/>
              </a:solidFill>
              <a:latin typeface="Segoe UI Light"/>
              <a:cs typeface="Segoe UI" panose="020B0502040204020203" pitchFamily="34" charset="0"/>
            </a:endParaRPr>
          </a:p>
        </p:txBody>
      </p:sp>
      <p:sp>
        <p:nvSpPr>
          <p:cNvPr id="8" name="Rectangle 7">
            <a:extLst>
              <a:ext uri="{FF2B5EF4-FFF2-40B4-BE49-F238E27FC236}">
                <a16:creationId xmlns:a16="http://schemas.microsoft.com/office/drawing/2014/main" id="{023B7B08-56D7-5554-29BF-DF2991825939}"/>
              </a:ext>
            </a:extLst>
          </p:cNvPr>
          <p:cNvSpPr>
            <a:spLocks/>
          </p:cNvSpPr>
          <p:nvPr/>
        </p:nvSpPr>
        <p:spPr bwMode="auto">
          <a:xfrm>
            <a:off x="6109840" y="2508681"/>
            <a:ext cx="1965759" cy="1910921"/>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86715" tIns="43358" rIns="43358" bIns="86715" numCol="1" spcCol="0" rtlCol="0" fromWordArt="0" anchor="ctr" anchorCtr="0" forceAA="0" compatLnSpc="1">
            <a:prstTxWarp prst="textNoShape">
              <a:avLst/>
            </a:prstTxWarp>
            <a:noAutofit/>
          </a:bodyPr>
          <a:lstStyle/>
          <a:p>
            <a:pPr algn="ctr" defTabSz="866867" fontAlgn="base">
              <a:spcBef>
                <a:spcPct val="0"/>
              </a:spcBef>
              <a:spcAft>
                <a:spcPct val="0"/>
              </a:spcAft>
            </a:pPr>
            <a:r>
              <a:rPr lang="en-US" sz="1568">
                <a:solidFill>
                  <a:srgbClr val="FFFFFF"/>
                </a:solidFill>
                <a:latin typeface="Segoe UI"/>
              </a:rPr>
              <a:t>Apply </a:t>
            </a:r>
            <a:r>
              <a:rPr lang="en-US" sz="1568">
                <a:solidFill>
                  <a:srgbClr val="FFFFFF"/>
                </a:solidFill>
              </a:rPr>
              <a:t>watermarks, header or footer based </a:t>
            </a:r>
            <a:r>
              <a:rPr lang="en-US" sz="1568">
                <a:solidFill>
                  <a:srgbClr val="FFFFFF"/>
                </a:solidFill>
                <a:latin typeface="Segoe UI"/>
              </a:rPr>
              <a:t>on label</a:t>
            </a:r>
            <a:endParaRPr lang="fr-FR" sz="1674" spc="-49">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9" name="Rectangle 8">
            <a:extLst>
              <a:ext uri="{FF2B5EF4-FFF2-40B4-BE49-F238E27FC236}">
                <a16:creationId xmlns:a16="http://schemas.microsoft.com/office/drawing/2014/main" id="{4930714F-FA41-6161-9969-CC60F9D08C9B}"/>
              </a:ext>
            </a:extLst>
          </p:cNvPr>
          <p:cNvSpPr>
            <a:spLocks/>
          </p:cNvSpPr>
          <p:nvPr/>
        </p:nvSpPr>
        <p:spPr bwMode="auto">
          <a:xfrm>
            <a:off x="6109840" y="4506162"/>
            <a:ext cx="1965759" cy="1910921"/>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86715" tIns="43358" rIns="43358" bIns="86715" numCol="1" spcCol="0" rtlCol="0" fromWordArt="0" anchor="ctr" anchorCtr="0" forceAA="0" compatLnSpc="1">
            <a:prstTxWarp prst="textNoShape">
              <a:avLst/>
            </a:prstTxWarp>
            <a:noAutofit/>
          </a:bodyPr>
          <a:lstStyle/>
          <a:p>
            <a:pPr algn="ctr" defTabSz="866867" fontAlgn="base">
              <a:spcBef>
                <a:spcPct val="0"/>
              </a:spcBef>
              <a:spcAft>
                <a:spcPct val="0"/>
              </a:spcAft>
            </a:pPr>
            <a:r>
              <a:rPr lang="en-US" sz="1674" spc="-49">
                <a:gradFill>
                  <a:gsLst>
                    <a:gs pos="0">
                      <a:srgbClr val="FFFFFF"/>
                    </a:gs>
                    <a:gs pos="100000">
                      <a:srgbClr val="FFFFFF"/>
                    </a:gs>
                  </a:gsLst>
                  <a:lin ang="5400000" scaled="0"/>
                </a:gradFill>
                <a:latin typeface="Segoe UI"/>
                <a:ea typeface="Segoe UI" pitchFamily="34" charset="0"/>
                <a:cs typeface="Segoe UI" pitchFamily="34" charset="0"/>
              </a:rPr>
              <a:t>Persistent visual markings that travel with the document</a:t>
            </a:r>
          </a:p>
        </p:txBody>
      </p:sp>
      <p:sp>
        <p:nvSpPr>
          <p:cNvPr id="10" name="Rectangle 9">
            <a:extLst>
              <a:ext uri="{FF2B5EF4-FFF2-40B4-BE49-F238E27FC236}">
                <a16:creationId xmlns:a16="http://schemas.microsoft.com/office/drawing/2014/main" id="{CE201DED-3FFB-AE49-529E-FBEAA316F4F0}"/>
              </a:ext>
            </a:extLst>
          </p:cNvPr>
          <p:cNvSpPr>
            <a:spLocks/>
          </p:cNvSpPr>
          <p:nvPr/>
        </p:nvSpPr>
        <p:spPr bwMode="auto">
          <a:xfrm>
            <a:off x="8487895" y="2508681"/>
            <a:ext cx="1965759" cy="1910921"/>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86715" tIns="43358" rIns="43358" bIns="86715" numCol="1" spcCol="0" rtlCol="0" fromWordArt="0" anchor="ctr" anchorCtr="0" forceAA="0" compatLnSpc="1">
            <a:prstTxWarp prst="textNoShape">
              <a:avLst/>
            </a:prstTxWarp>
            <a:noAutofit/>
          </a:bodyPr>
          <a:lstStyle/>
          <a:p>
            <a:pPr algn="ctr" defTabSz="866867" fontAlgn="base">
              <a:spcBef>
                <a:spcPct val="0"/>
              </a:spcBef>
              <a:spcAft>
                <a:spcPct val="0"/>
              </a:spcAft>
            </a:pPr>
            <a:r>
              <a:rPr lang="en-US" sz="1674" spc="-49">
                <a:gradFill>
                  <a:gsLst>
                    <a:gs pos="0">
                      <a:srgbClr val="FFFFFF"/>
                    </a:gs>
                    <a:gs pos="100000">
                      <a:srgbClr val="FFFFFF"/>
                    </a:gs>
                  </a:gsLst>
                  <a:lin ang="5400000" scaled="0"/>
                </a:gradFill>
                <a:latin typeface="Segoe UI"/>
                <a:ea typeface="Segoe UI" pitchFamily="34" charset="0"/>
                <a:cs typeface="Segoe UI" pitchFamily="34" charset="0"/>
              </a:rPr>
              <a:t>Apply </a:t>
            </a:r>
            <a:r>
              <a:rPr lang="en-US" sz="1674" spc="-49" err="1">
                <a:gradFill>
                  <a:gsLst>
                    <a:gs pos="0">
                      <a:srgbClr val="FFFFFF"/>
                    </a:gs>
                    <a:gs pos="100000">
                      <a:srgbClr val="FFFFFF"/>
                    </a:gs>
                  </a:gsLst>
                  <a:lin ang="5400000" scaled="0"/>
                </a:gradFill>
                <a:latin typeface="Segoe UI"/>
                <a:ea typeface="Segoe UI" pitchFamily="34" charset="0"/>
                <a:cs typeface="Segoe UI" pitchFamily="34" charset="0"/>
              </a:rPr>
              <a:t>Microsft</a:t>
            </a:r>
            <a:r>
              <a:rPr lang="en-US" sz="1674" spc="-49">
                <a:gradFill>
                  <a:gsLst>
                    <a:gs pos="0">
                      <a:srgbClr val="FFFFFF"/>
                    </a:gs>
                    <a:gs pos="100000">
                      <a:srgbClr val="FFFFFF"/>
                    </a:gs>
                  </a:gsLst>
                  <a:lin ang="5400000" scaled="0"/>
                </a:gradFill>
                <a:latin typeface="Segoe UI"/>
                <a:ea typeface="Segoe UI" pitchFamily="34" charset="0"/>
                <a:cs typeface="Segoe UI" pitchFamily="34" charset="0"/>
              </a:rPr>
              <a:t> RMS protection based on label</a:t>
            </a:r>
          </a:p>
        </p:txBody>
      </p:sp>
      <p:sp>
        <p:nvSpPr>
          <p:cNvPr id="12" name="Rectangle 11">
            <a:extLst>
              <a:ext uri="{FF2B5EF4-FFF2-40B4-BE49-F238E27FC236}">
                <a16:creationId xmlns:a16="http://schemas.microsoft.com/office/drawing/2014/main" id="{1EAEE7EA-D7E1-8B6B-6E26-8D29673AEB09}"/>
              </a:ext>
            </a:extLst>
          </p:cNvPr>
          <p:cNvSpPr>
            <a:spLocks/>
          </p:cNvSpPr>
          <p:nvPr/>
        </p:nvSpPr>
        <p:spPr bwMode="auto">
          <a:xfrm>
            <a:off x="8487895" y="4506162"/>
            <a:ext cx="1965759" cy="1910921"/>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86715" tIns="43358" rIns="43358" bIns="86715" numCol="1" spcCol="0" rtlCol="0" fromWordArt="0" anchor="ctr" anchorCtr="0" forceAA="0" compatLnSpc="1">
            <a:prstTxWarp prst="textNoShape">
              <a:avLst/>
            </a:prstTxWarp>
            <a:noAutofit/>
          </a:bodyPr>
          <a:lstStyle/>
          <a:p>
            <a:pPr algn="ctr" defTabSz="866867" fontAlgn="base">
              <a:spcBef>
                <a:spcPct val="0"/>
              </a:spcBef>
              <a:spcAft>
                <a:spcPct val="0"/>
              </a:spcAft>
            </a:pPr>
            <a:r>
              <a:rPr lang="en-US" sz="1674" spc="-49">
                <a:gradFill>
                  <a:gsLst>
                    <a:gs pos="0">
                      <a:srgbClr val="FFFFFF"/>
                    </a:gs>
                    <a:gs pos="100000">
                      <a:srgbClr val="FFFFFF"/>
                    </a:gs>
                  </a:gsLst>
                  <a:lin ang="5400000" scaled="0"/>
                </a:gradFill>
                <a:latin typeface="Segoe UI"/>
                <a:ea typeface="Segoe UI" pitchFamily="34" charset="0"/>
                <a:cs typeface="Segoe UI" pitchFamily="34" charset="0"/>
              </a:rPr>
              <a:t>Persistent protection that travel with the document</a:t>
            </a:r>
          </a:p>
        </p:txBody>
      </p:sp>
      <p:sp>
        <p:nvSpPr>
          <p:cNvPr id="13" name="Rectangle 12">
            <a:extLst>
              <a:ext uri="{FF2B5EF4-FFF2-40B4-BE49-F238E27FC236}">
                <a16:creationId xmlns:a16="http://schemas.microsoft.com/office/drawing/2014/main" id="{9A55ECFD-F5A7-1A82-332A-AAE4AF454ABA}"/>
              </a:ext>
            </a:extLst>
          </p:cNvPr>
          <p:cNvSpPr>
            <a:spLocks/>
          </p:cNvSpPr>
          <p:nvPr/>
        </p:nvSpPr>
        <p:spPr bwMode="auto">
          <a:xfrm>
            <a:off x="1694552" y="1607460"/>
            <a:ext cx="4002992" cy="685471"/>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86715" tIns="43358" rIns="43358" bIns="86715" numCol="1" spcCol="0" rtlCol="0" fromWordArt="0" anchor="ctr" anchorCtr="0" forceAA="0" compatLnSpc="1">
            <a:prstTxWarp prst="textNoShape">
              <a:avLst/>
            </a:prstTxWarp>
            <a:noAutofit/>
          </a:bodyPr>
          <a:lstStyle/>
          <a:p>
            <a:pPr algn="ctr" defTabSz="866867" fontAlgn="base">
              <a:spcBef>
                <a:spcPct val="0"/>
              </a:spcBef>
              <a:spcAft>
                <a:spcPct val="0"/>
              </a:spcAft>
            </a:pPr>
            <a:r>
              <a:rPr lang="fr-FR" sz="2000" spc="-49" err="1">
                <a:solidFill>
                  <a:schemeClr val="accent1"/>
                </a:solidFill>
                <a:ea typeface="Segoe UI" pitchFamily="34" charset="0"/>
                <a:cs typeface="Segoe UI" pitchFamily="34" charset="0"/>
              </a:rPr>
              <a:t>Labeling</a:t>
            </a:r>
            <a:endParaRPr lang="fr-FR" sz="2000" spc="-49">
              <a:solidFill>
                <a:schemeClr val="accent1"/>
              </a:solidFill>
              <a:ea typeface="Segoe UI" pitchFamily="34" charset="0"/>
              <a:cs typeface="Segoe UI" pitchFamily="34" charset="0"/>
            </a:endParaRPr>
          </a:p>
        </p:txBody>
      </p:sp>
      <p:sp>
        <p:nvSpPr>
          <p:cNvPr id="14" name="Rectangle 13">
            <a:extLst>
              <a:ext uri="{FF2B5EF4-FFF2-40B4-BE49-F238E27FC236}">
                <a16:creationId xmlns:a16="http://schemas.microsoft.com/office/drawing/2014/main" id="{A6F89146-0CA6-8543-9742-077C56831D76}"/>
              </a:ext>
            </a:extLst>
          </p:cNvPr>
          <p:cNvSpPr>
            <a:spLocks/>
          </p:cNvSpPr>
          <p:nvPr/>
        </p:nvSpPr>
        <p:spPr bwMode="auto">
          <a:xfrm>
            <a:off x="1694552" y="2508681"/>
            <a:ext cx="1965759" cy="1910921"/>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86715" tIns="43358" rIns="43358" bIns="86715" numCol="1" spcCol="0" rtlCol="0" fromWordArt="0" anchor="ctr" anchorCtr="0" forceAA="0" compatLnSpc="1">
            <a:prstTxWarp prst="textNoShape">
              <a:avLst/>
            </a:prstTxWarp>
            <a:noAutofit/>
          </a:bodyPr>
          <a:lstStyle/>
          <a:p>
            <a:pPr algn="ctr" defTabSz="896010">
              <a:lnSpc>
                <a:spcPts val="2866"/>
              </a:lnSpc>
              <a:spcAft>
                <a:spcPts val="1730"/>
              </a:spcAft>
              <a:defRPr/>
            </a:pPr>
            <a:r>
              <a:rPr lang="en-US" kern="0">
                <a:solidFill>
                  <a:srgbClr val="FFFFFF"/>
                </a:solidFill>
                <a:latin typeface="Segoe UI Light"/>
                <a:cs typeface="Segoe UI" panose="020B0502040204020203" pitchFamily="34" charset="0"/>
              </a:rPr>
              <a:t>Automatic</a:t>
            </a:r>
          </a:p>
          <a:p>
            <a:pPr algn="ctr" defTabSz="896010">
              <a:lnSpc>
                <a:spcPts val="2866"/>
              </a:lnSpc>
              <a:spcAft>
                <a:spcPts val="1730"/>
              </a:spcAft>
              <a:defRPr/>
            </a:pPr>
            <a:endParaRPr lang="en-US" kern="0">
              <a:solidFill>
                <a:srgbClr val="FFFFFF"/>
              </a:solidFill>
              <a:latin typeface="Segoe UI Light"/>
              <a:cs typeface="Segoe UI" panose="020B0502040204020203" pitchFamily="34" charset="0"/>
            </a:endParaRPr>
          </a:p>
          <a:p>
            <a:pPr algn="ctr" defTabSz="896010">
              <a:lnSpc>
                <a:spcPts val="2866"/>
              </a:lnSpc>
              <a:spcAft>
                <a:spcPts val="1730"/>
              </a:spcAft>
              <a:defRPr/>
            </a:pPr>
            <a:endParaRPr lang="en-US" kern="0">
              <a:solidFill>
                <a:srgbClr val="FFFFFF"/>
              </a:solidFill>
              <a:latin typeface="Segoe UI Light"/>
              <a:cs typeface="Segoe UI" panose="020B0502040204020203" pitchFamily="34" charset="0"/>
            </a:endParaRPr>
          </a:p>
        </p:txBody>
      </p:sp>
      <p:sp>
        <p:nvSpPr>
          <p:cNvPr id="15" name="Rectangle 14">
            <a:extLst>
              <a:ext uri="{FF2B5EF4-FFF2-40B4-BE49-F238E27FC236}">
                <a16:creationId xmlns:a16="http://schemas.microsoft.com/office/drawing/2014/main" id="{80002DA5-89BB-A284-1B66-785C507742D7}"/>
              </a:ext>
            </a:extLst>
          </p:cNvPr>
          <p:cNvSpPr>
            <a:spLocks/>
          </p:cNvSpPr>
          <p:nvPr/>
        </p:nvSpPr>
        <p:spPr bwMode="auto">
          <a:xfrm>
            <a:off x="3751661" y="2508681"/>
            <a:ext cx="1965759" cy="1910921"/>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86715" tIns="43358" rIns="43358" bIns="86715" numCol="1" spcCol="0" rtlCol="0" fromWordArt="0" anchor="ctr" anchorCtr="0" forceAA="0" compatLnSpc="1">
            <a:prstTxWarp prst="textNoShape">
              <a:avLst/>
            </a:prstTxWarp>
            <a:noAutofit/>
          </a:bodyPr>
          <a:lstStyle/>
          <a:p>
            <a:pPr algn="ctr" defTabSz="896010">
              <a:lnSpc>
                <a:spcPts val="2866"/>
              </a:lnSpc>
              <a:spcAft>
                <a:spcPts val="1730"/>
              </a:spcAft>
              <a:defRPr/>
            </a:pPr>
            <a:r>
              <a:rPr lang="en-US" kern="0">
                <a:solidFill>
                  <a:srgbClr val="FFFFFF"/>
                </a:solidFill>
                <a:latin typeface="Segoe UI Light"/>
                <a:cs typeface="Segoe UI" panose="020B0502040204020203" pitchFamily="34" charset="0"/>
              </a:rPr>
              <a:t>Recommended</a:t>
            </a:r>
          </a:p>
          <a:p>
            <a:pPr algn="ctr" defTabSz="896010">
              <a:lnSpc>
                <a:spcPts val="2866"/>
              </a:lnSpc>
              <a:spcAft>
                <a:spcPts val="1730"/>
              </a:spcAft>
              <a:defRPr/>
            </a:pPr>
            <a:endParaRPr lang="en-US" kern="0">
              <a:solidFill>
                <a:srgbClr val="FFFFFF"/>
              </a:solidFill>
              <a:latin typeface="Segoe UI Light"/>
              <a:cs typeface="Segoe UI" panose="020B0502040204020203" pitchFamily="34" charset="0"/>
            </a:endParaRPr>
          </a:p>
          <a:p>
            <a:pPr algn="ctr" defTabSz="896010">
              <a:lnSpc>
                <a:spcPts val="2866"/>
              </a:lnSpc>
              <a:spcAft>
                <a:spcPts val="1730"/>
              </a:spcAft>
              <a:defRPr/>
            </a:pPr>
            <a:endParaRPr lang="en-US" kern="0">
              <a:solidFill>
                <a:srgbClr val="FFFFFF"/>
              </a:solidFill>
              <a:latin typeface="Segoe UI Light"/>
              <a:cs typeface="Segoe UI" panose="020B0502040204020203" pitchFamily="34" charset="0"/>
            </a:endParaRPr>
          </a:p>
        </p:txBody>
      </p:sp>
      <p:sp>
        <p:nvSpPr>
          <p:cNvPr id="16" name="Rectangle 15">
            <a:extLst>
              <a:ext uri="{FF2B5EF4-FFF2-40B4-BE49-F238E27FC236}">
                <a16:creationId xmlns:a16="http://schemas.microsoft.com/office/drawing/2014/main" id="{A949AC83-8938-FB7F-FB1E-C31264623FD2}"/>
              </a:ext>
            </a:extLst>
          </p:cNvPr>
          <p:cNvSpPr>
            <a:spLocks/>
          </p:cNvSpPr>
          <p:nvPr/>
        </p:nvSpPr>
        <p:spPr bwMode="auto">
          <a:xfrm>
            <a:off x="6109839" y="1607460"/>
            <a:ext cx="1965759" cy="685471"/>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86715" tIns="43358" rIns="43358" bIns="86715" numCol="1" spcCol="0" rtlCol="0" fromWordArt="0" anchor="ctr" anchorCtr="0" forceAA="0" compatLnSpc="1">
            <a:prstTxWarp prst="textNoShape">
              <a:avLst/>
            </a:prstTxWarp>
            <a:noAutofit/>
          </a:bodyPr>
          <a:lstStyle/>
          <a:p>
            <a:pPr algn="ctr" defTabSz="866867" fontAlgn="base">
              <a:spcBef>
                <a:spcPct val="0"/>
              </a:spcBef>
              <a:spcAft>
                <a:spcPct val="0"/>
              </a:spcAft>
            </a:pPr>
            <a:r>
              <a:rPr lang="fr-FR" sz="2000" spc="-49">
                <a:solidFill>
                  <a:schemeClr val="accent2"/>
                </a:solidFill>
                <a:ea typeface="Segoe UI" pitchFamily="34" charset="0"/>
                <a:cs typeface="Segoe UI" pitchFamily="34" charset="0"/>
              </a:rPr>
              <a:t>Visual </a:t>
            </a:r>
            <a:r>
              <a:rPr lang="fr-FR" sz="2000" spc="-49" err="1">
                <a:solidFill>
                  <a:schemeClr val="accent2"/>
                </a:solidFill>
                <a:ea typeface="Segoe UI" pitchFamily="34" charset="0"/>
                <a:cs typeface="Segoe UI" pitchFamily="34" charset="0"/>
              </a:rPr>
              <a:t>markings</a:t>
            </a:r>
            <a:r>
              <a:rPr lang="fr-FR" sz="2000" spc="-49">
                <a:solidFill>
                  <a:schemeClr val="accent2"/>
                </a:solidFill>
                <a:ea typeface="Segoe UI" pitchFamily="34" charset="0"/>
                <a:cs typeface="Segoe UI" pitchFamily="34" charset="0"/>
              </a:rPr>
              <a:t> </a:t>
            </a:r>
            <a:endParaRPr lang="fr-FR" sz="2000" spc="-49">
              <a:solidFill>
                <a:schemeClr val="accent2"/>
              </a:solidFill>
              <a:latin typeface="Segoe UI"/>
              <a:ea typeface="Segoe UI" pitchFamily="34" charset="0"/>
              <a:cs typeface="Segoe UI" pitchFamily="34" charset="0"/>
            </a:endParaRPr>
          </a:p>
        </p:txBody>
      </p:sp>
      <p:sp>
        <p:nvSpPr>
          <p:cNvPr id="17" name="Rectangle 16">
            <a:extLst>
              <a:ext uri="{FF2B5EF4-FFF2-40B4-BE49-F238E27FC236}">
                <a16:creationId xmlns:a16="http://schemas.microsoft.com/office/drawing/2014/main" id="{EEC4D9D2-9491-FA71-6C3B-8CA864351E81}"/>
              </a:ext>
            </a:extLst>
          </p:cNvPr>
          <p:cNvSpPr>
            <a:spLocks/>
          </p:cNvSpPr>
          <p:nvPr/>
        </p:nvSpPr>
        <p:spPr bwMode="auto">
          <a:xfrm>
            <a:off x="8487895" y="1607460"/>
            <a:ext cx="1965759" cy="685471"/>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86715" tIns="43358" rIns="43358" bIns="86715" numCol="1" spcCol="0" rtlCol="0" fromWordArt="0" anchor="ctr" anchorCtr="0" forceAA="0" compatLnSpc="1">
            <a:prstTxWarp prst="textNoShape">
              <a:avLst/>
            </a:prstTxWarp>
            <a:noAutofit/>
          </a:bodyPr>
          <a:lstStyle/>
          <a:p>
            <a:pPr algn="ctr" defTabSz="866867" fontAlgn="base">
              <a:spcBef>
                <a:spcPct val="0"/>
              </a:spcBef>
              <a:spcAft>
                <a:spcPct val="0"/>
              </a:spcAft>
            </a:pPr>
            <a:r>
              <a:rPr lang="fr-FR" sz="2000" spc="-49">
                <a:solidFill>
                  <a:schemeClr val="accent6"/>
                </a:solidFill>
                <a:ea typeface="Segoe UI" pitchFamily="34" charset="0"/>
                <a:cs typeface="Segoe UI" pitchFamily="34" charset="0"/>
              </a:rPr>
              <a:t>Protection</a:t>
            </a:r>
          </a:p>
        </p:txBody>
      </p:sp>
      <p:sp>
        <p:nvSpPr>
          <p:cNvPr id="18" name="Freeform 122">
            <a:extLst>
              <a:ext uri="{FF2B5EF4-FFF2-40B4-BE49-F238E27FC236}">
                <a16:creationId xmlns:a16="http://schemas.microsoft.com/office/drawing/2014/main" id="{57F652C5-9F1A-F7D3-2D15-77814D5F4642}"/>
              </a:ext>
            </a:extLst>
          </p:cNvPr>
          <p:cNvSpPr>
            <a:spLocks noChangeAspect="1"/>
          </p:cNvSpPr>
          <p:nvPr/>
        </p:nvSpPr>
        <p:spPr bwMode="black">
          <a:xfrm>
            <a:off x="2456084" y="3279087"/>
            <a:ext cx="507169" cy="511543"/>
          </a:xfrm>
          <a:custGeom>
            <a:avLst/>
            <a:gdLst>
              <a:gd name="T0" fmla="*/ 61 w 70"/>
              <a:gd name="T1" fmla="*/ 11 h 71"/>
              <a:gd name="T2" fmla="*/ 60 w 70"/>
              <a:gd name="T3" fmla="*/ 11 h 71"/>
              <a:gd name="T4" fmla="*/ 53 w 70"/>
              <a:gd name="T5" fmla="*/ 18 h 71"/>
              <a:gd name="T6" fmla="*/ 53 w 70"/>
              <a:gd name="T7" fmla="*/ 19 h 71"/>
              <a:gd name="T8" fmla="*/ 53 w 70"/>
              <a:gd name="T9" fmla="*/ 19 h 71"/>
              <a:gd name="T10" fmla="*/ 60 w 70"/>
              <a:gd name="T11" fmla="*/ 35 h 71"/>
              <a:gd name="T12" fmla="*/ 35 w 70"/>
              <a:gd name="T13" fmla="*/ 60 h 71"/>
              <a:gd name="T14" fmla="*/ 10 w 70"/>
              <a:gd name="T15" fmla="*/ 36 h 71"/>
              <a:gd name="T16" fmla="*/ 16 w 70"/>
              <a:gd name="T17" fmla="*/ 21 h 71"/>
              <a:gd name="T18" fmla="*/ 18 w 70"/>
              <a:gd name="T19" fmla="*/ 18 h 71"/>
              <a:gd name="T20" fmla="*/ 25 w 70"/>
              <a:gd name="T21" fmla="*/ 26 h 71"/>
              <a:gd name="T22" fmla="*/ 30 w 70"/>
              <a:gd name="T23" fmla="*/ 0 h 71"/>
              <a:gd name="T24" fmla="*/ 4 w 70"/>
              <a:gd name="T25" fmla="*/ 2 h 71"/>
              <a:gd name="T26" fmla="*/ 11 w 70"/>
              <a:gd name="T27" fmla="*/ 10 h 71"/>
              <a:gd name="T28" fmla="*/ 9 w 70"/>
              <a:gd name="T29" fmla="*/ 12 h 71"/>
              <a:gd name="T30" fmla="*/ 0 w 70"/>
              <a:gd name="T31" fmla="*/ 36 h 71"/>
              <a:gd name="T32" fmla="*/ 35 w 70"/>
              <a:gd name="T33" fmla="*/ 71 h 71"/>
              <a:gd name="T34" fmla="*/ 35 w 70"/>
              <a:gd name="T35" fmla="*/ 71 h 71"/>
              <a:gd name="T36" fmla="*/ 70 w 70"/>
              <a:gd name="T37" fmla="*/ 35 h 71"/>
              <a:gd name="T38" fmla="*/ 61 w 70"/>
              <a:gd name="T39" fmla="*/ 1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 h="71">
                <a:moveTo>
                  <a:pt x="61" y="11"/>
                </a:moveTo>
                <a:cubicBezTo>
                  <a:pt x="60" y="11"/>
                  <a:pt x="60" y="11"/>
                  <a:pt x="60" y="11"/>
                </a:cubicBezTo>
                <a:cubicBezTo>
                  <a:pt x="53" y="18"/>
                  <a:pt x="53" y="18"/>
                  <a:pt x="53" y="18"/>
                </a:cubicBezTo>
                <a:cubicBezTo>
                  <a:pt x="53" y="19"/>
                  <a:pt x="53" y="19"/>
                  <a:pt x="53" y="19"/>
                </a:cubicBezTo>
                <a:cubicBezTo>
                  <a:pt x="53" y="19"/>
                  <a:pt x="53" y="19"/>
                  <a:pt x="53" y="19"/>
                </a:cubicBezTo>
                <a:cubicBezTo>
                  <a:pt x="57" y="23"/>
                  <a:pt x="60" y="29"/>
                  <a:pt x="60" y="35"/>
                </a:cubicBezTo>
                <a:cubicBezTo>
                  <a:pt x="60" y="49"/>
                  <a:pt x="49" y="60"/>
                  <a:pt x="35" y="60"/>
                </a:cubicBezTo>
                <a:cubicBezTo>
                  <a:pt x="22" y="60"/>
                  <a:pt x="11" y="49"/>
                  <a:pt x="10" y="36"/>
                </a:cubicBezTo>
                <a:cubicBezTo>
                  <a:pt x="10" y="30"/>
                  <a:pt x="12" y="25"/>
                  <a:pt x="16" y="21"/>
                </a:cubicBezTo>
                <a:cubicBezTo>
                  <a:pt x="18" y="18"/>
                  <a:pt x="18" y="18"/>
                  <a:pt x="18" y="18"/>
                </a:cubicBezTo>
                <a:cubicBezTo>
                  <a:pt x="25" y="26"/>
                  <a:pt x="25" y="26"/>
                  <a:pt x="25" y="26"/>
                </a:cubicBezTo>
                <a:cubicBezTo>
                  <a:pt x="30" y="0"/>
                  <a:pt x="30" y="0"/>
                  <a:pt x="30" y="0"/>
                </a:cubicBezTo>
                <a:cubicBezTo>
                  <a:pt x="4" y="2"/>
                  <a:pt x="4" y="2"/>
                  <a:pt x="4" y="2"/>
                </a:cubicBezTo>
                <a:cubicBezTo>
                  <a:pt x="11" y="10"/>
                  <a:pt x="11" y="10"/>
                  <a:pt x="11" y="10"/>
                </a:cubicBezTo>
                <a:cubicBezTo>
                  <a:pt x="9" y="12"/>
                  <a:pt x="9" y="12"/>
                  <a:pt x="9" y="12"/>
                </a:cubicBezTo>
                <a:cubicBezTo>
                  <a:pt x="3" y="19"/>
                  <a:pt x="0" y="27"/>
                  <a:pt x="0" y="36"/>
                </a:cubicBezTo>
                <a:cubicBezTo>
                  <a:pt x="0" y="55"/>
                  <a:pt x="16" y="71"/>
                  <a:pt x="35" y="71"/>
                </a:cubicBezTo>
                <a:cubicBezTo>
                  <a:pt x="35" y="71"/>
                  <a:pt x="35" y="71"/>
                  <a:pt x="35" y="71"/>
                </a:cubicBezTo>
                <a:cubicBezTo>
                  <a:pt x="55" y="71"/>
                  <a:pt x="70" y="55"/>
                  <a:pt x="70" y="35"/>
                </a:cubicBezTo>
                <a:cubicBezTo>
                  <a:pt x="70" y="26"/>
                  <a:pt x="67" y="18"/>
                  <a:pt x="61" y="11"/>
                </a:cubicBezTo>
              </a:path>
            </a:pathLst>
          </a:custGeom>
          <a:solidFill>
            <a:schemeClr val="bg1"/>
          </a:solidFill>
          <a:ln>
            <a:noFill/>
          </a:ln>
        </p:spPr>
        <p:txBody>
          <a:bodyPr vert="horz" wrap="square" lIns="89642" tIns="44821" rIns="89642" bIns="44821" numCol="1" anchor="t" anchorCtr="0" compatLnSpc="1">
            <a:prstTxWarp prst="textNoShape">
              <a:avLst/>
            </a:prstTxWarp>
          </a:bodyPr>
          <a:lstStyle/>
          <a:p>
            <a:endParaRPr lang="en-US">
              <a:solidFill>
                <a:srgbClr val="505050"/>
              </a:solidFill>
              <a:latin typeface="Segoe UI"/>
            </a:endParaRPr>
          </a:p>
        </p:txBody>
      </p:sp>
      <p:grpSp>
        <p:nvGrpSpPr>
          <p:cNvPr id="19" name="Group 11">
            <a:extLst>
              <a:ext uri="{FF2B5EF4-FFF2-40B4-BE49-F238E27FC236}">
                <a16:creationId xmlns:a16="http://schemas.microsoft.com/office/drawing/2014/main" id="{9618A4FF-E1B3-72AB-312E-16DDAC31C4C2}"/>
              </a:ext>
            </a:extLst>
          </p:cNvPr>
          <p:cNvGrpSpPr>
            <a:grpSpLocks noChangeAspect="1"/>
          </p:cNvGrpSpPr>
          <p:nvPr/>
        </p:nvGrpSpPr>
        <p:grpSpPr>
          <a:xfrm>
            <a:off x="4342431" y="3313412"/>
            <a:ext cx="812013" cy="407523"/>
            <a:chOff x="6979186" y="423069"/>
            <a:chExt cx="1250414" cy="627543"/>
          </a:xfrm>
        </p:grpSpPr>
        <p:sp>
          <p:nvSpPr>
            <p:cNvPr id="20" name="Rectangle 19">
              <a:extLst>
                <a:ext uri="{FF2B5EF4-FFF2-40B4-BE49-F238E27FC236}">
                  <a16:creationId xmlns:a16="http://schemas.microsoft.com/office/drawing/2014/main" id="{67D9966D-E20F-3CBA-41F3-76D491A4FBDB}"/>
                </a:ext>
              </a:extLst>
            </p:cNvPr>
            <p:cNvSpPr/>
            <p:nvPr/>
          </p:nvSpPr>
          <p:spPr bwMode="auto">
            <a:xfrm>
              <a:off x="7335995" y="681202"/>
              <a:ext cx="893605" cy="110715"/>
            </a:xfrm>
            <a:prstGeom prst="rect">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5720" rIns="0" bIns="45720" numCol="1" rtlCol="0" anchor="ctr" anchorCtr="0" compatLnSpc="1">
              <a:prstTxWarp prst="textNoShape">
                <a:avLst/>
              </a:prstTxWarp>
            </a:bodyPr>
            <a:lstStyle/>
            <a:p>
              <a:pPr algn="ctr" defTabSz="914102" fontAlgn="base">
                <a:spcBef>
                  <a:spcPct val="0"/>
                </a:spcBef>
                <a:spcAft>
                  <a:spcPct val="0"/>
                </a:spcAft>
              </a:pPr>
              <a:endParaRPr lang="en-US" sz="1961">
                <a:gradFill>
                  <a:gsLst>
                    <a:gs pos="0">
                      <a:srgbClr val="FFFFFF"/>
                    </a:gs>
                    <a:gs pos="100000">
                      <a:srgbClr val="FFFFFF"/>
                    </a:gs>
                  </a:gsLst>
                  <a:lin ang="5400000" scaled="0"/>
                </a:gradFill>
                <a:latin typeface="Segoe UI"/>
              </a:endParaRPr>
            </a:p>
          </p:txBody>
        </p:sp>
        <p:sp>
          <p:nvSpPr>
            <p:cNvPr id="21" name="Freeform 11">
              <a:extLst>
                <a:ext uri="{FF2B5EF4-FFF2-40B4-BE49-F238E27FC236}">
                  <a16:creationId xmlns:a16="http://schemas.microsoft.com/office/drawing/2014/main" id="{29FFF261-B7B3-9591-4345-037431B64454}"/>
                </a:ext>
              </a:extLst>
            </p:cNvPr>
            <p:cNvSpPr>
              <a:spLocks noEditPoints="1"/>
            </p:cNvSpPr>
            <p:nvPr/>
          </p:nvSpPr>
          <p:spPr bwMode="auto">
            <a:xfrm>
              <a:off x="6979186" y="591327"/>
              <a:ext cx="291029" cy="291029"/>
            </a:xfrm>
            <a:custGeom>
              <a:avLst/>
              <a:gdLst>
                <a:gd name="T0" fmla="*/ 927 w 1854"/>
                <a:gd name="T1" fmla="*/ 0 h 1854"/>
                <a:gd name="T2" fmla="*/ 0 w 1854"/>
                <a:gd name="T3" fmla="*/ 927 h 1854"/>
                <a:gd name="T4" fmla="*/ 927 w 1854"/>
                <a:gd name="T5" fmla="*/ 1854 h 1854"/>
                <a:gd name="T6" fmla="*/ 1854 w 1854"/>
                <a:gd name="T7" fmla="*/ 927 h 1854"/>
                <a:gd name="T8" fmla="*/ 927 w 1854"/>
                <a:gd name="T9" fmla="*/ 0 h 1854"/>
                <a:gd name="T10" fmla="*/ 758 w 1854"/>
                <a:gd name="T11" fmla="*/ 1319 h 1854"/>
                <a:gd name="T12" fmla="*/ 435 w 1854"/>
                <a:gd name="T13" fmla="*/ 874 h 1854"/>
                <a:gd name="T14" fmla="*/ 671 w 1854"/>
                <a:gd name="T15" fmla="*/ 874 h 1854"/>
                <a:gd name="T16" fmla="*/ 995 w 1854"/>
                <a:gd name="T17" fmla="*/ 1319 h 1854"/>
                <a:gd name="T18" fmla="*/ 758 w 1854"/>
                <a:gd name="T19" fmla="*/ 1319 h 1854"/>
                <a:gd name="T20" fmla="*/ 1027 w 1854"/>
                <a:gd name="T21" fmla="*/ 1284 h 1854"/>
                <a:gd name="T22" fmla="*/ 897 w 1854"/>
                <a:gd name="T23" fmla="*/ 1105 h 1854"/>
                <a:gd name="T24" fmla="*/ 1193 w 1854"/>
                <a:gd name="T25" fmla="*/ 511 h 1854"/>
                <a:gd name="T26" fmla="*/ 1408 w 1854"/>
                <a:gd name="T27" fmla="*/ 511 h 1854"/>
                <a:gd name="T28" fmla="*/ 1027 w 1854"/>
                <a:gd name="T29" fmla="*/ 1284 h 18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54" h="1854">
                  <a:moveTo>
                    <a:pt x="927" y="0"/>
                  </a:moveTo>
                  <a:cubicBezTo>
                    <a:pt x="415" y="0"/>
                    <a:pt x="0" y="415"/>
                    <a:pt x="0" y="927"/>
                  </a:cubicBezTo>
                  <a:cubicBezTo>
                    <a:pt x="0" y="1439"/>
                    <a:pt x="415" y="1854"/>
                    <a:pt x="927" y="1854"/>
                  </a:cubicBezTo>
                  <a:cubicBezTo>
                    <a:pt x="1439" y="1854"/>
                    <a:pt x="1854" y="1439"/>
                    <a:pt x="1854" y="927"/>
                  </a:cubicBezTo>
                  <a:cubicBezTo>
                    <a:pt x="1854" y="415"/>
                    <a:pt x="1439" y="0"/>
                    <a:pt x="927" y="0"/>
                  </a:cubicBezTo>
                  <a:close/>
                  <a:moveTo>
                    <a:pt x="758" y="1319"/>
                  </a:moveTo>
                  <a:cubicBezTo>
                    <a:pt x="435" y="874"/>
                    <a:pt x="435" y="874"/>
                    <a:pt x="435" y="874"/>
                  </a:cubicBezTo>
                  <a:cubicBezTo>
                    <a:pt x="671" y="874"/>
                    <a:pt x="671" y="874"/>
                    <a:pt x="671" y="874"/>
                  </a:cubicBezTo>
                  <a:cubicBezTo>
                    <a:pt x="995" y="1319"/>
                    <a:pt x="995" y="1319"/>
                    <a:pt x="995" y="1319"/>
                  </a:cubicBezTo>
                  <a:lnTo>
                    <a:pt x="758" y="1319"/>
                  </a:lnTo>
                  <a:close/>
                  <a:moveTo>
                    <a:pt x="1027" y="1284"/>
                  </a:moveTo>
                  <a:cubicBezTo>
                    <a:pt x="897" y="1105"/>
                    <a:pt x="897" y="1105"/>
                    <a:pt x="897" y="1105"/>
                  </a:cubicBezTo>
                  <a:cubicBezTo>
                    <a:pt x="1193" y="511"/>
                    <a:pt x="1193" y="511"/>
                    <a:pt x="1193" y="511"/>
                  </a:cubicBezTo>
                  <a:cubicBezTo>
                    <a:pt x="1408" y="511"/>
                    <a:pt x="1408" y="511"/>
                    <a:pt x="1408" y="511"/>
                  </a:cubicBezTo>
                  <a:lnTo>
                    <a:pt x="1027" y="1284"/>
                  </a:lnTo>
                  <a:close/>
                </a:path>
              </a:pathLst>
            </a:custGeom>
            <a:solidFill>
              <a:schemeClr val="bg1"/>
            </a:solidFill>
            <a:ln>
              <a:noFill/>
            </a:ln>
          </p:spPr>
          <p:txBody>
            <a:bodyPr vert="horz" wrap="square" lIns="89642" tIns="44821" rIns="89642" bIns="44821" numCol="1" anchor="t" anchorCtr="0" compatLnSpc="1">
              <a:prstTxWarp prst="textNoShape">
                <a:avLst/>
              </a:prstTxWarp>
            </a:bodyPr>
            <a:lstStyle/>
            <a:p>
              <a:pPr>
                <a:defRPr/>
              </a:pPr>
              <a:endParaRPr lang="en-US">
                <a:solidFill>
                  <a:srgbClr val="505050"/>
                </a:solidFill>
                <a:latin typeface="Segoe UI"/>
              </a:endParaRPr>
            </a:p>
          </p:txBody>
        </p:sp>
        <p:grpSp>
          <p:nvGrpSpPr>
            <p:cNvPr id="22" name="Group 41">
              <a:extLst>
                <a:ext uri="{FF2B5EF4-FFF2-40B4-BE49-F238E27FC236}">
                  <a16:creationId xmlns:a16="http://schemas.microsoft.com/office/drawing/2014/main" id="{C83012FE-977A-D402-45AD-1A07F2C1A0F8}"/>
                </a:ext>
              </a:extLst>
            </p:cNvPr>
            <p:cNvGrpSpPr/>
            <p:nvPr/>
          </p:nvGrpSpPr>
          <p:grpSpPr>
            <a:xfrm>
              <a:off x="7132674" y="925989"/>
              <a:ext cx="1096924" cy="124623"/>
              <a:chOff x="7135508" y="627439"/>
              <a:chExt cx="1486486" cy="168882"/>
            </a:xfrm>
          </p:grpSpPr>
          <p:sp>
            <p:nvSpPr>
              <p:cNvPr id="26" name="Rectangle 25">
                <a:extLst>
                  <a:ext uri="{FF2B5EF4-FFF2-40B4-BE49-F238E27FC236}">
                    <a16:creationId xmlns:a16="http://schemas.microsoft.com/office/drawing/2014/main" id="{D190E5AF-14B1-5045-F1AD-2D442C7A4485}"/>
                  </a:ext>
                </a:extLst>
              </p:cNvPr>
              <p:cNvSpPr/>
              <p:nvPr/>
            </p:nvSpPr>
            <p:spPr bwMode="auto">
              <a:xfrm>
                <a:off x="7411034" y="636480"/>
                <a:ext cx="1210960" cy="150034"/>
              </a:xfrm>
              <a:prstGeom prst="rect">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5720" rIns="0" bIns="45720" numCol="1" rtlCol="0" anchor="ctr" anchorCtr="0" compatLnSpc="1">
                <a:prstTxWarp prst="textNoShape">
                  <a:avLst/>
                </a:prstTxWarp>
              </a:bodyPr>
              <a:lstStyle/>
              <a:p>
                <a:pPr algn="ctr" defTabSz="914102" fontAlgn="base">
                  <a:spcBef>
                    <a:spcPct val="0"/>
                  </a:spcBef>
                  <a:spcAft>
                    <a:spcPct val="0"/>
                  </a:spcAft>
                </a:pPr>
                <a:endParaRPr lang="en-US" sz="1961">
                  <a:gradFill>
                    <a:gsLst>
                      <a:gs pos="0">
                        <a:srgbClr val="FFFFFF"/>
                      </a:gs>
                      <a:gs pos="100000">
                        <a:srgbClr val="FFFFFF"/>
                      </a:gs>
                    </a:gsLst>
                    <a:lin ang="5400000" scaled="0"/>
                  </a:gradFill>
                  <a:latin typeface="Segoe UI"/>
                </a:endParaRPr>
              </a:p>
            </p:txBody>
          </p:sp>
          <p:sp>
            <p:nvSpPr>
              <p:cNvPr id="27" name="Oval 43">
                <a:extLst>
                  <a:ext uri="{FF2B5EF4-FFF2-40B4-BE49-F238E27FC236}">
                    <a16:creationId xmlns:a16="http://schemas.microsoft.com/office/drawing/2014/main" id="{0480C585-984E-C840-B4D8-475CEFB368CE}"/>
                  </a:ext>
                </a:extLst>
              </p:cNvPr>
              <p:cNvSpPr/>
              <p:nvPr/>
            </p:nvSpPr>
            <p:spPr bwMode="auto">
              <a:xfrm>
                <a:off x="7135508" y="627439"/>
                <a:ext cx="168885" cy="168882"/>
              </a:xfrm>
              <a:prstGeom prst="ellipse">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5720" rIns="0" bIns="45720" numCol="1" rtlCol="0" anchor="ctr" anchorCtr="0" compatLnSpc="1">
                <a:prstTxWarp prst="textNoShape">
                  <a:avLst/>
                </a:prstTxWarp>
              </a:bodyPr>
              <a:lstStyle/>
              <a:p>
                <a:pPr algn="ctr" defTabSz="914102" fontAlgn="base">
                  <a:spcBef>
                    <a:spcPct val="0"/>
                  </a:spcBef>
                  <a:spcAft>
                    <a:spcPct val="0"/>
                  </a:spcAft>
                </a:pPr>
                <a:endParaRPr lang="en-US" sz="1961">
                  <a:gradFill>
                    <a:gsLst>
                      <a:gs pos="0">
                        <a:srgbClr val="FFFFFF"/>
                      </a:gs>
                      <a:gs pos="100000">
                        <a:srgbClr val="FFFFFF"/>
                      </a:gs>
                    </a:gsLst>
                    <a:lin ang="5400000" scaled="0"/>
                  </a:gradFill>
                  <a:latin typeface="Segoe UI"/>
                </a:endParaRPr>
              </a:p>
            </p:txBody>
          </p:sp>
        </p:grpSp>
        <p:grpSp>
          <p:nvGrpSpPr>
            <p:cNvPr id="23" name="Group 45">
              <a:extLst>
                <a:ext uri="{FF2B5EF4-FFF2-40B4-BE49-F238E27FC236}">
                  <a16:creationId xmlns:a16="http://schemas.microsoft.com/office/drawing/2014/main" id="{E25F2C64-9F47-AF5C-C48B-7C956EBE463A}"/>
                </a:ext>
              </a:extLst>
            </p:cNvPr>
            <p:cNvGrpSpPr/>
            <p:nvPr/>
          </p:nvGrpSpPr>
          <p:grpSpPr>
            <a:xfrm>
              <a:off x="7132674" y="423069"/>
              <a:ext cx="1096924" cy="124623"/>
              <a:chOff x="7135508" y="627439"/>
              <a:chExt cx="1486486" cy="168882"/>
            </a:xfrm>
          </p:grpSpPr>
          <p:sp>
            <p:nvSpPr>
              <p:cNvPr id="24" name="Rectangle 23">
                <a:extLst>
                  <a:ext uri="{FF2B5EF4-FFF2-40B4-BE49-F238E27FC236}">
                    <a16:creationId xmlns:a16="http://schemas.microsoft.com/office/drawing/2014/main" id="{CA6E0419-B17D-3938-D32C-5D72859A522D}"/>
                  </a:ext>
                </a:extLst>
              </p:cNvPr>
              <p:cNvSpPr/>
              <p:nvPr/>
            </p:nvSpPr>
            <p:spPr bwMode="auto">
              <a:xfrm>
                <a:off x="7411034" y="636480"/>
                <a:ext cx="1210960" cy="150034"/>
              </a:xfrm>
              <a:prstGeom prst="rect">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5720" rIns="0" bIns="45720" numCol="1" rtlCol="0" anchor="ctr" anchorCtr="0" compatLnSpc="1">
                <a:prstTxWarp prst="textNoShape">
                  <a:avLst/>
                </a:prstTxWarp>
              </a:bodyPr>
              <a:lstStyle/>
              <a:p>
                <a:pPr algn="ctr" defTabSz="914102" fontAlgn="base">
                  <a:spcBef>
                    <a:spcPct val="0"/>
                  </a:spcBef>
                  <a:spcAft>
                    <a:spcPct val="0"/>
                  </a:spcAft>
                </a:pPr>
                <a:endParaRPr lang="en-US" sz="1961">
                  <a:gradFill>
                    <a:gsLst>
                      <a:gs pos="0">
                        <a:srgbClr val="FFFFFF"/>
                      </a:gs>
                      <a:gs pos="100000">
                        <a:srgbClr val="FFFFFF"/>
                      </a:gs>
                    </a:gsLst>
                    <a:lin ang="5400000" scaled="0"/>
                  </a:gradFill>
                  <a:latin typeface="Segoe UI"/>
                </a:endParaRPr>
              </a:p>
            </p:txBody>
          </p:sp>
          <p:sp>
            <p:nvSpPr>
              <p:cNvPr id="25" name="Oval 47">
                <a:extLst>
                  <a:ext uri="{FF2B5EF4-FFF2-40B4-BE49-F238E27FC236}">
                    <a16:creationId xmlns:a16="http://schemas.microsoft.com/office/drawing/2014/main" id="{A450FF87-DE00-8F9B-54B0-E330AB171EB2}"/>
                  </a:ext>
                </a:extLst>
              </p:cNvPr>
              <p:cNvSpPr/>
              <p:nvPr/>
            </p:nvSpPr>
            <p:spPr bwMode="auto">
              <a:xfrm>
                <a:off x="7135508" y="627439"/>
                <a:ext cx="168885" cy="168882"/>
              </a:xfrm>
              <a:prstGeom prst="ellipse">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5720" rIns="0" bIns="45720" numCol="1" rtlCol="0" anchor="ctr" anchorCtr="0" compatLnSpc="1">
                <a:prstTxWarp prst="textNoShape">
                  <a:avLst/>
                </a:prstTxWarp>
              </a:bodyPr>
              <a:lstStyle/>
              <a:p>
                <a:pPr algn="ctr" defTabSz="914102" fontAlgn="base">
                  <a:spcBef>
                    <a:spcPct val="0"/>
                  </a:spcBef>
                  <a:spcAft>
                    <a:spcPct val="0"/>
                  </a:spcAft>
                </a:pPr>
                <a:endParaRPr lang="en-US" sz="1961">
                  <a:gradFill>
                    <a:gsLst>
                      <a:gs pos="0">
                        <a:srgbClr val="FFFFFF"/>
                      </a:gs>
                      <a:gs pos="100000">
                        <a:srgbClr val="FFFFFF"/>
                      </a:gs>
                    </a:gsLst>
                    <a:lin ang="5400000" scaled="0"/>
                  </a:gradFill>
                  <a:latin typeface="Segoe UI"/>
                </a:endParaRPr>
              </a:p>
            </p:txBody>
          </p:sp>
        </p:grpSp>
      </p:grpSp>
      <p:sp>
        <p:nvSpPr>
          <p:cNvPr id="28" name="Freeform 123">
            <a:extLst>
              <a:ext uri="{FF2B5EF4-FFF2-40B4-BE49-F238E27FC236}">
                <a16:creationId xmlns:a16="http://schemas.microsoft.com/office/drawing/2014/main" id="{1E0A0907-E06C-C1B7-A051-787F5A70B12E}"/>
              </a:ext>
            </a:extLst>
          </p:cNvPr>
          <p:cNvSpPr>
            <a:spLocks noChangeAspect="1" noEditPoints="1"/>
          </p:cNvSpPr>
          <p:nvPr/>
        </p:nvSpPr>
        <p:spPr bwMode="black">
          <a:xfrm>
            <a:off x="2406871" y="5270038"/>
            <a:ext cx="595023" cy="617910"/>
          </a:xfrm>
          <a:custGeom>
            <a:avLst/>
            <a:gdLst>
              <a:gd name="T0" fmla="*/ 57 w 63"/>
              <a:gd name="T1" fmla="*/ 54 h 65"/>
              <a:gd name="T2" fmla="*/ 57 w 63"/>
              <a:gd name="T3" fmla="*/ 55 h 65"/>
              <a:gd name="T4" fmla="*/ 35 w 63"/>
              <a:gd name="T5" fmla="*/ 65 h 65"/>
              <a:gd name="T6" fmla="*/ 33 w 63"/>
              <a:gd name="T7" fmla="*/ 65 h 65"/>
              <a:gd name="T8" fmla="*/ 12 w 63"/>
              <a:gd name="T9" fmla="*/ 57 h 65"/>
              <a:gd name="T10" fmla="*/ 10 w 63"/>
              <a:gd name="T11" fmla="*/ 55 h 65"/>
              <a:gd name="T12" fmla="*/ 2 w 63"/>
              <a:gd name="T13" fmla="*/ 62 h 65"/>
              <a:gd name="T14" fmla="*/ 0 w 63"/>
              <a:gd name="T15" fmla="*/ 37 h 65"/>
              <a:gd name="T16" fmla="*/ 25 w 63"/>
              <a:gd name="T17" fmla="*/ 42 h 65"/>
              <a:gd name="T18" fmla="*/ 17 w 63"/>
              <a:gd name="T19" fmla="*/ 48 h 65"/>
              <a:gd name="T20" fmla="*/ 20 w 63"/>
              <a:gd name="T21" fmla="*/ 50 h 65"/>
              <a:gd name="T22" fmla="*/ 33 w 63"/>
              <a:gd name="T23" fmla="*/ 55 h 65"/>
              <a:gd name="T24" fmla="*/ 34 w 63"/>
              <a:gd name="T25" fmla="*/ 55 h 65"/>
              <a:gd name="T26" fmla="*/ 49 w 63"/>
              <a:gd name="T27" fmla="*/ 48 h 65"/>
              <a:gd name="T28" fmla="*/ 50 w 63"/>
              <a:gd name="T29" fmla="*/ 48 h 65"/>
              <a:gd name="T30" fmla="*/ 57 w 63"/>
              <a:gd name="T31" fmla="*/ 54 h 65"/>
              <a:gd name="T32" fmla="*/ 63 w 63"/>
              <a:gd name="T33" fmla="*/ 29 h 65"/>
              <a:gd name="T34" fmla="*/ 61 w 63"/>
              <a:gd name="T35" fmla="*/ 4 h 65"/>
              <a:gd name="T36" fmla="*/ 53 w 63"/>
              <a:gd name="T37" fmla="*/ 11 h 65"/>
              <a:gd name="T38" fmla="*/ 53 w 63"/>
              <a:gd name="T39" fmla="*/ 11 h 65"/>
              <a:gd name="T40" fmla="*/ 53 w 63"/>
              <a:gd name="T41" fmla="*/ 10 h 65"/>
              <a:gd name="T42" fmla="*/ 51 w 63"/>
              <a:gd name="T43" fmla="*/ 8 h 65"/>
              <a:gd name="T44" fmla="*/ 29 w 63"/>
              <a:gd name="T45" fmla="*/ 0 h 65"/>
              <a:gd name="T46" fmla="*/ 28 w 63"/>
              <a:gd name="T47" fmla="*/ 0 h 65"/>
              <a:gd name="T48" fmla="*/ 6 w 63"/>
              <a:gd name="T49" fmla="*/ 10 h 65"/>
              <a:gd name="T50" fmla="*/ 5 w 63"/>
              <a:gd name="T51" fmla="*/ 10 h 65"/>
              <a:gd name="T52" fmla="*/ 13 w 63"/>
              <a:gd name="T53" fmla="*/ 17 h 65"/>
              <a:gd name="T54" fmla="*/ 13 w 63"/>
              <a:gd name="T55" fmla="*/ 17 h 65"/>
              <a:gd name="T56" fmla="*/ 28 w 63"/>
              <a:gd name="T57" fmla="*/ 10 h 65"/>
              <a:gd name="T58" fmla="*/ 29 w 63"/>
              <a:gd name="T59" fmla="*/ 10 h 65"/>
              <a:gd name="T60" fmla="*/ 43 w 63"/>
              <a:gd name="T61" fmla="*/ 14 h 65"/>
              <a:gd name="T62" fmla="*/ 46 w 63"/>
              <a:gd name="T63" fmla="*/ 17 h 65"/>
              <a:gd name="T64" fmla="*/ 38 w 63"/>
              <a:gd name="T65" fmla="*/ 24 h 65"/>
              <a:gd name="T66" fmla="*/ 63 w 63"/>
              <a:gd name="T67" fmla="*/ 2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3" h="65">
                <a:moveTo>
                  <a:pt x="57" y="54"/>
                </a:moveTo>
                <a:cubicBezTo>
                  <a:pt x="57" y="55"/>
                  <a:pt x="57" y="55"/>
                  <a:pt x="57" y="55"/>
                </a:cubicBezTo>
                <a:cubicBezTo>
                  <a:pt x="51" y="61"/>
                  <a:pt x="43" y="64"/>
                  <a:pt x="35" y="65"/>
                </a:cubicBezTo>
                <a:cubicBezTo>
                  <a:pt x="34" y="65"/>
                  <a:pt x="34" y="65"/>
                  <a:pt x="33" y="65"/>
                </a:cubicBezTo>
                <a:cubicBezTo>
                  <a:pt x="26" y="65"/>
                  <a:pt x="18" y="62"/>
                  <a:pt x="12" y="57"/>
                </a:cubicBezTo>
                <a:cubicBezTo>
                  <a:pt x="10" y="55"/>
                  <a:pt x="10" y="55"/>
                  <a:pt x="10" y="55"/>
                </a:cubicBezTo>
                <a:cubicBezTo>
                  <a:pt x="2" y="62"/>
                  <a:pt x="2" y="62"/>
                  <a:pt x="2" y="62"/>
                </a:cubicBezTo>
                <a:cubicBezTo>
                  <a:pt x="0" y="37"/>
                  <a:pt x="0" y="37"/>
                  <a:pt x="0" y="37"/>
                </a:cubicBezTo>
                <a:cubicBezTo>
                  <a:pt x="25" y="42"/>
                  <a:pt x="25" y="42"/>
                  <a:pt x="25" y="42"/>
                </a:cubicBezTo>
                <a:cubicBezTo>
                  <a:pt x="17" y="48"/>
                  <a:pt x="17" y="48"/>
                  <a:pt x="17" y="48"/>
                </a:cubicBezTo>
                <a:cubicBezTo>
                  <a:pt x="20" y="50"/>
                  <a:pt x="20" y="50"/>
                  <a:pt x="20" y="50"/>
                </a:cubicBezTo>
                <a:cubicBezTo>
                  <a:pt x="24" y="53"/>
                  <a:pt x="29" y="55"/>
                  <a:pt x="33" y="55"/>
                </a:cubicBezTo>
                <a:cubicBezTo>
                  <a:pt x="34" y="55"/>
                  <a:pt x="34" y="55"/>
                  <a:pt x="34" y="55"/>
                </a:cubicBezTo>
                <a:cubicBezTo>
                  <a:pt x="40" y="54"/>
                  <a:pt x="45" y="52"/>
                  <a:pt x="49" y="48"/>
                </a:cubicBezTo>
                <a:cubicBezTo>
                  <a:pt x="50" y="48"/>
                  <a:pt x="50" y="48"/>
                  <a:pt x="50" y="48"/>
                </a:cubicBezTo>
                <a:lnTo>
                  <a:pt x="57" y="54"/>
                </a:lnTo>
                <a:close/>
                <a:moveTo>
                  <a:pt x="63" y="29"/>
                </a:moveTo>
                <a:cubicBezTo>
                  <a:pt x="61" y="4"/>
                  <a:pt x="61" y="4"/>
                  <a:pt x="61" y="4"/>
                </a:cubicBezTo>
                <a:cubicBezTo>
                  <a:pt x="53" y="11"/>
                  <a:pt x="53" y="11"/>
                  <a:pt x="53" y="11"/>
                </a:cubicBezTo>
                <a:cubicBezTo>
                  <a:pt x="53" y="11"/>
                  <a:pt x="53" y="11"/>
                  <a:pt x="53" y="11"/>
                </a:cubicBezTo>
                <a:cubicBezTo>
                  <a:pt x="53" y="10"/>
                  <a:pt x="53" y="10"/>
                  <a:pt x="53" y="10"/>
                </a:cubicBezTo>
                <a:cubicBezTo>
                  <a:pt x="51" y="8"/>
                  <a:pt x="51" y="8"/>
                  <a:pt x="51" y="8"/>
                </a:cubicBezTo>
                <a:cubicBezTo>
                  <a:pt x="45" y="3"/>
                  <a:pt x="37" y="0"/>
                  <a:pt x="29" y="0"/>
                </a:cubicBezTo>
                <a:cubicBezTo>
                  <a:pt x="29" y="0"/>
                  <a:pt x="28" y="0"/>
                  <a:pt x="28" y="0"/>
                </a:cubicBezTo>
                <a:cubicBezTo>
                  <a:pt x="20" y="0"/>
                  <a:pt x="12" y="4"/>
                  <a:pt x="6" y="10"/>
                </a:cubicBezTo>
                <a:cubicBezTo>
                  <a:pt x="5" y="10"/>
                  <a:pt x="5" y="10"/>
                  <a:pt x="5" y="10"/>
                </a:cubicBezTo>
                <a:cubicBezTo>
                  <a:pt x="13" y="17"/>
                  <a:pt x="13" y="17"/>
                  <a:pt x="13" y="17"/>
                </a:cubicBezTo>
                <a:cubicBezTo>
                  <a:pt x="13" y="17"/>
                  <a:pt x="13" y="17"/>
                  <a:pt x="13" y="17"/>
                </a:cubicBezTo>
                <a:cubicBezTo>
                  <a:pt x="17" y="13"/>
                  <a:pt x="23" y="10"/>
                  <a:pt x="28" y="10"/>
                </a:cubicBezTo>
                <a:cubicBezTo>
                  <a:pt x="29" y="10"/>
                  <a:pt x="29" y="10"/>
                  <a:pt x="29" y="10"/>
                </a:cubicBezTo>
                <a:cubicBezTo>
                  <a:pt x="34" y="10"/>
                  <a:pt x="39" y="12"/>
                  <a:pt x="43" y="14"/>
                </a:cubicBezTo>
                <a:cubicBezTo>
                  <a:pt x="46" y="17"/>
                  <a:pt x="46" y="17"/>
                  <a:pt x="46" y="17"/>
                </a:cubicBezTo>
                <a:cubicBezTo>
                  <a:pt x="38" y="24"/>
                  <a:pt x="38" y="24"/>
                  <a:pt x="38" y="24"/>
                </a:cubicBezTo>
                <a:lnTo>
                  <a:pt x="63" y="29"/>
                </a:lnTo>
                <a:close/>
              </a:path>
            </a:pathLst>
          </a:custGeom>
          <a:solidFill>
            <a:schemeClr val="bg1"/>
          </a:solidFill>
          <a:ln>
            <a:noFill/>
          </a:ln>
        </p:spPr>
        <p:txBody>
          <a:bodyPr vert="horz" wrap="square" lIns="89642" tIns="44821" rIns="89642" bIns="44821" numCol="1" anchor="t" anchorCtr="0" compatLnSpc="1">
            <a:prstTxWarp prst="textNoShape">
              <a:avLst/>
            </a:prstTxWarp>
          </a:bodyPr>
          <a:lstStyle/>
          <a:p>
            <a:endParaRPr lang="en-US">
              <a:solidFill>
                <a:srgbClr val="505050"/>
              </a:solidFill>
              <a:latin typeface="Segoe UI"/>
            </a:endParaRPr>
          </a:p>
        </p:txBody>
      </p:sp>
      <p:sp>
        <p:nvSpPr>
          <p:cNvPr id="29" name="Freeform 33">
            <a:extLst>
              <a:ext uri="{FF2B5EF4-FFF2-40B4-BE49-F238E27FC236}">
                <a16:creationId xmlns:a16="http://schemas.microsoft.com/office/drawing/2014/main" id="{E96DE7F5-4425-F35F-811E-02CAD033A4AB}"/>
              </a:ext>
            </a:extLst>
          </p:cNvPr>
          <p:cNvSpPr>
            <a:spLocks noChangeAspect="1"/>
          </p:cNvSpPr>
          <p:nvPr/>
        </p:nvSpPr>
        <p:spPr bwMode="auto">
          <a:xfrm>
            <a:off x="4476748" y="5266663"/>
            <a:ext cx="572231" cy="589862"/>
          </a:xfrm>
          <a:custGeom>
            <a:avLst/>
            <a:gdLst>
              <a:gd name="T0" fmla="*/ 1228 w 1684"/>
              <a:gd name="T1" fmla="*/ 1188 h 1803"/>
              <a:gd name="T2" fmla="*/ 1013 w 1684"/>
              <a:gd name="T3" fmla="*/ 1085 h 1803"/>
              <a:gd name="T4" fmla="*/ 1013 w 1684"/>
              <a:gd name="T5" fmla="*/ 1010 h 1803"/>
              <a:gd name="T6" fmla="*/ 1275 w 1684"/>
              <a:gd name="T7" fmla="*/ 501 h 1803"/>
              <a:gd name="T8" fmla="*/ 846 w 1684"/>
              <a:gd name="T9" fmla="*/ 0 h 1803"/>
              <a:gd name="T10" fmla="*/ 842 w 1684"/>
              <a:gd name="T11" fmla="*/ 1 h 1803"/>
              <a:gd name="T12" fmla="*/ 838 w 1684"/>
              <a:gd name="T13" fmla="*/ 0 h 1803"/>
              <a:gd name="T14" fmla="*/ 409 w 1684"/>
              <a:gd name="T15" fmla="*/ 501 h 1803"/>
              <a:gd name="T16" fmla="*/ 671 w 1684"/>
              <a:gd name="T17" fmla="*/ 1010 h 1803"/>
              <a:gd name="T18" fmla="*/ 671 w 1684"/>
              <a:gd name="T19" fmla="*/ 1085 h 1803"/>
              <a:gd name="T20" fmla="*/ 457 w 1684"/>
              <a:gd name="T21" fmla="*/ 1188 h 1803"/>
              <a:gd name="T22" fmla="*/ 0 w 1684"/>
              <a:gd name="T23" fmla="*/ 1541 h 1803"/>
              <a:gd name="T24" fmla="*/ 0 w 1684"/>
              <a:gd name="T25" fmla="*/ 1803 h 1803"/>
              <a:gd name="T26" fmla="*/ 792 w 1684"/>
              <a:gd name="T27" fmla="*/ 1803 h 1803"/>
              <a:gd name="T28" fmla="*/ 792 w 1684"/>
              <a:gd name="T29" fmla="*/ 1803 h 1803"/>
              <a:gd name="T30" fmla="*/ 892 w 1684"/>
              <a:gd name="T31" fmla="*/ 1803 h 1803"/>
              <a:gd name="T32" fmla="*/ 892 w 1684"/>
              <a:gd name="T33" fmla="*/ 1803 h 1803"/>
              <a:gd name="T34" fmla="*/ 1684 w 1684"/>
              <a:gd name="T35" fmla="*/ 1803 h 1803"/>
              <a:gd name="T36" fmla="*/ 1684 w 1684"/>
              <a:gd name="T37" fmla="*/ 1541 h 1803"/>
              <a:gd name="T38" fmla="*/ 1228 w 1684"/>
              <a:gd name="T39" fmla="*/ 1188 h 1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84" h="1803">
                <a:moveTo>
                  <a:pt x="1228" y="1188"/>
                </a:moveTo>
                <a:cubicBezTo>
                  <a:pt x="1062" y="1105"/>
                  <a:pt x="1013" y="1085"/>
                  <a:pt x="1013" y="1085"/>
                </a:cubicBezTo>
                <a:cubicBezTo>
                  <a:pt x="1013" y="1010"/>
                  <a:pt x="1013" y="1010"/>
                  <a:pt x="1013" y="1010"/>
                </a:cubicBezTo>
                <a:cubicBezTo>
                  <a:pt x="1167" y="926"/>
                  <a:pt x="1275" y="730"/>
                  <a:pt x="1275" y="501"/>
                </a:cubicBezTo>
                <a:cubicBezTo>
                  <a:pt x="1275" y="196"/>
                  <a:pt x="1083" y="0"/>
                  <a:pt x="846" y="0"/>
                </a:cubicBezTo>
                <a:cubicBezTo>
                  <a:pt x="845" y="0"/>
                  <a:pt x="844" y="0"/>
                  <a:pt x="842" y="1"/>
                </a:cubicBezTo>
                <a:cubicBezTo>
                  <a:pt x="841" y="0"/>
                  <a:pt x="839" y="0"/>
                  <a:pt x="838" y="0"/>
                </a:cubicBezTo>
                <a:cubicBezTo>
                  <a:pt x="601" y="0"/>
                  <a:pt x="409" y="196"/>
                  <a:pt x="409" y="501"/>
                </a:cubicBezTo>
                <a:cubicBezTo>
                  <a:pt x="409" y="730"/>
                  <a:pt x="517" y="926"/>
                  <a:pt x="671" y="1010"/>
                </a:cubicBezTo>
                <a:cubicBezTo>
                  <a:pt x="671" y="1085"/>
                  <a:pt x="671" y="1085"/>
                  <a:pt x="671" y="1085"/>
                </a:cubicBezTo>
                <a:cubicBezTo>
                  <a:pt x="671" y="1085"/>
                  <a:pt x="622" y="1105"/>
                  <a:pt x="457" y="1188"/>
                </a:cubicBezTo>
                <a:cubicBezTo>
                  <a:pt x="291" y="1271"/>
                  <a:pt x="0" y="1416"/>
                  <a:pt x="0" y="1541"/>
                </a:cubicBezTo>
                <a:cubicBezTo>
                  <a:pt x="0" y="1665"/>
                  <a:pt x="0" y="1803"/>
                  <a:pt x="0" y="1803"/>
                </a:cubicBezTo>
                <a:cubicBezTo>
                  <a:pt x="792" y="1803"/>
                  <a:pt x="792" y="1803"/>
                  <a:pt x="792" y="1803"/>
                </a:cubicBezTo>
                <a:cubicBezTo>
                  <a:pt x="792" y="1803"/>
                  <a:pt x="792" y="1803"/>
                  <a:pt x="792" y="1803"/>
                </a:cubicBezTo>
                <a:cubicBezTo>
                  <a:pt x="892" y="1803"/>
                  <a:pt x="892" y="1803"/>
                  <a:pt x="892" y="1803"/>
                </a:cubicBezTo>
                <a:cubicBezTo>
                  <a:pt x="892" y="1803"/>
                  <a:pt x="892" y="1803"/>
                  <a:pt x="892" y="1803"/>
                </a:cubicBezTo>
                <a:cubicBezTo>
                  <a:pt x="1684" y="1803"/>
                  <a:pt x="1684" y="1803"/>
                  <a:pt x="1684" y="1803"/>
                </a:cubicBezTo>
                <a:cubicBezTo>
                  <a:pt x="1684" y="1803"/>
                  <a:pt x="1684" y="1665"/>
                  <a:pt x="1684" y="1541"/>
                </a:cubicBezTo>
                <a:cubicBezTo>
                  <a:pt x="1684" y="1416"/>
                  <a:pt x="1393" y="1271"/>
                  <a:pt x="1228" y="1188"/>
                </a:cubicBezTo>
                <a:close/>
              </a:path>
            </a:pathLst>
          </a:custGeom>
          <a:solidFill>
            <a:schemeClr val="bg1"/>
          </a:solidFill>
          <a:ln>
            <a:noFill/>
          </a:ln>
        </p:spPr>
        <p:txBody>
          <a:bodyPr vert="horz" wrap="square" lIns="89642" tIns="44821" rIns="89642" bIns="44821" numCol="1" anchor="t" anchorCtr="0" compatLnSpc="1">
            <a:prstTxWarp prst="textNoShape">
              <a:avLst/>
            </a:prstTxWarp>
          </a:bodyPr>
          <a:lstStyle/>
          <a:p>
            <a:pPr defTabSz="896386">
              <a:defRPr/>
            </a:pPr>
            <a:endParaRPr lang="en-US" kern="0">
              <a:solidFill>
                <a:srgbClr val="505050"/>
              </a:solidFill>
              <a:latin typeface="Segoe UI"/>
            </a:endParaRPr>
          </a:p>
        </p:txBody>
      </p:sp>
    </p:spTree>
    <p:extLst>
      <p:ext uri="{BB962C8B-B14F-4D97-AF65-F5344CB8AC3E}">
        <p14:creationId xmlns:p14="http://schemas.microsoft.com/office/powerpoint/2010/main" val="177443294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1000"/>
                                        <p:tgtEl>
                                          <p:spTgt spid="13"/>
                                        </p:tgtEl>
                                      </p:cBhvr>
                                    </p:animEffect>
                                    <p:anim calcmode="lin" valueType="num">
                                      <p:cBhvr>
                                        <p:cTn id="8" dur="1000" fill="hold"/>
                                        <p:tgtEl>
                                          <p:spTgt spid="13"/>
                                        </p:tgtEl>
                                        <p:attrNameLst>
                                          <p:attrName>ppt_x</p:attrName>
                                        </p:attrNameLst>
                                      </p:cBhvr>
                                      <p:tavLst>
                                        <p:tav tm="0">
                                          <p:val>
                                            <p:strVal val="#ppt_x"/>
                                          </p:val>
                                        </p:tav>
                                        <p:tav tm="100000">
                                          <p:val>
                                            <p:strVal val="#ppt_x"/>
                                          </p:val>
                                        </p:tav>
                                      </p:tavLst>
                                    </p:anim>
                                    <p:anim calcmode="lin" valueType="num">
                                      <p:cBhvr>
                                        <p:cTn id="9" dur="1000" fill="hold"/>
                                        <p:tgtEl>
                                          <p:spTgt spid="1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1000"/>
                                        <p:tgtEl>
                                          <p:spTgt spid="14"/>
                                        </p:tgtEl>
                                      </p:cBhvr>
                                    </p:animEffect>
                                    <p:anim calcmode="lin" valueType="num">
                                      <p:cBhvr>
                                        <p:cTn id="14" dur="1000" fill="hold"/>
                                        <p:tgtEl>
                                          <p:spTgt spid="14"/>
                                        </p:tgtEl>
                                        <p:attrNameLst>
                                          <p:attrName>ppt_x</p:attrName>
                                        </p:attrNameLst>
                                      </p:cBhvr>
                                      <p:tavLst>
                                        <p:tav tm="0">
                                          <p:val>
                                            <p:strVal val="#ppt_x"/>
                                          </p:val>
                                        </p:tav>
                                        <p:tav tm="100000">
                                          <p:val>
                                            <p:strVal val="#ppt_x"/>
                                          </p:val>
                                        </p:tav>
                                      </p:tavLst>
                                    </p:anim>
                                    <p:anim calcmode="lin" valueType="num">
                                      <p:cBhvr>
                                        <p:cTn id="15" dur="1000" fill="hold"/>
                                        <p:tgtEl>
                                          <p:spTgt spid="14"/>
                                        </p:tgtEl>
                                        <p:attrNameLst>
                                          <p:attrName>ppt_y</p:attrName>
                                        </p:attrNameLst>
                                      </p:cBhvr>
                                      <p:tavLst>
                                        <p:tav tm="0">
                                          <p:val>
                                            <p:strVal val="#ppt_y+.1"/>
                                          </p:val>
                                        </p:tav>
                                        <p:tav tm="100000">
                                          <p:val>
                                            <p:strVal val="#ppt_y"/>
                                          </p:val>
                                        </p:tav>
                                      </p:tavLst>
                                    </p:anim>
                                  </p:childTnLst>
                                </p:cTn>
                              </p:par>
                              <p:par>
                                <p:cTn id="16" presetID="42" presetClass="entr" presetSubtype="0" fill="hold" grpId="0" nodeType="with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fade">
                                      <p:cBhvr>
                                        <p:cTn id="18" dur="1000"/>
                                        <p:tgtEl>
                                          <p:spTgt spid="18"/>
                                        </p:tgtEl>
                                      </p:cBhvr>
                                    </p:animEffect>
                                    <p:anim calcmode="lin" valueType="num">
                                      <p:cBhvr>
                                        <p:cTn id="19" dur="1000" fill="hold"/>
                                        <p:tgtEl>
                                          <p:spTgt spid="18"/>
                                        </p:tgtEl>
                                        <p:attrNameLst>
                                          <p:attrName>ppt_x</p:attrName>
                                        </p:attrNameLst>
                                      </p:cBhvr>
                                      <p:tavLst>
                                        <p:tav tm="0">
                                          <p:val>
                                            <p:strVal val="#ppt_x"/>
                                          </p:val>
                                        </p:tav>
                                        <p:tav tm="100000">
                                          <p:val>
                                            <p:strVal val="#ppt_x"/>
                                          </p:val>
                                        </p:tav>
                                      </p:tavLst>
                                    </p:anim>
                                    <p:anim calcmode="lin" valueType="num">
                                      <p:cBhvr>
                                        <p:cTn id="20" dur="1000" fill="hold"/>
                                        <p:tgtEl>
                                          <p:spTgt spid="18"/>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fade">
                                      <p:cBhvr>
                                        <p:cTn id="24" dur="1000"/>
                                        <p:tgtEl>
                                          <p:spTgt spid="15"/>
                                        </p:tgtEl>
                                      </p:cBhvr>
                                    </p:animEffect>
                                    <p:anim calcmode="lin" valueType="num">
                                      <p:cBhvr>
                                        <p:cTn id="25" dur="1000" fill="hold"/>
                                        <p:tgtEl>
                                          <p:spTgt spid="15"/>
                                        </p:tgtEl>
                                        <p:attrNameLst>
                                          <p:attrName>ppt_x</p:attrName>
                                        </p:attrNameLst>
                                      </p:cBhvr>
                                      <p:tavLst>
                                        <p:tav tm="0">
                                          <p:val>
                                            <p:strVal val="#ppt_x"/>
                                          </p:val>
                                        </p:tav>
                                        <p:tav tm="100000">
                                          <p:val>
                                            <p:strVal val="#ppt_x"/>
                                          </p:val>
                                        </p:tav>
                                      </p:tavLst>
                                    </p:anim>
                                    <p:anim calcmode="lin" valueType="num">
                                      <p:cBhvr>
                                        <p:cTn id="26" dur="1000" fill="hold"/>
                                        <p:tgtEl>
                                          <p:spTgt spid="15"/>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fade">
                                      <p:cBhvr>
                                        <p:cTn id="29" dur="1000"/>
                                        <p:tgtEl>
                                          <p:spTgt spid="19"/>
                                        </p:tgtEl>
                                      </p:cBhvr>
                                    </p:animEffect>
                                    <p:anim calcmode="lin" valueType="num">
                                      <p:cBhvr>
                                        <p:cTn id="30" dur="1000" fill="hold"/>
                                        <p:tgtEl>
                                          <p:spTgt spid="19"/>
                                        </p:tgtEl>
                                        <p:attrNameLst>
                                          <p:attrName>ppt_x</p:attrName>
                                        </p:attrNameLst>
                                      </p:cBhvr>
                                      <p:tavLst>
                                        <p:tav tm="0">
                                          <p:val>
                                            <p:strVal val="#ppt_x"/>
                                          </p:val>
                                        </p:tav>
                                        <p:tav tm="100000">
                                          <p:val>
                                            <p:strVal val="#ppt_x"/>
                                          </p:val>
                                        </p:tav>
                                      </p:tavLst>
                                    </p:anim>
                                    <p:anim calcmode="lin" valueType="num">
                                      <p:cBhvr>
                                        <p:cTn id="31" dur="1000" fill="hold"/>
                                        <p:tgtEl>
                                          <p:spTgt spid="1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42" presetClass="entr" presetSubtype="0" fill="hold" grpId="0" nodeType="afterEffect">
                                  <p:stCondLst>
                                    <p:cond delay="0"/>
                                  </p:stCondLst>
                                  <p:childTnLst>
                                    <p:set>
                                      <p:cBhvr>
                                        <p:cTn id="34" dur="1" fill="hold">
                                          <p:stCondLst>
                                            <p:cond delay="0"/>
                                          </p:stCondLst>
                                        </p:cTn>
                                        <p:tgtEl>
                                          <p:spTgt spid="6"/>
                                        </p:tgtEl>
                                        <p:attrNameLst>
                                          <p:attrName>style.visibility</p:attrName>
                                        </p:attrNameLst>
                                      </p:cBhvr>
                                      <p:to>
                                        <p:strVal val="visible"/>
                                      </p:to>
                                    </p:set>
                                    <p:animEffect transition="in" filter="fade">
                                      <p:cBhvr>
                                        <p:cTn id="35" dur="1000"/>
                                        <p:tgtEl>
                                          <p:spTgt spid="6"/>
                                        </p:tgtEl>
                                      </p:cBhvr>
                                    </p:animEffect>
                                    <p:anim calcmode="lin" valueType="num">
                                      <p:cBhvr>
                                        <p:cTn id="36" dur="1000" fill="hold"/>
                                        <p:tgtEl>
                                          <p:spTgt spid="6"/>
                                        </p:tgtEl>
                                        <p:attrNameLst>
                                          <p:attrName>ppt_x</p:attrName>
                                        </p:attrNameLst>
                                      </p:cBhvr>
                                      <p:tavLst>
                                        <p:tav tm="0">
                                          <p:val>
                                            <p:strVal val="#ppt_x"/>
                                          </p:val>
                                        </p:tav>
                                        <p:tav tm="100000">
                                          <p:val>
                                            <p:strVal val="#ppt_x"/>
                                          </p:val>
                                        </p:tav>
                                      </p:tavLst>
                                    </p:anim>
                                    <p:anim calcmode="lin" valueType="num">
                                      <p:cBhvr>
                                        <p:cTn id="37" dur="1000" fill="hold"/>
                                        <p:tgtEl>
                                          <p:spTgt spid="6"/>
                                        </p:tgtEl>
                                        <p:attrNameLst>
                                          <p:attrName>ppt_y</p:attrName>
                                        </p:attrNameLst>
                                      </p:cBhvr>
                                      <p:tavLst>
                                        <p:tav tm="0">
                                          <p:val>
                                            <p:strVal val="#ppt_y+.1"/>
                                          </p:val>
                                        </p:tav>
                                        <p:tav tm="100000">
                                          <p:val>
                                            <p:strVal val="#ppt_y"/>
                                          </p:val>
                                        </p:tav>
                                      </p:tavLst>
                                    </p:anim>
                                  </p:childTnLst>
                                </p:cTn>
                              </p:par>
                              <p:par>
                                <p:cTn id="38" presetID="42" presetClass="entr" presetSubtype="0" fill="hold" grpId="0" nodeType="withEffect">
                                  <p:stCondLst>
                                    <p:cond delay="0"/>
                                  </p:stCondLst>
                                  <p:childTnLst>
                                    <p:set>
                                      <p:cBhvr>
                                        <p:cTn id="39" dur="1" fill="hold">
                                          <p:stCondLst>
                                            <p:cond delay="0"/>
                                          </p:stCondLst>
                                        </p:cTn>
                                        <p:tgtEl>
                                          <p:spTgt spid="28"/>
                                        </p:tgtEl>
                                        <p:attrNameLst>
                                          <p:attrName>style.visibility</p:attrName>
                                        </p:attrNameLst>
                                      </p:cBhvr>
                                      <p:to>
                                        <p:strVal val="visible"/>
                                      </p:to>
                                    </p:set>
                                    <p:animEffect transition="in" filter="fade">
                                      <p:cBhvr>
                                        <p:cTn id="40" dur="1000"/>
                                        <p:tgtEl>
                                          <p:spTgt spid="28"/>
                                        </p:tgtEl>
                                      </p:cBhvr>
                                    </p:animEffect>
                                    <p:anim calcmode="lin" valueType="num">
                                      <p:cBhvr>
                                        <p:cTn id="41" dur="1000" fill="hold"/>
                                        <p:tgtEl>
                                          <p:spTgt spid="28"/>
                                        </p:tgtEl>
                                        <p:attrNameLst>
                                          <p:attrName>ppt_x</p:attrName>
                                        </p:attrNameLst>
                                      </p:cBhvr>
                                      <p:tavLst>
                                        <p:tav tm="0">
                                          <p:val>
                                            <p:strVal val="#ppt_x"/>
                                          </p:val>
                                        </p:tav>
                                        <p:tav tm="100000">
                                          <p:val>
                                            <p:strVal val="#ppt_x"/>
                                          </p:val>
                                        </p:tav>
                                      </p:tavLst>
                                    </p:anim>
                                    <p:anim calcmode="lin" valueType="num">
                                      <p:cBhvr>
                                        <p:cTn id="42" dur="1000" fill="hold"/>
                                        <p:tgtEl>
                                          <p:spTgt spid="28"/>
                                        </p:tgtEl>
                                        <p:attrNameLst>
                                          <p:attrName>ppt_y</p:attrName>
                                        </p:attrNameLst>
                                      </p:cBhvr>
                                      <p:tavLst>
                                        <p:tav tm="0">
                                          <p:val>
                                            <p:strVal val="#ppt_y+.1"/>
                                          </p:val>
                                        </p:tav>
                                        <p:tav tm="100000">
                                          <p:val>
                                            <p:strVal val="#ppt_y"/>
                                          </p:val>
                                        </p:tav>
                                      </p:tavLst>
                                    </p:anim>
                                  </p:childTnLst>
                                </p:cTn>
                              </p:par>
                            </p:childTnLst>
                          </p:cTn>
                        </p:par>
                        <p:par>
                          <p:cTn id="43" fill="hold">
                            <p:stCondLst>
                              <p:cond delay="4000"/>
                            </p:stCondLst>
                            <p:childTnLst>
                              <p:par>
                                <p:cTn id="44" presetID="42" presetClass="entr" presetSubtype="0" fill="hold" grpId="0" nodeType="afterEffect">
                                  <p:stCondLst>
                                    <p:cond delay="0"/>
                                  </p:stCondLst>
                                  <p:childTnLst>
                                    <p:set>
                                      <p:cBhvr>
                                        <p:cTn id="45" dur="1" fill="hold">
                                          <p:stCondLst>
                                            <p:cond delay="0"/>
                                          </p:stCondLst>
                                        </p:cTn>
                                        <p:tgtEl>
                                          <p:spTgt spid="7"/>
                                        </p:tgtEl>
                                        <p:attrNameLst>
                                          <p:attrName>style.visibility</p:attrName>
                                        </p:attrNameLst>
                                      </p:cBhvr>
                                      <p:to>
                                        <p:strVal val="visible"/>
                                      </p:to>
                                    </p:set>
                                    <p:animEffect transition="in" filter="fade">
                                      <p:cBhvr>
                                        <p:cTn id="46" dur="1000"/>
                                        <p:tgtEl>
                                          <p:spTgt spid="7"/>
                                        </p:tgtEl>
                                      </p:cBhvr>
                                    </p:animEffect>
                                    <p:anim calcmode="lin" valueType="num">
                                      <p:cBhvr>
                                        <p:cTn id="47" dur="1000" fill="hold"/>
                                        <p:tgtEl>
                                          <p:spTgt spid="7"/>
                                        </p:tgtEl>
                                        <p:attrNameLst>
                                          <p:attrName>ppt_x</p:attrName>
                                        </p:attrNameLst>
                                      </p:cBhvr>
                                      <p:tavLst>
                                        <p:tav tm="0">
                                          <p:val>
                                            <p:strVal val="#ppt_x"/>
                                          </p:val>
                                        </p:tav>
                                        <p:tav tm="100000">
                                          <p:val>
                                            <p:strVal val="#ppt_x"/>
                                          </p:val>
                                        </p:tav>
                                      </p:tavLst>
                                    </p:anim>
                                    <p:anim calcmode="lin" valueType="num">
                                      <p:cBhvr>
                                        <p:cTn id="48" dur="1000" fill="hold"/>
                                        <p:tgtEl>
                                          <p:spTgt spid="7"/>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0"/>
                                  </p:stCondLst>
                                  <p:childTnLst>
                                    <p:set>
                                      <p:cBhvr>
                                        <p:cTn id="50" dur="1" fill="hold">
                                          <p:stCondLst>
                                            <p:cond delay="0"/>
                                          </p:stCondLst>
                                        </p:cTn>
                                        <p:tgtEl>
                                          <p:spTgt spid="29"/>
                                        </p:tgtEl>
                                        <p:attrNameLst>
                                          <p:attrName>style.visibility</p:attrName>
                                        </p:attrNameLst>
                                      </p:cBhvr>
                                      <p:to>
                                        <p:strVal val="visible"/>
                                      </p:to>
                                    </p:set>
                                    <p:animEffect transition="in" filter="fade">
                                      <p:cBhvr>
                                        <p:cTn id="51" dur="1000"/>
                                        <p:tgtEl>
                                          <p:spTgt spid="29"/>
                                        </p:tgtEl>
                                      </p:cBhvr>
                                    </p:animEffect>
                                    <p:anim calcmode="lin" valueType="num">
                                      <p:cBhvr>
                                        <p:cTn id="52" dur="1000" fill="hold"/>
                                        <p:tgtEl>
                                          <p:spTgt spid="29"/>
                                        </p:tgtEl>
                                        <p:attrNameLst>
                                          <p:attrName>ppt_x</p:attrName>
                                        </p:attrNameLst>
                                      </p:cBhvr>
                                      <p:tavLst>
                                        <p:tav tm="0">
                                          <p:val>
                                            <p:strVal val="#ppt_x"/>
                                          </p:val>
                                        </p:tav>
                                        <p:tav tm="100000">
                                          <p:val>
                                            <p:strVal val="#ppt_x"/>
                                          </p:val>
                                        </p:tav>
                                      </p:tavLst>
                                    </p:anim>
                                    <p:anim calcmode="lin" valueType="num">
                                      <p:cBhvr>
                                        <p:cTn id="53" dur="1000" fill="hold"/>
                                        <p:tgtEl>
                                          <p:spTgt spid="29"/>
                                        </p:tgtEl>
                                        <p:attrNameLst>
                                          <p:attrName>ppt_y</p:attrName>
                                        </p:attrNameLst>
                                      </p:cBhvr>
                                      <p:tavLst>
                                        <p:tav tm="0">
                                          <p:val>
                                            <p:strVal val="#ppt_y+.1"/>
                                          </p:val>
                                        </p:tav>
                                        <p:tav tm="100000">
                                          <p:val>
                                            <p:strVal val="#ppt_y"/>
                                          </p:val>
                                        </p:tav>
                                      </p:tavLst>
                                    </p:anim>
                                  </p:childTnLst>
                                </p:cTn>
                              </p:par>
                            </p:childTnLst>
                          </p:cTn>
                        </p:par>
                      </p:childTnLst>
                    </p:cTn>
                  </p:par>
                  <p:par>
                    <p:cTn id="54" fill="hold">
                      <p:stCondLst>
                        <p:cond delay="indefinite"/>
                      </p:stCondLst>
                      <p:childTnLst>
                        <p:par>
                          <p:cTn id="55" fill="hold">
                            <p:stCondLst>
                              <p:cond delay="0"/>
                            </p:stCondLst>
                            <p:childTnLst>
                              <p:par>
                                <p:cTn id="56" presetID="42" presetClass="entr" presetSubtype="0" fill="hold" grpId="0" nodeType="clickEffect">
                                  <p:stCondLst>
                                    <p:cond delay="0"/>
                                  </p:stCondLst>
                                  <p:childTnLst>
                                    <p:set>
                                      <p:cBhvr>
                                        <p:cTn id="57" dur="1" fill="hold">
                                          <p:stCondLst>
                                            <p:cond delay="0"/>
                                          </p:stCondLst>
                                        </p:cTn>
                                        <p:tgtEl>
                                          <p:spTgt spid="16"/>
                                        </p:tgtEl>
                                        <p:attrNameLst>
                                          <p:attrName>style.visibility</p:attrName>
                                        </p:attrNameLst>
                                      </p:cBhvr>
                                      <p:to>
                                        <p:strVal val="visible"/>
                                      </p:to>
                                    </p:set>
                                    <p:animEffect transition="in" filter="fade">
                                      <p:cBhvr>
                                        <p:cTn id="58" dur="1000"/>
                                        <p:tgtEl>
                                          <p:spTgt spid="16"/>
                                        </p:tgtEl>
                                      </p:cBhvr>
                                    </p:animEffect>
                                    <p:anim calcmode="lin" valueType="num">
                                      <p:cBhvr>
                                        <p:cTn id="59" dur="1000" fill="hold"/>
                                        <p:tgtEl>
                                          <p:spTgt spid="16"/>
                                        </p:tgtEl>
                                        <p:attrNameLst>
                                          <p:attrName>ppt_x</p:attrName>
                                        </p:attrNameLst>
                                      </p:cBhvr>
                                      <p:tavLst>
                                        <p:tav tm="0">
                                          <p:val>
                                            <p:strVal val="#ppt_x"/>
                                          </p:val>
                                        </p:tav>
                                        <p:tav tm="100000">
                                          <p:val>
                                            <p:strVal val="#ppt_x"/>
                                          </p:val>
                                        </p:tav>
                                      </p:tavLst>
                                    </p:anim>
                                    <p:anim calcmode="lin" valueType="num">
                                      <p:cBhvr>
                                        <p:cTn id="60" dur="1000" fill="hold"/>
                                        <p:tgtEl>
                                          <p:spTgt spid="16"/>
                                        </p:tgtEl>
                                        <p:attrNameLst>
                                          <p:attrName>ppt_y</p:attrName>
                                        </p:attrNameLst>
                                      </p:cBhvr>
                                      <p:tavLst>
                                        <p:tav tm="0">
                                          <p:val>
                                            <p:strVal val="#ppt_y+.1"/>
                                          </p:val>
                                        </p:tav>
                                        <p:tav tm="100000">
                                          <p:val>
                                            <p:strVal val="#ppt_y"/>
                                          </p:val>
                                        </p:tav>
                                      </p:tavLst>
                                    </p:anim>
                                  </p:childTnLst>
                                </p:cTn>
                              </p:par>
                            </p:childTnLst>
                          </p:cTn>
                        </p:par>
                        <p:par>
                          <p:cTn id="61" fill="hold">
                            <p:stCondLst>
                              <p:cond delay="1000"/>
                            </p:stCondLst>
                            <p:childTnLst>
                              <p:par>
                                <p:cTn id="62" presetID="42" presetClass="entr" presetSubtype="0" fill="hold" grpId="0" nodeType="afterEffect">
                                  <p:stCondLst>
                                    <p:cond delay="0"/>
                                  </p:stCondLst>
                                  <p:childTnLst>
                                    <p:set>
                                      <p:cBhvr>
                                        <p:cTn id="63" dur="1" fill="hold">
                                          <p:stCondLst>
                                            <p:cond delay="0"/>
                                          </p:stCondLst>
                                        </p:cTn>
                                        <p:tgtEl>
                                          <p:spTgt spid="8"/>
                                        </p:tgtEl>
                                        <p:attrNameLst>
                                          <p:attrName>style.visibility</p:attrName>
                                        </p:attrNameLst>
                                      </p:cBhvr>
                                      <p:to>
                                        <p:strVal val="visible"/>
                                      </p:to>
                                    </p:set>
                                    <p:animEffect transition="in" filter="fade">
                                      <p:cBhvr>
                                        <p:cTn id="64" dur="1000"/>
                                        <p:tgtEl>
                                          <p:spTgt spid="8"/>
                                        </p:tgtEl>
                                      </p:cBhvr>
                                    </p:animEffect>
                                    <p:anim calcmode="lin" valueType="num">
                                      <p:cBhvr>
                                        <p:cTn id="65" dur="1000" fill="hold"/>
                                        <p:tgtEl>
                                          <p:spTgt spid="8"/>
                                        </p:tgtEl>
                                        <p:attrNameLst>
                                          <p:attrName>ppt_x</p:attrName>
                                        </p:attrNameLst>
                                      </p:cBhvr>
                                      <p:tavLst>
                                        <p:tav tm="0">
                                          <p:val>
                                            <p:strVal val="#ppt_x"/>
                                          </p:val>
                                        </p:tav>
                                        <p:tav tm="100000">
                                          <p:val>
                                            <p:strVal val="#ppt_x"/>
                                          </p:val>
                                        </p:tav>
                                      </p:tavLst>
                                    </p:anim>
                                    <p:anim calcmode="lin" valueType="num">
                                      <p:cBhvr>
                                        <p:cTn id="66" dur="1000" fill="hold"/>
                                        <p:tgtEl>
                                          <p:spTgt spid="8"/>
                                        </p:tgtEl>
                                        <p:attrNameLst>
                                          <p:attrName>ppt_y</p:attrName>
                                        </p:attrNameLst>
                                      </p:cBhvr>
                                      <p:tavLst>
                                        <p:tav tm="0">
                                          <p:val>
                                            <p:strVal val="#ppt_y+.1"/>
                                          </p:val>
                                        </p:tav>
                                        <p:tav tm="100000">
                                          <p:val>
                                            <p:strVal val="#ppt_y"/>
                                          </p:val>
                                        </p:tav>
                                      </p:tavLst>
                                    </p:anim>
                                  </p:childTnLst>
                                </p:cTn>
                              </p:par>
                            </p:childTnLst>
                          </p:cTn>
                        </p:par>
                        <p:par>
                          <p:cTn id="67" fill="hold">
                            <p:stCondLst>
                              <p:cond delay="2000"/>
                            </p:stCondLst>
                            <p:childTnLst>
                              <p:par>
                                <p:cTn id="68" presetID="42" presetClass="entr" presetSubtype="0" fill="hold" grpId="0" nodeType="afterEffect">
                                  <p:stCondLst>
                                    <p:cond delay="0"/>
                                  </p:stCondLst>
                                  <p:childTnLst>
                                    <p:set>
                                      <p:cBhvr>
                                        <p:cTn id="69" dur="1" fill="hold">
                                          <p:stCondLst>
                                            <p:cond delay="0"/>
                                          </p:stCondLst>
                                        </p:cTn>
                                        <p:tgtEl>
                                          <p:spTgt spid="9"/>
                                        </p:tgtEl>
                                        <p:attrNameLst>
                                          <p:attrName>style.visibility</p:attrName>
                                        </p:attrNameLst>
                                      </p:cBhvr>
                                      <p:to>
                                        <p:strVal val="visible"/>
                                      </p:to>
                                    </p:set>
                                    <p:animEffect transition="in" filter="fade">
                                      <p:cBhvr>
                                        <p:cTn id="70" dur="1000"/>
                                        <p:tgtEl>
                                          <p:spTgt spid="9"/>
                                        </p:tgtEl>
                                      </p:cBhvr>
                                    </p:animEffect>
                                    <p:anim calcmode="lin" valueType="num">
                                      <p:cBhvr>
                                        <p:cTn id="71" dur="1000" fill="hold"/>
                                        <p:tgtEl>
                                          <p:spTgt spid="9"/>
                                        </p:tgtEl>
                                        <p:attrNameLst>
                                          <p:attrName>ppt_x</p:attrName>
                                        </p:attrNameLst>
                                      </p:cBhvr>
                                      <p:tavLst>
                                        <p:tav tm="0">
                                          <p:val>
                                            <p:strVal val="#ppt_x"/>
                                          </p:val>
                                        </p:tav>
                                        <p:tav tm="100000">
                                          <p:val>
                                            <p:strVal val="#ppt_x"/>
                                          </p:val>
                                        </p:tav>
                                      </p:tavLst>
                                    </p:anim>
                                    <p:anim calcmode="lin" valueType="num">
                                      <p:cBhvr>
                                        <p:cTn id="72"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42" presetClass="entr" presetSubtype="0" fill="hold" grpId="0" nodeType="click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fade">
                                      <p:cBhvr>
                                        <p:cTn id="77" dur="1000"/>
                                        <p:tgtEl>
                                          <p:spTgt spid="17"/>
                                        </p:tgtEl>
                                      </p:cBhvr>
                                    </p:animEffect>
                                    <p:anim calcmode="lin" valueType="num">
                                      <p:cBhvr>
                                        <p:cTn id="78" dur="1000" fill="hold"/>
                                        <p:tgtEl>
                                          <p:spTgt spid="17"/>
                                        </p:tgtEl>
                                        <p:attrNameLst>
                                          <p:attrName>ppt_x</p:attrName>
                                        </p:attrNameLst>
                                      </p:cBhvr>
                                      <p:tavLst>
                                        <p:tav tm="0">
                                          <p:val>
                                            <p:strVal val="#ppt_x"/>
                                          </p:val>
                                        </p:tav>
                                        <p:tav tm="100000">
                                          <p:val>
                                            <p:strVal val="#ppt_x"/>
                                          </p:val>
                                        </p:tav>
                                      </p:tavLst>
                                    </p:anim>
                                    <p:anim calcmode="lin" valueType="num">
                                      <p:cBhvr>
                                        <p:cTn id="79" dur="1000" fill="hold"/>
                                        <p:tgtEl>
                                          <p:spTgt spid="17"/>
                                        </p:tgtEl>
                                        <p:attrNameLst>
                                          <p:attrName>ppt_y</p:attrName>
                                        </p:attrNameLst>
                                      </p:cBhvr>
                                      <p:tavLst>
                                        <p:tav tm="0">
                                          <p:val>
                                            <p:strVal val="#ppt_y+.1"/>
                                          </p:val>
                                        </p:tav>
                                        <p:tav tm="100000">
                                          <p:val>
                                            <p:strVal val="#ppt_y"/>
                                          </p:val>
                                        </p:tav>
                                      </p:tavLst>
                                    </p:anim>
                                  </p:childTnLst>
                                </p:cTn>
                              </p:par>
                            </p:childTnLst>
                          </p:cTn>
                        </p:par>
                        <p:par>
                          <p:cTn id="80" fill="hold">
                            <p:stCondLst>
                              <p:cond delay="1000"/>
                            </p:stCondLst>
                            <p:childTnLst>
                              <p:par>
                                <p:cTn id="81" presetID="42" presetClass="entr" presetSubtype="0" fill="hold" grpId="0" nodeType="afterEffect">
                                  <p:stCondLst>
                                    <p:cond delay="0"/>
                                  </p:stCondLst>
                                  <p:childTnLst>
                                    <p:set>
                                      <p:cBhvr>
                                        <p:cTn id="82" dur="1" fill="hold">
                                          <p:stCondLst>
                                            <p:cond delay="0"/>
                                          </p:stCondLst>
                                        </p:cTn>
                                        <p:tgtEl>
                                          <p:spTgt spid="10"/>
                                        </p:tgtEl>
                                        <p:attrNameLst>
                                          <p:attrName>style.visibility</p:attrName>
                                        </p:attrNameLst>
                                      </p:cBhvr>
                                      <p:to>
                                        <p:strVal val="visible"/>
                                      </p:to>
                                    </p:set>
                                    <p:animEffect transition="in" filter="fade">
                                      <p:cBhvr>
                                        <p:cTn id="83" dur="1000"/>
                                        <p:tgtEl>
                                          <p:spTgt spid="10"/>
                                        </p:tgtEl>
                                      </p:cBhvr>
                                    </p:animEffect>
                                    <p:anim calcmode="lin" valueType="num">
                                      <p:cBhvr>
                                        <p:cTn id="84" dur="1000" fill="hold"/>
                                        <p:tgtEl>
                                          <p:spTgt spid="10"/>
                                        </p:tgtEl>
                                        <p:attrNameLst>
                                          <p:attrName>ppt_x</p:attrName>
                                        </p:attrNameLst>
                                      </p:cBhvr>
                                      <p:tavLst>
                                        <p:tav tm="0">
                                          <p:val>
                                            <p:strVal val="#ppt_x"/>
                                          </p:val>
                                        </p:tav>
                                        <p:tav tm="100000">
                                          <p:val>
                                            <p:strVal val="#ppt_x"/>
                                          </p:val>
                                        </p:tav>
                                      </p:tavLst>
                                    </p:anim>
                                    <p:anim calcmode="lin" valueType="num">
                                      <p:cBhvr>
                                        <p:cTn id="85" dur="1000" fill="hold"/>
                                        <p:tgtEl>
                                          <p:spTgt spid="10"/>
                                        </p:tgtEl>
                                        <p:attrNameLst>
                                          <p:attrName>ppt_y</p:attrName>
                                        </p:attrNameLst>
                                      </p:cBhvr>
                                      <p:tavLst>
                                        <p:tav tm="0">
                                          <p:val>
                                            <p:strVal val="#ppt_y+.1"/>
                                          </p:val>
                                        </p:tav>
                                        <p:tav tm="100000">
                                          <p:val>
                                            <p:strVal val="#ppt_y"/>
                                          </p:val>
                                        </p:tav>
                                      </p:tavLst>
                                    </p:anim>
                                  </p:childTnLst>
                                </p:cTn>
                              </p:par>
                            </p:childTnLst>
                          </p:cTn>
                        </p:par>
                        <p:par>
                          <p:cTn id="86" fill="hold">
                            <p:stCondLst>
                              <p:cond delay="2000"/>
                            </p:stCondLst>
                            <p:childTnLst>
                              <p:par>
                                <p:cTn id="87" presetID="42" presetClass="entr" presetSubtype="0" fill="hold" grpId="0" nodeType="afterEffect">
                                  <p:stCondLst>
                                    <p:cond delay="0"/>
                                  </p:stCondLst>
                                  <p:childTnLst>
                                    <p:set>
                                      <p:cBhvr>
                                        <p:cTn id="88" dur="1" fill="hold">
                                          <p:stCondLst>
                                            <p:cond delay="0"/>
                                          </p:stCondLst>
                                        </p:cTn>
                                        <p:tgtEl>
                                          <p:spTgt spid="12"/>
                                        </p:tgtEl>
                                        <p:attrNameLst>
                                          <p:attrName>style.visibility</p:attrName>
                                        </p:attrNameLst>
                                      </p:cBhvr>
                                      <p:to>
                                        <p:strVal val="visible"/>
                                      </p:to>
                                    </p:set>
                                    <p:animEffect transition="in" filter="fade">
                                      <p:cBhvr>
                                        <p:cTn id="89" dur="1000"/>
                                        <p:tgtEl>
                                          <p:spTgt spid="12"/>
                                        </p:tgtEl>
                                      </p:cBhvr>
                                    </p:animEffect>
                                    <p:anim calcmode="lin" valueType="num">
                                      <p:cBhvr>
                                        <p:cTn id="90" dur="1000" fill="hold"/>
                                        <p:tgtEl>
                                          <p:spTgt spid="12"/>
                                        </p:tgtEl>
                                        <p:attrNameLst>
                                          <p:attrName>ppt_x</p:attrName>
                                        </p:attrNameLst>
                                      </p:cBhvr>
                                      <p:tavLst>
                                        <p:tav tm="0">
                                          <p:val>
                                            <p:strVal val="#ppt_x"/>
                                          </p:val>
                                        </p:tav>
                                        <p:tav tm="100000">
                                          <p:val>
                                            <p:strVal val="#ppt_x"/>
                                          </p:val>
                                        </p:tav>
                                      </p:tavLst>
                                    </p:anim>
                                    <p:anim calcmode="lin" valueType="num">
                                      <p:cBhvr>
                                        <p:cTn id="91"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2" grpId="0" animBg="1"/>
      <p:bldP spid="13" grpId="0"/>
      <p:bldP spid="14" grpId="0" animBg="1"/>
      <p:bldP spid="15" grpId="0" animBg="1"/>
      <p:bldP spid="16" grpId="0"/>
      <p:bldP spid="17" grpId="0"/>
      <p:bldP spid="18" grpId="0" animBg="1"/>
      <p:bldP spid="28" grpId="0" animBg="1"/>
      <p:bldP spid="29"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Rectangle 43">
            <a:extLst>
              <a:ext uri="{FF2B5EF4-FFF2-40B4-BE49-F238E27FC236}">
                <a16:creationId xmlns:a16="http://schemas.microsoft.com/office/drawing/2014/main" id="{DCC14B9A-157E-4C07-9C5D-037066209DF1}"/>
              </a:ext>
            </a:extLst>
          </p:cNvPr>
          <p:cNvSpPr>
            <a:spLocks/>
          </p:cNvSpPr>
          <p:nvPr/>
        </p:nvSpPr>
        <p:spPr>
          <a:xfrm>
            <a:off x="2223861" y="1212850"/>
            <a:ext cx="9631257" cy="348513"/>
          </a:xfrm>
          <a:prstGeom prst="rect">
            <a:avLst/>
          </a:prstGeom>
          <a:solidFill>
            <a:srgbClr val="0078D7"/>
          </a:solidFill>
        </p:spPr>
        <p:txBody>
          <a:bodyPr wrap="square" anchor="ctr">
            <a:noAutofit/>
          </a:bodyPr>
          <a:lstStyle/>
          <a:p>
            <a:pPr algn="ctr" defTabSz="932719">
              <a:defRPr/>
            </a:pPr>
            <a:r>
              <a:rPr lang="fr-FR" sz="1300" b="1" kern="0">
                <a:solidFill>
                  <a:srgbClr val="FFFFFF"/>
                </a:solidFill>
                <a:latin typeface="Segoe UI"/>
              </a:rPr>
              <a:t>Options disponibles</a:t>
            </a:r>
          </a:p>
        </p:txBody>
      </p:sp>
      <p:sp>
        <p:nvSpPr>
          <p:cNvPr id="45" name="Rectangle 44">
            <a:extLst>
              <a:ext uri="{FF2B5EF4-FFF2-40B4-BE49-F238E27FC236}">
                <a16:creationId xmlns:a16="http://schemas.microsoft.com/office/drawing/2014/main" id="{30276A2C-73C6-4693-851B-4082E44D2DA1}"/>
              </a:ext>
            </a:extLst>
          </p:cNvPr>
          <p:cNvSpPr>
            <a:spLocks/>
          </p:cNvSpPr>
          <p:nvPr/>
        </p:nvSpPr>
        <p:spPr>
          <a:xfrm>
            <a:off x="272273" y="3590842"/>
            <a:ext cx="1812415" cy="539569"/>
          </a:xfrm>
          <a:prstGeom prst="rect">
            <a:avLst/>
          </a:prstGeom>
          <a:solidFill>
            <a:srgbClr val="00549A"/>
          </a:solidFill>
          <a:ln w="9525" cap="flat" cmpd="sng" algn="ctr">
            <a:solidFill>
              <a:srgbClr val="E2E2E2"/>
            </a:solidFill>
            <a:prstDash val="solid"/>
          </a:ln>
          <a:effectLst/>
        </p:spPr>
        <p:txBody>
          <a:bodyPr lIns="108000" tIns="91440" rIns="108000" bIns="91440" rtlCol="0" anchor="ctr" anchorCtr="0"/>
          <a:lstStyle/>
          <a:p>
            <a:pPr algn="ctr" defTabSz="932719">
              <a:defRPr/>
            </a:pPr>
            <a:r>
              <a:rPr lang="fr-FR" sz="1300" b="1" kern="0">
                <a:solidFill>
                  <a:srgbClr val="FFFFFF">
                    <a:lumMod val="100000"/>
                  </a:srgbClr>
                </a:solidFill>
                <a:latin typeface="Segoe UI"/>
              </a:rPr>
              <a:t>Type de chiffrement</a:t>
            </a:r>
          </a:p>
        </p:txBody>
      </p:sp>
      <p:sp>
        <p:nvSpPr>
          <p:cNvPr id="46" name="Rectangle 45">
            <a:extLst>
              <a:ext uri="{FF2B5EF4-FFF2-40B4-BE49-F238E27FC236}">
                <a16:creationId xmlns:a16="http://schemas.microsoft.com/office/drawing/2014/main" id="{0DBD8C11-218C-49F2-9301-DFC069E08957}"/>
              </a:ext>
            </a:extLst>
          </p:cNvPr>
          <p:cNvSpPr>
            <a:spLocks/>
          </p:cNvSpPr>
          <p:nvPr/>
        </p:nvSpPr>
        <p:spPr>
          <a:xfrm>
            <a:off x="2223858" y="3591051"/>
            <a:ext cx="2320423" cy="539360"/>
          </a:xfrm>
          <a:prstGeom prst="rect">
            <a:avLst/>
          </a:prstGeom>
          <a:solidFill>
            <a:srgbClr val="D9D9D9"/>
          </a:solidFill>
          <a:ln w="9525" cap="flat" cmpd="sng" algn="ctr">
            <a:solidFill>
              <a:srgbClr val="E2E2E2"/>
            </a:solidFill>
            <a:prstDash val="solid"/>
          </a:ln>
          <a:effectLst/>
        </p:spPr>
        <p:txBody>
          <a:bodyPr lIns="108000" tIns="91440" rIns="108000" bIns="91440" rtlCol="0" anchor="ctr" anchorCtr="0"/>
          <a:lstStyle/>
          <a:p>
            <a:pPr algn="ctr" defTabSz="932719">
              <a:defRPr/>
            </a:pPr>
            <a:r>
              <a:rPr lang="fr-FR" sz="1300" kern="0">
                <a:solidFill>
                  <a:srgbClr val="00549A"/>
                </a:solidFill>
                <a:latin typeface="Segoe UI"/>
              </a:rPr>
              <a:t>Pas de chiffrement</a:t>
            </a:r>
          </a:p>
        </p:txBody>
      </p:sp>
      <p:sp>
        <p:nvSpPr>
          <p:cNvPr id="47" name="Rectangle 46">
            <a:extLst>
              <a:ext uri="{FF2B5EF4-FFF2-40B4-BE49-F238E27FC236}">
                <a16:creationId xmlns:a16="http://schemas.microsoft.com/office/drawing/2014/main" id="{71DAAFDE-05AA-4A0F-BFF9-6A33531DF07A}"/>
              </a:ext>
            </a:extLst>
          </p:cNvPr>
          <p:cNvSpPr>
            <a:spLocks/>
          </p:cNvSpPr>
          <p:nvPr/>
        </p:nvSpPr>
        <p:spPr>
          <a:xfrm>
            <a:off x="7098677" y="3589796"/>
            <a:ext cx="2320423" cy="539360"/>
          </a:xfrm>
          <a:prstGeom prst="rect">
            <a:avLst/>
          </a:prstGeom>
          <a:solidFill>
            <a:srgbClr val="D9D9D9"/>
          </a:solidFill>
          <a:ln w="9525" cap="flat" cmpd="sng" algn="ctr">
            <a:solidFill>
              <a:srgbClr val="E2E2E2"/>
            </a:solidFill>
            <a:prstDash val="solid"/>
          </a:ln>
          <a:effectLst/>
        </p:spPr>
        <p:txBody>
          <a:bodyPr lIns="108000" tIns="91440" rIns="108000" bIns="91440" rtlCol="0" anchor="ctr" anchorCtr="0"/>
          <a:lstStyle/>
          <a:p>
            <a:pPr algn="ctr" defTabSz="932719">
              <a:defRPr/>
            </a:pPr>
            <a:r>
              <a:rPr lang="fr-FR" sz="1300" kern="0">
                <a:solidFill>
                  <a:srgbClr val="00549A"/>
                </a:solidFill>
                <a:latin typeface="Segoe UI"/>
              </a:rPr>
              <a:t>RMS : MMK ou BYOK</a:t>
            </a:r>
          </a:p>
        </p:txBody>
      </p:sp>
      <p:sp>
        <p:nvSpPr>
          <p:cNvPr id="48" name="Rectangle 47">
            <a:extLst>
              <a:ext uri="{FF2B5EF4-FFF2-40B4-BE49-F238E27FC236}">
                <a16:creationId xmlns:a16="http://schemas.microsoft.com/office/drawing/2014/main" id="{0F7E5E0A-9AAF-4977-B927-A44142BC2599}"/>
              </a:ext>
            </a:extLst>
          </p:cNvPr>
          <p:cNvSpPr>
            <a:spLocks/>
          </p:cNvSpPr>
          <p:nvPr/>
        </p:nvSpPr>
        <p:spPr>
          <a:xfrm>
            <a:off x="9533933" y="3591051"/>
            <a:ext cx="2321183" cy="539360"/>
          </a:xfrm>
          <a:prstGeom prst="rect">
            <a:avLst/>
          </a:prstGeom>
          <a:solidFill>
            <a:srgbClr val="D9D9D9"/>
          </a:solidFill>
          <a:ln w="9525" cap="flat" cmpd="sng" algn="ctr">
            <a:solidFill>
              <a:srgbClr val="E2E2E2"/>
            </a:solidFill>
            <a:prstDash val="solid"/>
          </a:ln>
          <a:effectLst/>
        </p:spPr>
        <p:txBody>
          <a:bodyPr lIns="108000" tIns="91440" rIns="108000" bIns="91440" rtlCol="0" anchor="ctr" anchorCtr="0"/>
          <a:lstStyle/>
          <a:p>
            <a:pPr algn="ctr" defTabSz="932719">
              <a:defRPr/>
            </a:pPr>
            <a:r>
              <a:rPr lang="fr-FR" sz="1300" kern="0">
                <a:solidFill>
                  <a:srgbClr val="00549A"/>
                </a:solidFill>
                <a:latin typeface="Segoe UI"/>
              </a:rPr>
              <a:t>RMS + DKE</a:t>
            </a:r>
          </a:p>
        </p:txBody>
      </p:sp>
      <p:sp>
        <p:nvSpPr>
          <p:cNvPr id="49" name="Rectangle 48">
            <a:extLst>
              <a:ext uri="{FF2B5EF4-FFF2-40B4-BE49-F238E27FC236}">
                <a16:creationId xmlns:a16="http://schemas.microsoft.com/office/drawing/2014/main" id="{C0590FA9-652C-4FB9-9F1A-B49002669FEA}"/>
              </a:ext>
            </a:extLst>
          </p:cNvPr>
          <p:cNvSpPr>
            <a:spLocks/>
          </p:cNvSpPr>
          <p:nvPr/>
        </p:nvSpPr>
        <p:spPr>
          <a:xfrm>
            <a:off x="2223859" y="1664213"/>
            <a:ext cx="3125752" cy="539568"/>
          </a:xfrm>
          <a:prstGeom prst="rect">
            <a:avLst/>
          </a:prstGeom>
          <a:solidFill>
            <a:srgbClr val="D9D9D9"/>
          </a:solidFill>
          <a:ln w="9525" cap="flat" cmpd="sng" algn="ctr">
            <a:solidFill>
              <a:srgbClr val="E2E2E2"/>
            </a:solidFill>
            <a:prstDash val="solid"/>
          </a:ln>
          <a:effectLst/>
        </p:spPr>
        <p:txBody>
          <a:bodyPr lIns="108000" tIns="91440" rIns="108000" bIns="91440" rtlCol="0" anchor="ctr" anchorCtr="0"/>
          <a:lstStyle/>
          <a:p>
            <a:pPr algn="ctr" defTabSz="932719">
              <a:defRPr/>
            </a:pPr>
            <a:r>
              <a:rPr lang="fr-FR" sz="1300" kern="0">
                <a:solidFill>
                  <a:srgbClr val="0078D7"/>
                </a:solidFill>
                <a:latin typeface="Segoe UI"/>
              </a:rPr>
              <a:t>Nom des labels </a:t>
            </a:r>
            <a:br>
              <a:rPr lang="fr-FR" sz="1300" kern="0">
                <a:solidFill>
                  <a:srgbClr val="0078D7"/>
                </a:solidFill>
                <a:latin typeface="Segoe UI"/>
              </a:rPr>
            </a:br>
            <a:r>
              <a:rPr lang="fr-FR" sz="1300" kern="0">
                <a:solidFill>
                  <a:srgbClr val="0078D7"/>
                </a:solidFill>
                <a:latin typeface="Segoe UI"/>
              </a:rPr>
              <a:t>et sous labels</a:t>
            </a:r>
          </a:p>
        </p:txBody>
      </p:sp>
      <p:sp>
        <p:nvSpPr>
          <p:cNvPr id="50" name="Rectangle 49">
            <a:extLst>
              <a:ext uri="{FF2B5EF4-FFF2-40B4-BE49-F238E27FC236}">
                <a16:creationId xmlns:a16="http://schemas.microsoft.com/office/drawing/2014/main" id="{01408053-9F5E-4170-9D7F-B11B378DD723}"/>
              </a:ext>
            </a:extLst>
          </p:cNvPr>
          <p:cNvSpPr>
            <a:spLocks/>
          </p:cNvSpPr>
          <p:nvPr/>
        </p:nvSpPr>
        <p:spPr>
          <a:xfrm>
            <a:off x="8729363" y="1664213"/>
            <a:ext cx="3125752" cy="539568"/>
          </a:xfrm>
          <a:prstGeom prst="rect">
            <a:avLst/>
          </a:prstGeom>
          <a:solidFill>
            <a:srgbClr val="D9D9D9"/>
          </a:solidFill>
          <a:ln w="9525" cap="flat" cmpd="sng" algn="ctr">
            <a:solidFill>
              <a:srgbClr val="E2E2E2"/>
            </a:solidFill>
            <a:prstDash val="solid"/>
          </a:ln>
          <a:effectLst/>
        </p:spPr>
        <p:txBody>
          <a:bodyPr lIns="108000" tIns="91440" rIns="108000" bIns="91440" rtlCol="0" anchor="ctr" anchorCtr="0"/>
          <a:lstStyle/>
          <a:p>
            <a:pPr algn="ctr" defTabSz="932719">
              <a:defRPr/>
            </a:pPr>
            <a:r>
              <a:rPr lang="fr-FR" sz="1300" kern="0">
                <a:solidFill>
                  <a:srgbClr val="0078D7"/>
                </a:solidFill>
                <a:latin typeface="Segoe UI"/>
              </a:rPr>
              <a:t>Description</a:t>
            </a:r>
          </a:p>
        </p:txBody>
      </p:sp>
      <p:sp>
        <p:nvSpPr>
          <p:cNvPr id="51" name="Rectangle 50">
            <a:extLst>
              <a:ext uri="{FF2B5EF4-FFF2-40B4-BE49-F238E27FC236}">
                <a16:creationId xmlns:a16="http://schemas.microsoft.com/office/drawing/2014/main" id="{C04C29CE-E07B-4F09-9FF0-E575E8B453D5}"/>
              </a:ext>
            </a:extLst>
          </p:cNvPr>
          <p:cNvSpPr>
            <a:spLocks/>
          </p:cNvSpPr>
          <p:nvPr/>
        </p:nvSpPr>
        <p:spPr>
          <a:xfrm>
            <a:off x="272273" y="1664213"/>
            <a:ext cx="1812415" cy="539568"/>
          </a:xfrm>
          <a:prstGeom prst="rect">
            <a:avLst/>
          </a:prstGeom>
          <a:solidFill>
            <a:srgbClr val="0078D7"/>
          </a:solidFill>
          <a:ln w="9525" cap="flat" cmpd="sng" algn="ctr">
            <a:solidFill>
              <a:srgbClr val="E2E2E2"/>
            </a:solidFill>
            <a:prstDash val="solid"/>
          </a:ln>
          <a:effectLst/>
        </p:spPr>
        <p:txBody>
          <a:bodyPr lIns="108000" tIns="91440" rIns="108000" bIns="91440" rtlCol="0" anchor="ctr" anchorCtr="0"/>
          <a:lstStyle/>
          <a:p>
            <a:pPr algn="ctr" defTabSz="932719">
              <a:defRPr/>
            </a:pPr>
            <a:r>
              <a:rPr lang="fr-FR" sz="1300" b="1" kern="0">
                <a:solidFill>
                  <a:srgbClr val="FFFFFF">
                    <a:lumMod val="100000"/>
                  </a:srgbClr>
                </a:solidFill>
                <a:latin typeface="Segoe UI"/>
              </a:rPr>
              <a:t>Labels</a:t>
            </a:r>
          </a:p>
        </p:txBody>
      </p:sp>
      <p:sp>
        <p:nvSpPr>
          <p:cNvPr id="52" name="Rectangle 51">
            <a:extLst>
              <a:ext uri="{FF2B5EF4-FFF2-40B4-BE49-F238E27FC236}">
                <a16:creationId xmlns:a16="http://schemas.microsoft.com/office/drawing/2014/main" id="{8F62F79D-8CEC-4409-8FCC-E55B07D161E9}"/>
              </a:ext>
            </a:extLst>
          </p:cNvPr>
          <p:cNvSpPr>
            <a:spLocks/>
          </p:cNvSpPr>
          <p:nvPr/>
        </p:nvSpPr>
        <p:spPr>
          <a:xfrm>
            <a:off x="5476611" y="1664213"/>
            <a:ext cx="3125752" cy="539568"/>
          </a:xfrm>
          <a:prstGeom prst="rect">
            <a:avLst/>
          </a:prstGeom>
          <a:solidFill>
            <a:srgbClr val="D9D9D9"/>
          </a:solidFill>
          <a:ln w="9525" cap="flat" cmpd="sng" algn="ctr">
            <a:solidFill>
              <a:srgbClr val="E2E2E2"/>
            </a:solidFill>
            <a:prstDash val="solid"/>
          </a:ln>
          <a:effectLst/>
        </p:spPr>
        <p:txBody>
          <a:bodyPr lIns="108000" tIns="91440" rIns="108000" bIns="91440" rtlCol="0" anchor="ctr" anchorCtr="0"/>
          <a:lstStyle/>
          <a:p>
            <a:pPr algn="ctr" defTabSz="932719">
              <a:defRPr/>
            </a:pPr>
            <a:r>
              <a:rPr lang="fr-FR" sz="1300" kern="0">
                <a:solidFill>
                  <a:srgbClr val="0078D7"/>
                </a:solidFill>
                <a:latin typeface="Segoe UI"/>
              </a:rPr>
              <a:t>Couleur</a:t>
            </a:r>
          </a:p>
        </p:txBody>
      </p:sp>
      <p:sp>
        <p:nvSpPr>
          <p:cNvPr id="53" name="Rectangle 52">
            <a:extLst>
              <a:ext uri="{FF2B5EF4-FFF2-40B4-BE49-F238E27FC236}">
                <a16:creationId xmlns:a16="http://schemas.microsoft.com/office/drawing/2014/main" id="{98CDCB32-6016-45D7-9CD7-5F8168181616}"/>
              </a:ext>
            </a:extLst>
          </p:cNvPr>
          <p:cNvSpPr>
            <a:spLocks/>
          </p:cNvSpPr>
          <p:nvPr/>
        </p:nvSpPr>
        <p:spPr>
          <a:xfrm>
            <a:off x="2223861" y="5516845"/>
            <a:ext cx="2320420" cy="539360"/>
          </a:xfrm>
          <a:prstGeom prst="rect">
            <a:avLst/>
          </a:prstGeom>
          <a:solidFill>
            <a:srgbClr val="D9D9D9"/>
          </a:solidFill>
          <a:ln w="9525" cap="flat" cmpd="sng" algn="ctr">
            <a:solidFill>
              <a:srgbClr val="E2E2E2"/>
            </a:solidFill>
            <a:prstDash val="solid"/>
          </a:ln>
          <a:effectLst/>
        </p:spPr>
        <p:txBody>
          <a:bodyPr lIns="108000" tIns="91440" rIns="108000" bIns="91440" rtlCol="0" anchor="ctr" anchorCtr="0"/>
          <a:lstStyle/>
          <a:p>
            <a:pPr algn="ctr" defTabSz="932719">
              <a:defRPr/>
            </a:pPr>
            <a:r>
              <a:rPr lang="fr-FR" sz="1300" kern="0">
                <a:solidFill>
                  <a:srgbClr val="00549A"/>
                </a:solidFill>
                <a:latin typeface="Segoe UI"/>
              </a:rPr>
              <a:t>Tous les droits </a:t>
            </a:r>
            <a:br>
              <a:rPr lang="fr-FR" sz="1300" kern="0">
                <a:solidFill>
                  <a:srgbClr val="00549A"/>
                </a:solidFill>
                <a:latin typeface="Segoe UI"/>
              </a:rPr>
            </a:br>
            <a:r>
              <a:rPr lang="fr-FR" sz="1300" kern="0">
                <a:solidFill>
                  <a:srgbClr val="00549A"/>
                </a:solidFill>
                <a:latin typeface="Segoe UI"/>
              </a:rPr>
              <a:t>(co-propriétaire)</a:t>
            </a:r>
          </a:p>
        </p:txBody>
      </p:sp>
      <p:sp>
        <p:nvSpPr>
          <p:cNvPr id="54" name="Rectangle 53">
            <a:extLst>
              <a:ext uri="{FF2B5EF4-FFF2-40B4-BE49-F238E27FC236}">
                <a16:creationId xmlns:a16="http://schemas.microsoft.com/office/drawing/2014/main" id="{15595667-10F9-4E1E-B9E7-091AC98F7F7D}"/>
              </a:ext>
            </a:extLst>
          </p:cNvPr>
          <p:cNvSpPr>
            <a:spLocks/>
          </p:cNvSpPr>
          <p:nvPr/>
        </p:nvSpPr>
        <p:spPr>
          <a:xfrm>
            <a:off x="7098676" y="5516845"/>
            <a:ext cx="2312565" cy="539360"/>
          </a:xfrm>
          <a:prstGeom prst="rect">
            <a:avLst/>
          </a:prstGeom>
          <a:solidFill>
            <a:srgbClr val="D9D9D9"/>
          </a:solidFill>
          <a:ln w="9525" cap="flat" cmpd="sng" algn="ctr">
            <a:solidFill>
              <a:srgbClr val="E2E2E2"/>
            </a:solidFill>
            <a:prstDash val="solid"/>
          </a:ln>
          <a:effectLst/>
        </p:spPr>
        <p:txBody>
          <a:bodyPr lIns="108000" tIns="91440" rIns="108000" bIns="91440" rtlCol="0" anchor="ctr" anchorCtr="0"/>
          <a:lstStyle/>
          <a:p>
            <a:pPr algn="ctr" defTabSz="932719">
              <a:defRPr/>
            </a:pPr>
            <a:r>
              <a:rPr lang="fr-FR" sz="1300" kern="0">
                <a:solidFill>
                  <a:srgbClr val="00549A"/>
                </a:solidFill>
                <a:latin typeface="Segoe UI"/>
              </a:rPr>
              <a:t>Lecture et édition du document (réviseur)</a:t>
            </a:r>
          </a:p>
        </p:txBody>
      </p:sp>
      <p:sp>
        <p:nvSpPr>
          <p:cNvPr id="55" name="Rectangle 54">
            <a:extLst>
              <a:ext uri="{FF2B5EF4-FFF2-40B4-BE49-F238E27FC236}">
                <a16:creationId xmlns:a16="http://schemas.microsoft.com/office/drawing/2014/main" id="{9B377F12-6A24-440C-AEEA-01F3A695BEE2}"/>
              </a:ext>
            </a:extLst>
          </p:cNvPr>
          <p:cNvSpPr>
            <a:spLocks/>
          </p:cNvSpPr>
          <p:nvPr/>
        </p:nvSpPr>
        <p:spPr>
          <a:xfrm>
            <a:off x="9538243" y="5516845"/>
            <a:ext cx="2316875" cy="539360"/>
          </a:xfrm>
          <a:prstGeom prst="rect">
            <a:avLst/>
          </a:prstGeom>
          <a:solidFill>
            <a:srgbClr val="D9D9D9"/>
          </a:solidFill>
          <a:ln w="9525" cap="flat" cmpd="sng" algn="ctr">
            <a:solidFill>
              <a:srgbClr val="E2E2E2"/>
            </a:solidFill>
            <a:prstDash val="solid"/>
          </a:ln>
          <a:effectLst/>
        </p:spPr>
        <p:txBody>
          <a:bodyPr lIns="108000" tIns="91440" rIns="108000" bIns="91440" rtlCol="0" anchor="ctr" anchorCtr="0"/>
          <a:lstStyle/>
          <a:p>
            <a:pPr algn="ctr" defTabSz="932719">
              <a:defRPr/>
            </a:pPr>
            <a:r>
              <a:rPr lang="fr-FR" sz="1300" kern="0">
                <a:solidFill>
                  <a:srgbClr val="00549A"/>
                </a:solidFill>
                <a:latin typeface="Segoe UI"/>
              </a:rPr>
              <a:t>Lecture seule</a:t>
            </a:r>
          </a:p>
        </p:txBody>
      </p:sp>
      <p:sp>
        <p:nvSpPr>
          <p:cNvPr id="56" name="Rectangle 55">
            <a:extLst>
              <a:ext uri="{FF2B5EF4-FFF2-40B4-BE49-F238E27FC236}">
                <a16:creationId xmlns:a16="http://schemas.microsoft.com/office/drawing/2014/main" id="{BD692B0E-9678-496A-896B-4FFCFEF68553}"/>
              </a:ext>
            </a:extLst>
          </p:cNvPr>
          <p:cNvSpPr>
            <a:spLocks/>
          </p:cNvSpPr>
          <p:nvPr/>
        </p:nvSpPr>
        <p:spPr>
          <a:xfrm>
            <a:off x="272274" y="5516845"/>
            <a:ext cx="1812415" cy="539360"/>
          </a:xfrm>
          <a:prstGeom prst="rect">
            <a:avLst/>
          </a:prstGeom>
          <a:solidFill>
            <a:srgbClr val="00549A"/>
          </a:solidFill>
          <a:ln w="9525" cap="flat" cmpd="sng" algn="ctr">
            <a:solidFill>
              <a:srgbClr val="E2E2E2"/>
            </a:solidFill>
            <a:prstDash val="solid"/>
          </a:ln>
          <a:effectLst/>
        </p:spPr>
        <p:txBody>
          <a:bodyPr lIns="108000" tIns="91440" rIns="108000" bIns="91440" rtlCol="0" anchor="ctr" anchorCtr="0"/>
          <a:lstStyle/>
          <a:p>
            <a:pPr algn="ctr" defTabSz="932719">
              <a:defRPr/>
            </a:pPr>
            <a:r>
              <a:rPr lang="fr-FR" sz="1300" b="1" kern="0">
                <a:solidFill>
                  <a:srgbClr val="FFFFFF">
                    <a:lumMod val="100000"/>
                  </a:srgbClr>
                </a:solidFill>
                <a:latin typeface="Segoe UI"/>
              </a:rPr>
              <a:t>Restriction de droit</a:t>
            </a:r>
          </a:p>
          <a:p>
            <a:pPr algn="ctr" defTabSz="932719">
              <a:defRPr/>
            </a:pPr>
            <a:r>
              <a:rPr lang="fr-FR" sz="1300" kern="0">
                <a:solidFill>
                  <a:srgbClr val="FFFFFF">
                    <a:lumMod val="100000"/>
                  </a:srgbClr>
                </a:solidFill>
                <a:latin typeface="Segoe UI"/>
              </a:rPr>
              <a:t>(si chiffrement)</a:t>
            </a:r>
          </a:p>
        </p:txBody>
      </p:sp>
      <p:sp>
        <p:nvSpPr>
          <p:cNvPr id="57" name="Rectangle 56">
            <a:extLst>
              <a:ext uri="{FF2B5EF4-FFF2-40B4-BE49-F238E27FC236}">
                <a16:creationId xmlns:a16="http://schemas.microsoft.com/office/drawing/2014/main" id="{F85E19C5-0D50-4185-98CB-C8AF622F3E11}"/>
              </a:ext>
            </a:extLst>
          </p:cNvPr>
          <p:cNvSpPr>
            <a:spLocks/>
          </p:cNvSpPr>
          <p:nvPr/>
        </p:nvSpPr>
        <p:spPr>
          <a:xfrm>
            <a:off x="4671284" y="5516845"/>
            <a:ext cx="2300393" cy="539360"/>
          </a:xfrm>
          <a:prstGeom prst="rect">
            <a:avLst/>
          </a:prstGeom>
          <a:solidFill>
            <a:srgbClr val="D9D9D9"/>
          </a:solidFill>
          <a:ln w="9525" cap="flat" cmpd="sng" algn="ctr">
            <a:solidFill>
              <a:srgbClr val="E2E2E2"/>
            </a:solidFill>
            <a:prstDash val="solid"/>
          </a:ln>
          <a:effectLst/>
        </p:spPr>
        <p:txBody>
          <a:bodyPr lIns="108000" tIns="91440" rIns="108000" bIns="91440" rtlCol="0" anchor="ctr" anchorCtr="0"/>
          <a:lstStyle/>
          <a:p>
            <a:pPr algn="ctr" defTabSz="932719">
              <a:defRPr/>
            </a:pPr>
            <a:r>
              <a:rPr lang="fr-FR" sz="1300" kern="0">
                <a:solidFill>
                  <a:srgbClr val="00549A"/>
                </a:solidFill>
                <a:latin typeface="Segoe UI"/>
              </a:rPr>
              <a:t>Lecture, édition, copie et impression (co-auteur)</a:t>
            </a:r>
          </a:p>
        </p:txBody>
      </p:sp>
      <p:sp>
        <p:nvSpPr>
          <p:cNvPr id="58" name="Rectangle 57">
            <a:extLst>
              <a:ext uri="{FF2B5EF4-FFF2-40B4-BE49-F238E27FC236}">
                <a16:creationId xmlns:a16="http://schemas.microsoft.com/office/drawing/2014/main" id="{05FBC3D5-D213-4159-8EF9-C7C71A4CA693}"/>
              </a:ext>
            </a:extLst>
          </p:cNvPr>
          <p:cNvSpPr>
            <a:spLocks/>
          </p:cNvSpPr>
          <p:nvPr/>
        </p:nvSpPr>
        <p:spPr>
          <a:xfrm>
            <a:off x="2223860" y="4233261"/>
            <a:ext cx="4752128" cy="539360"/>
          </a:xfrm>
          <a:prstGeom prst="rect">
            <a:avLst/>
          </a:prstGeom>
          <a:solidFill>
            <a:srgbClr val="D9D9D9"/>
          </a:solidFill>
          <a:ln w="9525" cap="flat" cmpd="sng" algn="ctr">
            <a:solidFill>
              <a:srgbClr val="E2E2E2"/>
            </a:solidFill>
            <a:prstDash val="solid"/>
          </a:ln>
          <a:effectLst/>
        </p:spPr>
        <p:txBody>
          <a:bodyPr lIns="108000" tIns="91440" rIns="108000" bIns="91440" rtlCol="0" anchor="ctr" anchorCtr="0"/>
          <a:lstStyle/>
          <a:p>
            <a:pPr algn="ctr" defTabSz="932719">
              <a:defRPr/>
            </a:pPr>
            <a:r>
              <a:rPr lang="fr-FR" sz="1300" kern="0" err="1">
                <a:solidFill>
                  <a:srgbClr val="00549A"/>
                </a:solidFill>
                <a:latin typeface="Segoe UI"/>
              </a:rPr>
              <a:t>Pré-définie</a:t>
            </a:r>
            <a:r>
              <a:rPr lang="fr-FR" sz="1300" kern="0">
                <a:solidFill>
                  <a:srgbClr val="00549A"/>
                </a:solidFill>
                <a:latin typeface="Segoe UI"/>
              </a:rPr>
              <a:t> par l’organisation (</a:t>
            </a:r>
            <a:r>
              <a:rPr lang="fr-FR" sz="1300" kern="0" err="1">
                <a:solidFill>
                  <a:srgbClr val="00549A"/>
                </a:solidFill>
                <a:latin typeface="Segoe UI"/>
              </a:rPr>
              <a:t>template</a:t>
            </a:r>
            <a:r>
              <a:rPr lang="fr-FR" sz="1300" kern="0">
                <a:solidFill>
                  <a:srgbClr val="00549A"/>
                </a:solidFill>
                <a:latin typeface="Segoe UI"/>
              </a:rPr>
              <a:t>)</a:t>
            </a:r>
          </a:p>
        </p:txBody>
      </p:sp>
      <p:sp>
        <p:nvSpPr>
          <p:cNvPr id="59" name="Rectangle 58">
            <a:extLst>
              <a:ext uri="{FF2B5EF4-FFF2-40B4-BE49-F238E27FC236}">
                <a16:creationId xmlns:a16="http://schemas.microsoft.com/office/drawing/2014/main" id="{1A13A20E-63FE-496E-94BE-380D5BB4CF00}"/>
              </a:ext>
            </a:extLst>
          </p:cNvPr>
          <p:cNvSpPr>
            <a:spLocks/>
          </p:cNvSpPr>
          <p:nvPr/>
        </p:nvSpPr>
        <p:spPr>
          <a:xfrm>
            <a:off x="7102987" y="4233261"/>
            <a:ext cx="4752128" cy="539360"/>
          </a:xfrm>
          <a:prstGeom prst="rect">
            <a:avLst/>
          </a:prstGeom>
          <a:solidFill>
            <a:srgbClr val="D9D9D9"/>
          </a:solidFill>
          <a:ln w="9525" cap="flat" cmpd="sng" algn="ctr">
            <a:solidFill>
              <a:srgbClr val="E2E2E2"/>
            </a:solidFill>
            <a:prstDash val="solid"/>
          </a:ln>
          <a:effectLst/>
        </p:spPr>
        <p:txBody>
          <a:bodyPr lIns="108000" tIns="91440" rIns="108000" bIns="91440" rtlCol="0" anchor="ctr" anchorCtr="0"/>
          <a:lstStyle/>
          <a:p>
            <a:pPr algn="ctr" defTabSz="932719">
              <a:defRPr/>
            </a:pPr>
            <a:r>
              <a:rPr lang="fr-FR" sz="1300" kern="0">
                <a:solidFill>
                  <a:srgbClr val="00549A"/>
                </a:solidFill>
                <a:latin typeface="Segoe UI"/>
              </a:rPr>
              <a:t>Définie par l’utilisateur</a:t>
            </a:r>
          </a:p>
          <a:p>
            <a:pPr algn="ctr" defTabSz="932719">
              <a:defRPr/>
            </a:pPr>
            <a:r>
              <a:rPr lang="fr-FR" sz="1100" i="1" kern="0">
                <a:solidFill>
                  <a:srgbClr val="00549A"/>
                </a:solidFill>
                <a:latin typeface="Segoe UI"/>
              </a:rPr>
              <a:t>Prompt sur les documents</a:t>
            </a:r>
          </a:p>
        </p:txBody>
      </p:sp>
      <p:sp>
        <p:nvSpPr>
          <p:cNvPr id="60" name="Rectangle 59">
            <a:extLst>
              <a:ext uri="{FF2B5EF4-FFF2-40B4-BE49-F238E27FC236}">
                <a16:creationId xmlns:a16="http://schemas.microsoft.com/office/drawing/2014/main" id="{3CD0ED31-4D52-4E62-8522-BEBA5920959B}"/>
              </a:ext>
            </a:extLst>
          </p:cNvPr>
          <p:cNvSpPr>
            <a:spLocks/>
          </p:cNvSpPr>
          <p:nvPr/>
        </p:nvSpPr>
        <p:spPr>
          <a:xfrm>
            <a:off x="272273" y="4233261"/>
            <a:ext cx="1812415" cy="539360"/>
          </a:xfrm>
          <a:prstGeom prst="rect">
            <a:avLst/>
          </a:prstGeom>
          <a:solidFill>
            <a:srgbClr val="00549A"/>
          </a:solidFill>
          <a:ln w="9525" cap="flat" cmpd="sng" algn="ctr">
            <a:solidFill>
              <a:srgbClr val="E2E2E2"/>
            </a:solidFill>
            <a:prstDash val="solid"/>
          </a:ln>
          <a:effectLst/>
        </p:spPr>
        <p:txBody>
          <a:bodyPr lIns="108000" tIns="91440" rIns="108000" bIns="91440" rtlCol="0" anchor="ctr" anchorCtr="0"/>
          <a:lstStyle/>
          <a:p>
            <a:pPr algn="ctr" defTabSz="932719">
              <a:defRPr/>
            </a:pPr>
            <a:r>
              <a:rPr lang="fr-FR" sz="1300" b="1" kern="0">
                <a:solidFill>
                  <a:srgbClr val="FFFFFF">
                    <a:lumMod val="100000"/>
                  </a:srgbClr>
                </a:solidFill>
                <a:latin typeface="Segoe UI"/>
              </a:rPr>
              <a:t>Type de protection</a:t>
            </a:r>
          </a:p>
          <a:p>
            <a:pPr algn="ctr" defTabSz="932719">
              <a:defRPr/>
            </a:pPr>
            <a:r>
              <a:rPr lang="fr-FR" sz="1300" kern="0">
                <a:solidFill>
                  <a:srgbClr val="FFFFFF">
                    <a:lumMod val="100000"/>
                  </a:srgbClr>
                </a:solidFill>
                <a:latin typeface="Segoe UI"/>
              </a:rPr>
              <a:t>(si chiffrement)</a:t>
            </a:r>
          </a:p>
        </p:txBody>
      </p:sp>
      <p:sp>
        <p:nvSpPr>
          <p:cNvPr id="61" name="Rectangle 60">
            <a:extLst>
              <a:ext uri="{FF2B5EF4-FFF2-40B4-BE49-F238E27FC236}">
                <a16:creationId xmlns:a16="http://schemas.microsoft.com/office/drawing/2014/main" id="{6B05F68E-69A0-4F2F-877B-6B574B8CE7E6}"/>
              </a:ext>
            </a:extLst>
          </p:cNvPr>
          <p:cNvSpPr>
            <a:spLocks/>
          </p:cNvSpPr>
          <p:nvPr/>
        </p:nvSpPr>
        <p:spPr>
          <a:xfrm>
            <a:off x="272273" y="2948631"/>
            <a:ext cx="1812415" cy="539360"/>
          </a:xfrm>
          <a:prstGeom prst="rect">
            <a:avLst/>
          </a:prstGeom>
          <a:solidFill>
            <a:srgbClr val="0078D7"/>
          </a:solidFill>
          <a:ln w="9525" cap="flat" cmpd="sng" algn="ctr">
            <a:solidFill>
              <a:srgbClr val="E2E2E2"/>
            </a:solidFill>
            <a:prstDash val="solid"/>
          </a:ln>
          <a:effectLst/>
        </p:spPr>
        <p:txBody>
          <a:bodyPr lIns="108000" tIns="91440" rIns="108000" bIns="91440" rtlCol="0" anchor="ctr" anchorCtr="0"/>
          <a:lstStyle/>
          <a:p>
            <a:pPr algn="ctr" defTabSz="932719">
              <a:defRPr/>
            </a:pPr>
            <a:r>
              <a:rPr lang="fr-FR" sz="1300" b="1" kern="0">
                <a:solidFill>
                  <a:srgbClr val="FFFFFF">
                    <a:lumMod val="100000"/>
                  </a:srgbClr>
                </a:solidFill>
                <a:latin typeface="Segoe UI"/>
              </a:rPr>
              <a:t>Marquage visuel</a:t>
            </a:r>
          </a:p>
        </p:txBody>
      </p:sp>
      <p:sp>
        <p:nvSpPr>
          <p:cNvPr id="62" name="Rectangle 61">
            <a:extLst>
              <a:ext uri="{FF2B5EF4-FFF2-40B4-BE49-F238E27FC236}">
                <a16:creationId xmlns:a16="http://schemas.microsoft.com/office/drawing/2014/main" id="{9C1A3EF8-CB1F-4366-AD4F-897ED4A9A34E}"/>
              </a:ext>
            </a:extLst>
          </p:cNvPr>
          <p:cNvSpPr>
            <a:spLocks/>
          </p:cNvSpPr>
          <p:nvPr/>
        </p:nvSpPr>
        <p:spPr>
          <a:xfrm>
            <a:off x="4671282" y="2948631"/>
            <a:ext cx="2300393" cy="539360"/>
          </a:xfrm>
          <a:prstGeom prst="rect">
            <a:avLst/>
          </a:prstGeom>
          <a:solidFill>
            <a:srgbClr val="D9D9D9"/>
          </a:solidFill>
          <a:ln w="9525" cap="flat" cmpd="sng" algn="ctr">
            <a:solidFill>
              <a:srgbClr val="E2E2E2"/>
            </a:solidFill>
            <a:prstDash val="solid"/>
          </a:ln>
          <a:effectLst/>
        </p:spPr>
        <p:txBody>
          <a:bodyPr lIns="108000" tIns="91440" rIns="108000" bIns="91440" rtlCol="0" anchor="ctr" anchorCtr="0"/>
          <a:lstStyle/>
          <a:p>
            <a:pPr algn="ctr" defTabSz="932719">
              <a:defRPr/>
            </a:pPr>
            <a:r>
              <a:rPr lang="fr-FR" sz="1300" kern="0">
                <a:solidFill>
                  <a:srgbClr val="0078D7"/>
                </a:solidFill>
                <a:latin typeface="Segoe UI"/>
              </a:rPr>
              <a:t>Pied de page</a:t>
            </a:r>
          </a:p>
        </p:txBody>
      </p:sp>
      <p:sp>
        <p:nvSpPr>
          <p:cNvPr id="63" name="Rectangle 62">
            <a:extLst>
              <a:ext uri="{FF2B5EF4-FFF2-40B4-BE49-F238E27FC236}">
                <a16:creationId xmlns:a16="http://schemas.microsoft.com/office/drawing/2014/main" id="{716E3120-3C54-4DE6-B291-70A3E9CE684F}"/>
              </a:ext>
            </a:extLst>
          </p:cNvPr>
          <p:cNvSpPr>
            <a:spLocks/>
          </p:cNvSpPr>
          <p:nvPr/>
        </p:nvSpPr>
        <p:spPr>
          <a:xfrm>
            <a:off x="7098676" y="2948631"/>
            <a:ext cx="2316875" cy="539360"/>
          </a:xfrm>
          <a:prstGeom prst="rect">
            <a:avLst/>
          </a:prstGeom>
          <a:solidFill>
            <a:srgbClr val="D9D9D9"/>
          </a:solidFill>
          <a:ln w="9525" cap="flat" cmpd="sng" algn="ctr">
            <a:solidFill>
              <a:srgbClr val="E2E2E2"/>
            </a:solidFill>
            <a:prstDash val="solid"/>
          </a:ln>
          <a:effectLst/>
        </p:spPr>
        <p:txBody>
          <a:bodyPr lIns="108000" tIns="91440" rIns="108000" bIns="91440" rtlCol="0" anchor="ctr" anchorCtr="0"/>
          <a:lstStyle/>
          <a:p>
            <a:pPr algn="ctr" defTabSz="932719">
              <a:defRPr/>
            </a:pPr>
            <a:r>
              <a:rPr lang="fr-FR" sz="1300" kern="0">
                <a:solidFill>
                  <a:srgbClr val="0078D7"/>
                </a:solidFill>
                <a:latin typeface="Segoe UI"/>
              </a:rPr>
              <a:t>En-tête</a:t>
            </a:r>
          </a:p>
        </p:txBody>
      </p:sp>
      <p:sp>
        <p:nvSpPr>
          <p:cNvPr id="64" name="Rectangle 63">
            <a:extLst>
              <a:ext uri="{FF2B5EF4-FFF2-40B4-BE49-F238E27FC236}">
                <a16:creationId xmlns:a16="http://schemas.microsoft.com/office/drawing/2014/main" id="{A8ABE9AF-DD48-4BE0-BFD8-C6DF1B156A73}"/>
              </a:ext>
            </a:extLst>
          </p:cNvPr>
          <p:cNvSpPr>
            <a:spLocks/>
          </p:cNvSpPr>
          <p:nvPr/>
        </p:nvSpPr>
        <p:spPr>
          <a:xfrm>
            <a:off x="9542552" y="2948631"/>
            <a:ext cx="2312565" cy="539360"/>
          </a:xfrm>
          <a:prstGeom prst="rect">
            <a:avLst/>
          </a:prstGeom>
          <a:solidFill>
            <a:srgbClr val="D9D9D9"/>
          </a:solidFill>
          <a:ln w="9525" cap="flat" cmpd="sng" algn="ctr">
            <a:solidFill>
              <a:srgbClr val="E2E2E2"/>
            </a:solidFill>
            <a:prstDash val="solid"/>
          </a:ln>
          <a:effectLst/>
        </p:spPr>
        <p:txBody>
          <a:bodyPr lIns="108000" tIns="91440" rIns="108000" bIns="91440" rtlCol="0" anchor="ctr" anchorCtr="0"/>
          <a:lstStyle/>
          <a:p>
            <a:pPr algn="ctr" defTabSz="932719">
              <a:defRPr/>
            </a:pPr>
            <a:r>
              <a:rPr lang="fr-FR" sz="1300" kern="0">
                <a:solidFill>
                  <a:srgbClr val="0078D7"/>
                </a:solidFill>
                <a:latin typeface="Segoe UI"/>
              </a:rPr>
              <a:t>Filigrane</a:t>
            </a:r>
          </a:p>
        </p:txBody>
      </p:sp>
      <p:sp>
        <p:nvSpPr>
          <p:cNvPr id="65" name="Rectangle 64">
            <a:extLst>
              <a:ext uri="{FF2B5EF4-FFF2-40B4-BE49-F238E27FC236}">
                <a16:creationId xmlns:a16="http://schemas.microsoft.com/office/drawing/2014/main" id="{D443A170-CB45-4B54-94AF-92772C3880FD}"/>
              </a:ext>
            </a:extLst>
          </p:cNvPr>
          <p:cNvSpPr>
            <a:spLocks/>
          </p:cNvSpPr>
          <p:nvPr/>
        </p:nvSpPr>
        <p:spPr>
          <a:xfrm>
            <a:off x="2223860" y="2948631"/>
            <a:ext cx="2320421" cy="539360"/>
          </a:xfrm>
          <a:prstGeom prst="rect">
            <a:avLst/>
          </a:prstGeom>
          <a:solidFill>
            <a:srgbClr val="D9D9D9"/>
          </a:solidFill>
          <a:ln w="9525" cap="flat" cmpd="sng" algn="ctr">
            <a:solidFill>
              <a:srgbClr val="E2E2E2"/>
            </a:solidFill>
            <a:prstDash val="solid"/>
          </a:ln>
          <a:effectLst/>
        </p:spPr>
        <p:txBody>
          <a:bodyPr lIns="108000" tIns="91440" rIns="108000" bIns="91440" rtlCol="0" anchor="ctr" anchorCtr="0"/>
          <a:lstStyle/>
          <a:p>
            <a:pPr algn="ctr" defTabSz="932719">
              <a:defRPr/>
            </a:pPr>
            <a:r>
              <a:rPr lang="fr-FR" sz="1300" kern="0">
                <a:solidFill>
                  <a:srgbClr val="0078D7"/>
                </a:solidFill>
                <a:latin typeface="Segoe UI"/>
              </a:rPr>
              <a:t>Pas de marquage</a:t>
            </a:r>
          </a:p>
        </p:txBody>
      </p:sp>
      <p:sp>
        <p:nvSpPr>
          <p:cNvPr id="69" name="Rectangle 68">
            <a:extLst>
              <a:ext uri="{FF2B5EF4-FFF2-40B4-BE49-F238E27FC236}">
                <a16:creationId xmlns:a16="http://schemas.microsoft.com/office/drawing/2014/main" id="{DEA060BA-5E98-4E95-A540-65B01CF3F8A5}"/>
              </a:ext>
            </a:extLst>
          </p:cNvPr>
          <p:cNvSpPr>
            <a:spLocks/>
          </p:cNvSpPr>
          <p:nvPr/>
        </p:nvSpPr>
        <p:spPr>
          <a:xfrm>
            <a:off x="272273" y="6159891"/>
            <a:ext cx="1812415" cy="539360"/>
          </a:xfrm>
          <a:prstGeom prst="rect">
            <a:avLst/>
          </a:prstGeom>
          <a:solidFill>
            <a:srgbClr val="003968"/>
          </a:solidFill>
          <a:ln w="9525" cap="flat" cmpd="sng" algn="ctr">
            <a:solidFill>
              <a:srgbClr val="E2E2E2"/>
            </a:solidFill>
            <a:prstDash val="solid"/>
          </a:ln>
          <a:effectLst/>
        </p:spPr>
        <p:txBody>
          <a:bodyPr lIns="108000" tIns="91440" rIns="108000" bIns="91440" rtlCol="0" anchor="ctr" anchorCtr="0"/>
          <a:lstStyle/>
          <a:p>
            <a:pPr algn="ctr" defTabSz="932719">
              <a:defRPr/>
            </a:pPr>
            <a:r>
              <a:rPr lang="fr-FR" sz="1300" b="1" kern="0">
                <a:solidFill>
                  <a:srgbClr val="FFFFFF">
                    <a:lumMod val="100000"/>
                  </a:srgbClr>
                </a:solidFill>
                <a:latin typeface="Segoe UI"/>
              </a:rPr>
              <a:t>Data </a:t>
            </a:r>
            <a:r>
              <a:rPr lang="fr-FR" sz="1300" b="1" kern="0" err="1">
                <a:solidFill>
                  <a:srgbClr val="FFFFFF">
                    <a:lumMod val="100000"/>
                  </a:srgbClr>
                </a:solidFill>
                <a:latin typeface="Segoe UI"/>
              </a:rPr>
              <a:t>Loss</a:t>
            </a:r>
            <a:r>
              <a:rPr lang="fr-FR" sz="1300" b="1" kern="0">
                <a:solidFill>
                  <a:srgbClr val="FFFFFF">
                    <a:lumMod val="100000"/>
                  </a:srgbClr>
                </a:solidFill>
                <a:latin typeface="Segoe UI"/>
              </a:rPr>
              <a:t> Prevention</a:t>
            </a:r>
            <a:endParaRPr lang="fr-FR" sz="1300" kern="0">
              <a:solidFill>
                <a:srgbClr val="FFFFFF">
                  <a:lumMod val="100000"/>
                </a:srgbClr>
              </a:solidFill>
              <a:latin typeface="Segoe UI"/>
            </a:endParaRPr>
          </a:p>
        </p:txBody>
      </p:sp>
      <p:sp>
        <p:nvSpPr>
          <p:cNvPr id="71" name="Rectangle 70">
            <a:extLst>
              <a:ext uri="{FF2B5EF4-FFF2-40B4-BE49-F238E27FC236}">
                <a16:creationId xmlns:a16="http://schemas.microsoft.com/office/drawing/2014/main" id="{15B1B138-CA45-4FC1-A5C5-ED5F7D44DD49}"/>
              </a:ext>
            </a:extLst>
          </p:cNvPr>
          <p:cNvSpPr>
            <a:spLocks/>
          </p:cNvSpPr>
          <p:nvPr/>
        </p:nvSpPr>
        <p:spPr>
          <a:xfrm>
            <a:off x="2223859" y="4875053"/>
            <a:ext cx="3125752" cy="539360"/>
          </a:xfrm>
          <a:prstGeom prst="rect">
            <a:avLst/>
          </a:prstGeom>
          <a:solidFill>
            <a:srgbClr val="D9D9D9"/>
          </a:solidFill>
          <a:ln w="9525" cap="flat" cmpd="sng" algn="ctr">
            <a:solidFill>
              <a:srgbClr val="E2E2E2"/>
            </a:solidFill>
            <a:prstDash val="solid"/>
          </a:ln>
          <a:effectLst/>
        </p:spPr>
        <p:txBody>
          <a:bodyPr lIns="108000" tIns="91440" rIns="108000" bIns="91440" rtlCol="0" anchor="ctr" anchorCtr="0"/>
          <a:lstStyle/>
          <a:p>
            <a:pPr algn="ctr" defTabSz="932719">
              <a:defRPr/>
            </a:pPr>
            <a:r>
              <a:rPr lang="fr-FR" sz="1300" kern="0">
                <a:solidFill>
                  <a:srgbClr val="00549A"/>
                </a:solidFill>
                <a:latin typeface="Segoe UI"/>
              </a:rPr>
              <a:t>Liste d’utilisateur(s)</a:t>
            </a:r>
          </a:p>
        </p:txBody>
      </p:sp>
      <p:sp>
        <p:nvSpPr>
          <p:cNvPr id="72" name="Rectangle 71">
            <a:extLst>
              <a:ext uri="{FF2B5EF4-FFF2-40B4-BE49-F238E27FC236}">
                <a16:creationId xmlns:a16="http://schemas.microsoft.com/office/drawing/2014/main" id="{FE0CF33D-BAC1-4FBA-9208-02C9568E6371}"/>
              </a:ext>
            </a:extLst>
          </p:cNvPr>
          <p:cNvSpPr>
            <a:spLocks/>
          </p:cNvSpPr>
          <p:nvPr/>
        </p:nvSpPr>
        <p:spPr>
          <a:xfrm>
            <a:off x="8729363" y="4875053"/>
            <a:ext cx="3125752" cy="539360"/>
          </a:xfrm>
          <a:prstGeom prst="rect">
            <a:avLst/>
          </a:prstGeom>
          <a:solidFill>
            <a:srgbClr val="D9D9D9"/>
          </a:solidFill>
          <a:ln w="9525" cap="flat" cmpd="sng" algn="ctr">
            <a:solidFill>
              <a:srgbClr val="E2E2E2"/>
            </a:solidFill>
            <a:prstDash val="solid"/>
          </a:ln>
          <a:effectLst/>
        </p:spPr>
        <p:txBody>
          <a:bodyPr lIns="108000" tIns="91440" rIns="108000" bIns="91440" rtlCol="0" anchor="ctr" anchorCtr="0"/>
          <a:lstStyle/>
          <a:p>
            <a:pPr algn="ctr" defTabSz="932719">
              <a:defRPr/>
            </a:pPr>
            <a:r>
              <a:rPr lang="fr-FR" sz="1300" kern="0">
                <a:solidFill>
                  <a:srgbClr val="00549A"/>
                </a:solidFill>
                <a:latin typeface="Segoe UI"/>
              </a:rPr>
              <a:t>Organisation (domaine)</a:t>
            </a:r>
          </a:p>
        </p:txBody>
      </p:sp>
      <p:sp>
        <p:nvSpPr>
          <p:cNvPr id="73" name="Rectangle 72">
            <a:extLst>
              <a:ext uri="{FF2B5EF4-FFF2-40B4-BE49-F238E27FC236}">
                <a16:creationId xmlns:a16="http://schemas.microsoft.com/office/drawing/2014/main" id="{174B0818-6342-434F-A318-A31F0FF41F7E}"/>
              </a:ext>
            </a:extLst>
          </p:cNvPr>
          <p:cNvSpPr>
            <a:spLocks/>
          </p:cNvSpPr>
          <p:nvPr/>
        </p:nvSpPr>
        <p:spPr>
          <a:xfrm>
            <a:off x="272273" y="4875053"/>
            <a:ext cx="1812415" cy="539360"/>
          </a:xfrm>
          <a:prstGeom prst="rect">
            <a:avLst/>
          </a:prstGeom>
          <a:solidFill>
            <a:srgbClr val="00549A"/>
          </a:solidFill>
          <a:ln w="9525" cap="flat" cmpd="sng" algn="ctr">
            <a:solidFill>
              <a:srgbClr val="E2E2E2"/>
            </a:solidFill>
            <a:prstDash val="solid"/>
          </a:ln>
          <a:effectLst/>
        </p:spPr>
        <p:txBody>
          <a:bodyPr lIns="108000" tIns="91440" rIns="108000" bIns="91440" rtlCol="0" anchor="ctr" anchorCtr="0"/>
          <a:lstStyle/>
          <a:p>
            <a:pPr algn="ctr" defTabSz="932719">
              <a:defRPr/>
            </a:pPr>
            <a:r>
              <a:rPr lang="fr-FR" sz="1300" b="1" kern="0">
                <a:solidFill>
                  <a:srgbClr val="FFFFFF">
                    <a:lumMod val="100000"/>
                  </a:srgbClr>
                </a:solidFill>
                <a:latin typeface="Segoe UI"/>
              </a:rPr>
              <a:t>Portée des droits</a:t>
            </a:r>
          </a:p>
          <a:p>
            <a:pPr algn="ctr" defTabSz="932719">
              <a:defRPr/>
            </a:pPr>
            <a:r>
              <a:rPr lang="fr-FR" sz="1300" kern="0">
                <a:solidFill>
                  <a:srgbClr val="FFFFFF">
                    <a:lumMod val="100000"/>
                  </a:srgbClr>
                </a:solidFill>
                <a:latin typeface="Segoe UI"/>
              </a:rPr>
              <a:t>(si chiffrement)</a:t>
            </a:r>
          </a:p>
        </p:txBody>
      </p:sp>
      <p:sp>
        <p:nvSpPr>
          <p:cNvPr id="74" name="Rectangle 73">
            <a:extLst>
              <a:ext uri="{FF2B5EF4-FFF2-40B4-BE49-F238E27FC236}">
                <a16:creationId xmlns:a16="http://schemas.microsoft.com/office/drawing/2014/main" id="{B6CDCEB1-DDF4-4D3C-913D-3C874C1BBF95}"/>
              </a:ext>
            </a:extLst>
          </p:cNvPr>
          <p:cNvSpPr>
            <a:spLocks/>
          </p:cNvSpPr>
          <p:nvPr/>
        </p:nvSpPr>
        <p:spPr>
          <a:xfrm>
            <a:off x="5476611" y="4875053"/>
            <a:ext cx="3125752" cy="539360"/>
          </a:xfrm>
          <a:prstGeom prst="rect">
            <a:avLst/>
          </a:prstGeom>
          <a:solidFill>
            <a:srgbClr val="D9D9D9"/>
          </a:solidFill>
          <a:ln w="9525" cap="flat" cmpd="sng" algn="ctr">
            <a:solidFill>
              <a:srgbClr val="E2E2E2"/>
            </a:solidFill>
            <a:prstDash val="solid"/>
          </a:ln>
          <a:effectLst/>
        </p:spPr>
        <p:txBody>
          <a:bodyPr lIns="108000" tIns="91440" rIns="108000" bIns="91440" rtlCol="0" anchor="ctr" anchorCtr="0"/>
          <a:lstStyle/>
          <a:p>
            <a:pPr algn="ctr" defTabSz="932719">
              <a:defRPr/>
            </a:pPr>
            <a:r>
              <a:rPr lang="fr-FR" sz="1300" kern="0">
                <a:solidFill>
                  <a:srgbClr val="00549A"/>
                </a:solidFill>
                <a:latin typeface="Segoe UI"/>
              </a:rPr>
              <a:t>Groupe(s)</a:t>
            </a:r>
          </a:p>
        </p:txBody>
      </p:sp>
      <p:sp>
        <p:nvSpPr>
          <p:cNvPr id="75" name="Rectangle 74">
            <a:extLst>
              <a:ext uri="{FF2B5EF4-FFF2-40B4-BE49-F238E27FC236}">
                <a16:creationId xmlns:a16="http://schemas.microsoft.com/office/drawing/2014/main" id="{5C0A5BF7-FFAF-4746-8438-F096F2048B8B}"/>
              </a:ext>
            </a:extLst>
          </p:cNvPr>
          <p:cNvSpPr>
            <a:spLocks/>
          </p:cNvSpPr>
          <p:nvPr/>
        </p:nvSpPr>
        <p:spPr>
          <a:xfrm>
            <a:off x="2223857" y="2306212"/>
            <a:ext cx="1812415" cy="539360"/>
          </a:xfrm>
          <a:prstGeom prst="rect">
            <a:avLst/>
          </a:prstGeom>
          <a:solidFill>
            <a:srgbClr val="D9D9D9"/>
          </a:solidFill>
          <a:ln w="9525" cap="flat" cmpd="sng" algn="ctr">
            <a:solidFill>
              <a:srgbClr val="E2E2E2"/>
            </a:solidFill>
            <a:prstDash val="solid"/>
          </a:ln>
          <a:effectLst/>
        </p:spPr>
        <p:txBody>
          <a:bodyPr lIns="108000" tIns="91440" rIns="108000" bIns="91440" rtlCol="0" anchor="ctr" anchorCtr="0"/>
          <a:lstStyle/>
          <a:p>
            <a:pPr algn="ctr" defTabSz="932719">
              <a:defRPr/>
            </a:pPr>
            <a:r>
              <a:rPr lang="fr-FR" sz="1300" kern="0">
                <a:solidFill>
                  <a:srgbClr val="0078D7"/>
                </a:solidFill>
                <a:latin typeface="Segoe UI"/>
              </a:rPr>
              <a:t>Manuelle</a:t>
            </a:r>
          </a:p>
        </p:txBody>
      </p:sp>
      <p:sp>
        <p:nvSpPr>
          <p:cNvPr id="76" name="Rectangle 75">
            <a:extLst>
              <a:ext uri="{FF2B5EF4-FFF2-40B4-BE49-F238E27FC236}">
                <a16:creationId xmlns:a16="http://schemas.microsoft.com/office/drawing/2014/main" id="{69BFA744-C4AA-4705-8C2C-7126529ADC15}"/>
              </a:ext>
            </a:extLst>
          </p:cNvPr>
          <p:cNvSpPr>
            <a:spLocks/>
          </p:cNvSpPr>
          <p:nvPr/>
        </p:nvSpPr>
        <p:spPr>
          <a:xfrm>
            <a:off x="8016557" y="2304539"/>
            <a:ext cx="1886972" cy="539360"/>
          </a:xfrm>
          <a:prstGeom prst="rect">
            <a:avLst/>
          </a:prstGeom>
          <a:solidFill>
            <a:srgbClr val="D9D9D9"/>
          </a:solidFill>
          <a:ln w="9525" cap="flat" cmpd="sng" algn="ctr">
            <a:solidFill>
              <a:srgbClr val="E2E2E2"/>
            </a:solidFill>
            <a:prstDash val="solid"/>
          </a:ln>
          <a:effectLst/>
        </p:spPr>
        <p:txBody>
          <a:bodyPr lIns="108000" tIns="91440" rIns="108000" bIns="91440" rtlCol="0" anchor="ctr" anchorCtr="0"/>
          <a:lstStyle/>
          <a:p>
            <a:pPr algn="ctr" defTabSz="932719">
              <a:defRPr/>
            </a:pPr>
            <a:r>
              <a:rPr lang="fr-FR" sz="1300" kern="0">
                <a:solidFill>
                  <a:srgbClr val="0078D7"/>
                </a:solidFill>
                <a:latin typeface="Segoe UI"/>
              </a:rPr>
              <a:t>Recommandée</a:t>
            </a:r>
          </a:p>
        </p:txBody>
      </p:sp>
      <p:sp>
        <p:nvSpPr>
          <p:cNvPr id="77" name="Rectangle 76">
            <a:extLst>
              <a:ext uri="{FF2B5EF4-FFF2-40B4-BE49-F238E27FC236}">
                <a16:creationId xmlns:a16="http://schemas.microsoft.com/office/drawing/2014/main" id="{066EA33E-7F23-4D70-99B1-A5D7A21128B5}"/>
              </a:ext>
            </a:extLst>
          </p:cNvPr>
          <p:cNvSpPr>
            <a:spLocks/>
          </p:cNvSpPr>
          <p:nvPr/>
        </p:nvSpPr>
        <p:spPr>
          <a:xfrm>
            <a:off x="10040190" y="2306212"/>
            <a:ext cx="1814924" cy="539360"/>
          </a:xfrm>
          <a:prstGeom prst="rect">
            <a:avLst/>
          </a:prstGeom>
          <a:solidFill>
            <a:srgbClr val="D9D9D9"/>
          </a:solidFill>
          <a:ln w="9525" cap="flat" cmpd="sng" algn="ctr">
            <a:solidFill>
              <a:srgbClr val="E2E2E2"/>
            </a:solidFill>
            <a:prstDash val="solid"/>
          </a:ln>
          <a:effectLst/>
        </p:spPr>
        <p:txBody>
          <a:bodyPr lIns="108000" tIns="91440" rIns="108000" bIns="91440" rtlCol="0" anchor="ctr" anchorCtr="0"/>
          <a:lstStyle/>
          <a:p>
            <a:pPr algn="ctr" defTabSz="932719">
              <a:defRPr/>
            </a:pPr>
            <a:r>
              <a:rPr lang="fr-FR" sz="1300" kern="0">
                <a:solidFill>
                  <a:srgbClr val="0078D7"/>
                </a:solidFill>
                <a:latin typeface="Segoe UI"/>
              </a:rPr>
              <a:t>Automatique</a:t>
            </a:r>
          </a:p>
        </p:txBody>
      </p:sp>
      <p:sp>
        <p:nvSpPr>
          <p:cNvPr id="78" name="Rectangle 77">
            <a:extLst>
              <a:ext uri="{FF2B5EF4-FFF2-40B4-BE49-F238E27FC236}">
                <a16:creationId xmlns:a16="http://schemas.microsoft.com/office/drawing/2014/main" id="{C69BB4B1-8DD4-40FC-B659-4C2CA07789A9}"/>
              </a:ext>
            </a:extLst>
          </p:cNvPr>
          <p:cNvSpPr>
            <a:spLocks/>
          </p:cNvSpPr>
          <p:nvPr/>
        </p:nvSpPr>
        <p:spPr>
          <a:xfrm>
            <a:off x="272273" y="2306212"/>
            <a:ext cx="1812415" cy="539360"/>
          </a:xfrm>
          <a:prstGeom prst="rect">
            <a:avLst/>
          </a:prstGeom>
          <a:solidFill>
            <a:srgbClr val="0078D7"/>
          </a:solidFill>
          <a:ln w="9525" cap="flat" cmpd="sng" algn="ctr">
            <a:solidFill>
              <a:srgbClr val="E2E2E2"/>
            </a:solidFill>
            <a:prstDash val="solid"/>
          </a:ln>
          <a:effectLst/>
        </p:spPr>
        <p:txBody>
          <a:bodyPr lIns="108000" tIns="91440" rIns="108000" bIns="91440" rtlCol="0" anchor="ctr" anchorCtr="0"/>
          <a:lstStyle/>
          <a:p>
            <a:pPr algn="ctr" defTabSz="932719">
              <a:defRPr/>
            </a:pPr>
            <a:r>
              <a:rPr lang="fr-FR" sz="1300" b="1" kern="0">
                <a:solidFill>
                  <a:srgbClr val="FFFFFF">
                    <a:lumMod val="100000"/>
                  </a:srgbClr>
                </a:solidFill>
                <a:latin typeface="Segoe UI"/>
              </a:rPr>
              <a:t>Type de classification</a:t>
            </a:r>
            <a:endParaRPr lang="fr-FR" sz="1300" kern="0">
              <a:solidFill>
                <a:srgbClr val="FFFFFF">
                  <a:lumMod val="100000"/>
                </a:srgbClr>
              </a:solidFill>
              <a:latin typeface="Segoe UI"/>
            </a:endParaRPr>
          </a:p>
        </p:txBody>
      </p:sp>
      <p:sp>
        <p:nvSpPr>
          <p:cNvPr id="79" name="Rectangle 78">
            <a:extLst>
              <a:ext uri="{FF2B5EF4-FFF2-40B4-BE49-F238E27FC236}">
                <a16:creationId xmlns:a16="http://schemas.microsoft.com/office/drawing/2014/main" id="{6218E5D8-7DB8-45E1-8B10-FFDFDF20DAAA}"/>
              </a:ext>
            </a:extLst>
          </p:cNvPr>
          <p:cNvSpPr>
            <a:spLocks/>
          </p:cNvSpPr>
          <p:nvPr/>
        </p:nvSpPr>
        <p:spPr>
          <a:xfrm>
            <a:off x="5928311" y="2304539"/>
            <a:ext cx="1951585" cy="539360"/>
          </a:xfrm>
          <a:prstGeom prst="rect">
            <a:avLst/>
          </a:prstGeom>
          <a:solidFill>
            <a:srgbClr val="D9D9D9"/>
          </a:solidFill>
          <a:ln w="9525" cap="flat" cmpd="sng" algn="ctr">
            <a:solidFill>
              <a:srgbClr val="E2E2E2"/>
            </a:solidFill>
            <a:prstDash val="solid"/>
          </a:ln>
          <a:effectLst/>
        </p:spPr>
        <p:txBody>
          <a:bodyPr lIns="108000" tIns="91440" rIns="108000" bIns="91440" rtlCol="0" anchor="ctr" anchorCtr="0"/>
          <a:lstStyle/>
          <a:p>
            <a:pPr algn="ctr" defTabSz="932719">
              <a:defRPr/>
            </a:pPr>
            <a:r>
              <a:rPr lang="fr-FR" sz="1300" kern="0">
                <a:solidFill>
                  <a:srgbClr val="0078D7"/>
                </a:solidFill>
                <a:latin typeface="Segoe UI"/>
              </a:rPr>
              <a:t>Par défaut</a:t>
            </a:r>
          </a:p>
        </p:txBody>
      </p:sp>
      <p:sp>
        <p:nvSpPr>
          <p:cNvPr id="66" name="Rectangle 65">
            <a:extLst>
              <a:ext uri="{FF2B5EF4-FFF2-40B4-BE49-F238E27FC236}">
                <a16:creationId xmlns:a16="http://schemas.microsoft.com/office/drawing/2014/main" id="{01E24929-F3D1-4384-90E3-F5EA2376139B}"/>
              </a:ext>
            </a:extLst>
          </p:cNvPr>
          <p:cNvSpPr>
            <a:spLocks/>
          </p:cNvSpPr>
          <p:nvPr/>
        </p:nvSpPr>
        <p:spPr>
          <a:xfrm>
            <a:off x="2223858" y="6159891"/>
            <a:ext cx="1851455" cy="539360"/>
          </a:xfrm>
          <a:prstGeom prst="rect">
            <a:avLst/>
          </a:prstGeom>
          <a:solidFill>
            <a:srgbClr val="D9D9D9"/>
          </a:solidFill>
          <a:ln w="9525" cap="flat" cmpd="sng" algn="ctr">
            <a:solidFill>
              <a:srgbClr val="E2E2E2"/>
            </a:solidFill>
            <a:prstDash val="solid"/>
          </a:ln>
          <a:effectLst/>
        </p:spPr>
        <p:txBody>
          <a:bodyPr lIns="108000" tIns="91440" rIns="108000" bIns="91440" rtlCol="0" anchor="ctr" anchorCtr="0"/>
          <a:lstStyle/>
          <a:p>
            <a:pPr algn="ctr" defTabSz="932719">
              <a:defRPr/>
            </a:pPr>
            <a:r>
              <a:rPr lang="fr-FR" sz="1300" i="1" kern="0">
                <a:solidFill>
                  <a:srgbClr val="003968"/>
                </a:solidFill>
                <a:latin typeface="Segoe UI"/>
              </a:rPr>
              <a:t>Pas de DLP</a:t>
            </a:r>
          </a:p>
        </p:txBody>
      </p:sp>
      <p:sp>
        <p:nvSpPr>
          <p:cNvPr id="67" name="Rectangle 66">
            <a:extLst>
              <a:ext uri="{FF2B5EF4-FFF2-40B4-BE49-F238E27FC236}">
                <a16:creationId xmlns:a16="http://schemas.microsoft.com/office/drawing/2014/main" id="{FD22D33C-E48D-4BA3-AB5A-91362952B9EE}"/>
              </a:ext>
            </a:extLst>
          </p:cNvPr>
          <p:cNvSpPr>
            <a:spLocks/>
          </p:cNvSpPr>
          <p:nvPr/>
        </p:nvSpPr>
        <p:spPr>
          <a:xfrm>
            <a:off x="6116893" y="6159891"/>
            <a:ext cx="1845185" cy="539360"/>
          </a:xfrm>
          <a:prstGeom prst="rect">
            <a:avLst/>
          </a:prstGeom>
          <a:solidFill>
            <a:srgbClr val="D9D9D9"/>
          </a:solidFill>
          <a:ln w="9525" cap="flat" cmpd="sng" algn="ctr">
            <a:solidFill>
              <a:srgbClr val="E2E2E2"/>
            </a:solidFill>
            <a:prstDash val="solid"/>
          </a:ln>
          <a:effectLst/>
        </p:spPr>
        <p:txBody>
          <a:bodyPr lIns="108000" tIns="91440" rIns="108000" bIns="91440" rtlCol="0" anchor="ctr" anchorCtr="0"/>
          <a:lstStyle/>
          <a:p>
            <a:pPr algn="ctr" defTabSz="932719">
              <a:defRPr/>
            </a:pPr>
            <a:r>
              <a:rPr lang="fr-FR" sz="1300" kern="0">
                <a:solidFill>
                  <a:srgbClr val="003968"/>
                </a:solidFill>
                <a:latin typeface="Segoe UI"/>
              </a:rPr>
              <a:t>Notification</a:t>
            </a:r>
          </a:p>
        </p:txBody>
      </p:sp>
      <p:sp>
        <p:nvSpPr>
          <p:cNvPr id="68" name="Rectangle 67">
            <a:extLst>
              <a:ext uri="{FF2B5EF4-FFF2-40B4-BE49-F238E27FC236}">
                <a16:creationId xmlns:a16="http://schemas.microsoft.com/office/drawing/2014/main" id="{64735D51-4175-42EE-8C3C-F1972D70B39D}"/>
              </a:ext>
            </a:extLst>
          </p:cNvPr>
          <p:cNvSpPr>
            <a:spLocks/>
          </p:cNvSpPr>
          <p:nvPr/>
        </p:nvSpPr>
        <p:spPr>
          <a:xfrm>
            <a:off x="8063413" y="6159891"/>
            <a:ext cx="1845185" cy="539360"/>
          </a:xfrm>
          <a:prstGeom prst="rect">
            <a:avLst/>
          </a:prstGeom>
          <a:solidFill>
            <a:srgbClr val="D9D9D9"/>
          </a:solidFill>
          <a:ln w="9525" cap="flat" cmpd="sng" algn="ctr">
            <a:solidFill>
              <a:srgbClr val="E2E2E2"/>
            </a:solidFill>
            <a:prstDash val="solid"/>
          </a:ln>
          <a:effectLst/>
        </p:spPr>
        <p:txBody>
          <a:bodyPr lIns="108000" tIns="91440" rIns="108000" bIns="91440" rtlCol="0" anchor="ctr" anchorCtr="0"/>
          <a:lstStyle/>
          <a:p>
            <a:pPr algn="ctr" defTabSz="932719">
              <a:defRPr/>
            </a:pPr>
            <a:r>
              <a:rPr lang="fr-FR" sz="1300" kern="0">
                <a:solidFill>
                  <a:srgbClr val="003968"/>
                </a:solidFill>
                <a:latin typeface="Segoe UI"/>
              </a:rPr>
              <a:t>Blocage, voire overide avec justification</a:t>
            </a:r>
          </a:p>
        </p:txBody>
      </p:sp>
      <p:sp>
        <p:nvSpPr>
          <p:cNvPr id="70" name="Rectangle 69">
            <a:extLst>
              <a:ext uri="{FF2B5EF4-FFF2-40B4-BE49-F238E27FC236}">
                <a16:creationId xmlns:a16="http://schemas.microsoft.com/office/drawing/2014/main" id="{622DBBF4-4BF0-43C3-A1F5-A802D973C743}"/>
              </a:ext>
            </a:extLst>
          </p:cNvPr>
          <p:cNvSpPr>
            <a:spLocks/>
          </p:cNvSpPr>
          <p:nvPr/>
        </p:nvSpPr>
        <p:spPr>
          <a:xfrm>
            <a:off x="4176650" y="6159891"/>
            <a:ext cx="1838911" cy="539360"/>
          </a:xfrm>
          <a:prstGeom prst="rect">
            <a:avLst/>
          </a:prstGeom>
          <a:solidFill>
            <a:srgbClr val="D9D9D9"/>
          </a:solidFill>
          <a:ln w="9525" cap="flat" cmpd="sng" algn="ctr">
            <a:solidFill>
              <a:srgbClr val="E2E2E2"/>
            </a:solidFill>
            <a:prstDash val="solid"/>
          </a:ln>
          <a:effectLst/>
        </p:spPr>
        <p:txBody>
          <a:bodyPr lIns="108000" tIns="91440" rIns="108000" bIns="91440" rtlCol="0" anchor="ctr" anchorCtr="0"/>
          <a:lstStyle/>
          <a:p>
            <a:pPr algn="ctr" defTabSz="932719">
              <a:defRPr/>
            </a:pPr>
            <a:r>
              <a:rPr lang="fr-FR" sz="1300" kern="0">
                <a:solidFill>
                  <a:srgbClr val="003968"/>
                </a:solidFill>
                <a:latin typeface="Segoe UI"/>
              </a:rPr>
              <a:t>Trace / alerte</a:t>
            </a:r>
          </a:p>
        </p:txBody>
      </p:sp>
      <p:sp>
        <p:nvSpPr>
          <p:cNvPr id="80" name="Rectangle 79">
            <a:extLst>
              <a:ext uri="{FF2B5EF4-FFF2-40B4-BE49-F238E27FC236}">
                <a16:creationId xmlns:a16="http://schemas.microsoft.com/office/drawing/2014/main" id="{3F92DA54-15C2-4652-8728-41961B89BCCF}"/>
              </a:ext>
            </a:extLst>
          </p:cNvPr>
          <p:cNvSpPr>
            <a:spLocks/>
          </p:cNvSpPr>
          <p:nvPr/>
        </p:nvSpPr>
        <p:spPr>
          <a:xfrm>
            <a:off x="10009932" y="6159891"/>
            <a:ext cx="1845185" cy="539360"/>
          </a:xfrm>
          <a:prstGeom prst="rect">
            <a:avLst/>
          </a:prstGeom>
          <a:solidFill>
            <a:srgbClr val="D9D9D9"/>
          </a:solidFill>
          <a:ln w="9525" cap="flat" cmpd="sng" algn="ctr">
            <a:solidFill>
              <a:srgbClr val="E2E2E2"/>
            </a:solidFill>
            <a:prstDash val="solid"/>
          </a:ln>
          <a:effectLst/>
        </p:spPr>
        <p:txBody>
          <a:bodyPr lIns="108000" tIns="91440" rIns="108000" bIns="91440" rtlCol="0" anchor="ctr" anchorCtr="0"/>
          <a:lstStyle/>
          <a:p>
            <a:pPr algn="ctr" defTabSz="932719">
              <a:defRPr/>
            </a:pPr>
            <a:r>
              <a:rPr lang="fr-FR" sz="1300" kern="0">
                <a:solidFill>
                  <a:srgbClr val="003968"/>
                </a:solidFill>
                <a:latin typeface="Segoe UI"/>
              </a:rPr>
              <a:t>Approbation manager*</a:t>
            </a:r>
          </a:p>
        </p:txBody>
      </p:sp>
      <p:sp>
        <p:nvSpPr>
          <p:cNvPr id="2" name="Rectangle 1">
            <a:extLst>
              <a:ext uri="{FF2B5EF4-FFF2-40B4-BE49-F238E27FC236}">
                <a16:creationId xmlns:a16="http://schemas.microsoft.com/office/drawing/2014/main" id="{3007AC32-36BE-BADB-7E6F-F3ED1D9A1AB6}"/>
              </a:ext>
            </a:extLst>
          </p:cNvPr>
          <p:cNvSpPr>
            <a:spLocks/>
          </p:cNvSpPr>
          <p:nvPr/>
        </p:nvSpPr>
        <p:spPr>
          <a:xfrm>
            <a:off x="4663422" y="3589796"/>
            <a:ext cx="2320423" cy="539360"/>
          </a:xfrm>
          <a:prstGeom prst="rect">
            <a:avLst/>
          </a:prstGeom>
          <a:solidFill>
            <a:srgbClr val="D9D9D9"/>
          </a:solidFill>
          <a:ln w="9525" cap="flat" cmpd="sng" algn="ctr">
            <a:solidFill>
              <a:srgbClr val="E2E2E2"/>
            </a:solidFill>
            <a:prstDash val="solid"/>
          </a:ln>
          <a:effectLst/>
        </p:spPr>
        <p:txBody>
          <a:bodyPr lIns="108000" tIns="91440" rIns="108000" bIns="91440" rtlCol="0" anchor="ctr" anchorCtr="0"/>
          <a:lstStyle/>
          <a:p>
            <a:pPr algn="ctr" defTabSz="932719">
              <a:defRPr/>
            </a:pPr>
            <a:r>
              <a:rPr lang="fr-FR" sz="1300" i="1" kern="0">
                <a:solidFill>
                  <a:srgbClr val="00549A"/>
                </a:solidFill>
                <a:latin typeface="Segoe UI"/>
              </a:rPr>
              <a:t>S/MIME (mails only)</a:t>
            </a:r>
          </a:p>
        </p:txBody>
      </p:sp>
      <p:sp>
        <p:nvSpPr>
          <p:cNvPr id="3" name="Rectangle 2">
            <a:extLst>
              <a:ext uri="{FF2B5EF4-FFF2-40B4-BE49-F238E27FC236}">
                <a16:creationId xmlns:a16="http://schemas.microsoft.com/office/drawing/2014/main" id="{18DED5F4-B302-BC08-2B0B-D5A6528C5E98}"/>
              </a:ext>
            </a:extLst>
          </p:cNvPr>
          <p:cNvSpPr>
            <a:spLocks/>
          </p:cNvSpPr>
          <p:nvPr/>
        </p:nvSpPr>
        <p:spPr>
          <a:xfrm>
            <a:off x="4663422" y="3589796"/>
            <a:ext cx="2320423" cy="539360"/>
          </a:xfrm>
          <a:prstGeom prst="rect">
            <a:avLst/>
          </a:prstGeom>
          <a:solidFill>
            <a:srgbClr val="D9D9D9">
              <a:alpha val="80000"/>
            </a:srgbClr>
          </a:solidFill>
          <a:ln w="9525" cap="flat" cmpd="sng" algn="ctr">
            <a:solidFill>
              <a:srgbClr val="E2E2E2"/>
            </a:solidFill>
            <a:prstDash val="solid"/>
          </a:ln>
          <a:effectLst/>
        </p:spPr>
        <p:txBody>
          <a:bodyPr lIns="108000" tIns="91440" rIns="108000" bIns="91440" rtlCol="0" anchor="ctr" anchorCtr="0"/>
          <a:lstStyle/>
          <a:p>
            <a:pPr algn="ctr" defTabSz="932719">
              <a:defRPr/>
            </a:pPr>
            <a:endParaRPr lang="fr-FR" sz="1300" i="1" kern="0">
              <a:solidFill>
                <a:srgbClr val="00549A"/>
              </a:solidFill>
              <a:latin typeface="Segoe UI"/>
            </a:endParaRPr>
          </a:p>
        </p:txBody>
      </p:sp>
      <p:sp>
        <p:nvSpPr>
          <p:cNvPr id="7" name="Titre 6">
            <a:extLst>
              <a:ext uri="{FF2B5EF4-FFF2-40B4-BE49-F238E27FC236}">
                <a16:creationId xmlns:a16="http://schemas.microsoft.com/office/drawing/2014/main" id="{1D9111CD-7326-05EA-C7B1-1FAF98B87DC8}"/>
              </a:ext>
            </a:extLst>
          </p:cNvPr>
          <p:cNvSpPr>
            <a:spLocks noGrp="1"/>
          </p:cNvSpPr>
          <p:nvPr>
            <p:ph type="title"/>
          </p:nvPr>
        </p:nvSpPr>
        <p:spPr>
          <a:xfrm>
            <a:off x="407988" y="299803"/>
            <a:ext cx="10515600" cy="553998"/>
          </a:xfrm>
        </p:spPr>
        <p:txBody>
          <a:bodyPr/>
          <a:lstStyle/>
          <a:p>
            <a:r>
              <a:rPr lang="fr-FR">
                <a:solidFill>
                  <a:srgbClr val="2D418D"/>
                </a:solidFill>
                <a:latin typeface="Continuum Medium" panose="00000400000000000000" pitchFamily="2" charset="0"/>
                <a:cs typeface="Lato Light"/>
              </a:rPr>
              <a:t>Labels - Caractéristiques</a:t>
            </a:r>
          </a:p>
        </p:txBody>
      </p:sp>
      <p:sp>
        <p:nvSpPr>
          <p:cNvPr id="4" name="Rectangle 3">
            <a:extLst>
              <a:ext uri="{FF2B5EF4-FFF2-40B4-BE49-F238E27FC236}">
                <a16:creationId xmlns:a16="http://schemas.microsoft.com/office/drawing/2014/main" id="{F352AD8A-27B5-0DCF-9BD5-0A7BEF71A007}"/>
              </a:ext>
            </a:extLst>
          </p:cNvPr>
          <p:cNvSpPr>
            <a:spLocks/>
          </p:cNvSpPr>
          <p:nvPr/>
        </p:nvSpPr>
        <p:spPr>
          <a:xfrm>
            <a:off x="4131662" y="2304539"/>
            <a:ext cx="1701259" cy="539360"/>
          </a:xfrm>
          <a:prstGeom prst="rect">
            <a:avLst/>
          </a:prstGeom>
          <a:solidFill>
            <a:srgbClr val="D9D9D9"/>
          </a:solidFill>
          <a:ln w="9525" cap="flat" cmpd="sng" algn="ctr">
            <a:solidFill>
              <a:srgbClr val="E2E2E2"/>
            </a:solidFill>
            <a:prstDash val="solid"/>
          </a:ln>
          <a:effectLst/>
        </p:spPr>
        <p:txBody>
          <a:bodyPr lIns="108000" tIns="91440" rIns="108000" bIns="91440" rtlCol="0" anchor="ctr" anchorCtr="0"/>
          <a:lstStyle/>
          <a:p>
            <a:pPr algn="ctr" defTabSz="932719">
              <a:defRPr/>
            </a:pPr>
            <a:r>
              <a:rPr lang="fr-FR" sz="1300" kern="0">
                <a:solidFill>
                  <a:srgbClr val="0078D7"/>
                </a:solidFill>
                <a:latin typeface="Segoe UI"/>
              </a:rPr>
              <a:t>Obligatoire</a:t>
            </a:r>
          </a:p>
        </p:txBody>
      </p:sp>
    </p:spTree>
    <p:extLst>
      <p:ext uri="{BB962C8B-B14F-4D97-AF65-F5344CB8AC3E}">
        <p14:creationId xmlns:p14="http://schemas.microsoft.com/office/powerpoint/2010/main" val="301511141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34ADAD5-EECA-4268-9F5C-D058D38CE03C}"/>
            </a:ext>
          </a:extLst>
        </p:cNvPr>
        <p:cNvGrpSpPr/>
        <p:nvPr/>
      </p:nvGrpSpPr>
      <p:grpSpPr>
        <a:xfrm>
          <a:off x="0" y="0"/>
          <a:ext cx="0" cy="0"/>
          <a:chOff x="0" y="0"/>
          <a:chExt cx="0" cy="0"/>
        </a:xfrm>
      </p:grpSpPr>
      <p:sp>
        <p:nvSpPr>
          <p:cNvPr id="9" name="Rectangle : coins arrondis 8">
            <a:extLst>
              <a:ext uri="{FF2B5EF4-FFF2-40B4-BE49-F238E27FC236}">
                <a16:creationId xmlns:a16="http://schemas.microsoft.com/office/drawing/2014/main" id="{020967D4-DDAD-C184-E270-8A74B266CD02}"/>
              </a:ext>
            </a:extLst>
          </p:cNvPr>
          <p:cNvSpPr/>
          <p:nvPr/>
        </p:nvSpPr>
        <p:spPr>
          <a:xfrm>
            <a:off x="955022" y="1086512"/>
            <a:ext cx="10281956" cy="5128551"/>
          </a:xfrm>
          <a:prstGeom prst="roundRect">
            <a:avLst/>
          </a:prstGeom>
          <a:solidFill>
            <a:schemeClr val="accent1"/>
          </a:solidFill>
          <a:ln w="3810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8" name="Oval 293">
            <a:extLst>
              <a:ext uri="{FF2B5EF4-FFF2-40B4-BE49-F238E27FC236}">
                <a16:creationId xmlns:a16="http://schemas.microsoft.com/office/drawing/2014/main" id="{7B61811C-DCD6-68E6-4A09-7F5DCA46E4D6}"/>
              </a:ext>
              <a:ext uri="{C183D7F6-B498-43B3-948B-1728B52AA6E4}">
                <adec:decorative xmlns:adec="http://schemas.microsoft.com/office/drawing/2017/decorative" val="1"/>
              </a:ext>
            </a:extLst>
          </p:cNvPr>
          <p:cNvSpPr/>
          <p:nvPr/>
        </p:nvSpPr>
        <p:spPr bwMode="auto">
          <a:xfrm>
            <a:off x="8569166" y="3069835"/>
            <a:ext cx="743068" cy="743065"/>
          </a:xfrm>
          <a:prstGeom prst="ellipse">
            <a:avLst/>
          </a:prstGeom>
          <a:solidFill>
            <a:srgbClr val="FFFFFF"/>
          </a:solidFill>
          <a:ln w="9525" cap="flat" cmpd="sng" algn="ctr">
            <a:noFill/>
            <a:prstDash val="solid"/>
            <a:headEnd type="none" w="med" len="med"/>
            <a:tailEnd type="none" w="med" len="med"/>
          </a:ln>
          <a:effectLst>
            <a:outerShdw blurRad="190500" dist="76200" dir="2400000" algn="ctr" rotWithShape="0">
              <a:prstClr val="black">
                <a:alpha val="30000"/>
              </a:prstClr>
            </a:outerShdw>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2353" kern="0" err="1">
              <a:gradFill>
                <a:gsLst>
                  <a:gs pos="0">
                    <a:srgbClr val="FFFFFF"/>
                  </a:gs>
                  <a:gs pos="100000">
                    <a:srgbClr val="FFFFFF"/>
                  </a:gs>
                </a:gsLst>
                <a:lin ang="5400000" scaled="0"/>
              </a:gradFill>
              <a:latin typeface="Segoe UI"/>
              <a:cs typeface="Segoe UI" pitchFamily="34" charset="0"/>
            </a:endParaRPr>
          </a:p>
        </p:txBody>
      </p:sp>
      <p:pic>
        <p:nvPicPr>
          <p:cNvPr id="71" name="Image 5">
            <a:extLst>
              <a:ext uri="{FF2B5EF4-FFF2-40B4-BE49-F238E27FC236}">
                <a16:creationId xmlns:a16="http://schemas.microsoft.com/office/drawing/2014/main" id="{245AA7B8-D89D-B5C7-F669-12E9996AA959}"/>
              </a:ext>
            </a:extLst>
          </p:cNvPr>
          <p:cNvPicPr>
            <a:picLocks noChangeAspect="1"/>
          </p:cNvPicPr>
          <p:nvPr>
            <p:custDataLst>
              <p:tags r:id="rId1"/>
            </p:custDataLst>
          </p:nvPr>
        </p:nvPicPr>
        <p:blipFill>
          <a:blip r:embed="rId4"/>
          <a:stretch>
            <a:fillRect/>
          </a:stretch>
        </p:blipFill>
        <p:spPr>
          <a:xfrm>
            <a:off x="8715587" y="3184898"/>
            <a:ext cx="451960" cy="497157"/>
          </a:xfrm>
          <a:prstGeom prst="rect">
            <a:avLst/>
          </a:prstGeom>
        </p:spPr>
      </p:pic>
      <p:pic>
        <p:nvPicPr>
          <p:cNvPr id="3" name="Graphique 2" descr="Document avec un remplissage uni">
            <a:extLst>
              <a:ext uri="{FF2B5EF4-FFF2-40B4-BE49-F238E27FC236}">
                <a16:creationId xmlns:a16="http://schemas.microsoft.com/office/drawing/2014/main" id="{554770D3-432E-77F5-ACF8-72DD382FD143}"/>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8163137" y="3473952"/>
            <a:ext cx="646331" cy="646331"/>
          </a:xfrm>
          <a:prstGeom prst="rect">
            <a:avLst/>
          </a:prstGeom>
        </p:spPr>
      </p:pic>
      <p:pic>
        <p:nvPicPr>
          <p:cNvPr id="4" name="Graphique 3" descr="Ligne fléchée : droite avec un remplissage uni">
            <a:extLst>
              <a:ext uri="{FF2B5EF4-FFF2-40B4-BE49-F238E27FC236}">
                <a16:creationId xmlns:a16="http://schemas.microsoft.com/office/drawing/2014/main" id="{72128636-523C-1B2B-B631-3886221E4C05}"/>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rot="2091477" flipH="1">
            <a:off x="6773657" y="4044025"/>
            <a:ext cx="914400" cy="914400"/>
          </a:xfrm>
          <a:prstGeom prst="rect">
            <a:avLst/>
          </a:prstGeom>
        </p:spPr>
      </p:pic>
      <p:sp>
        <p:nvSpPr>
          <p:cNvPr id="6" name="Freeform 17">
            <a:extLst>
              <a:ext uri="{FF2B5EF4-FFF2-40B4-BE49-F238E27FC236}">
                <a16:creationId xmlns:a16="http://schemas.microsoft.com/office/drawing/2014/main" id="{B837EE56-C2D2-D23C-8B06-CE9686D6908D}"/>
              </a:ext>
            </a:extLst>
          </p:cNvPr>
          <p:cNvSpPr>
            <a:spLocks noEditPoints="1"/>
          </p:cNvSpPr>
          <p:nvPr/>
        </p:nvSpPr>
        <p:spPr bwMode="auto">
          <a:xfrm>
            <a:off x="8158708" y="3820643"/>
            <a:ext cx="316178" cy="182562"/>
          </a:xfrm>
          <a:custGeom>
            <a:avLst/>
            <a:gdLst>
              <a:gd name="T0" fmla="*/ 80 w 320"/>
              <a:gd name="T1" fmla="*/ 186 h 186"/>
              <a:gd name="T2" fmla="*/ 80 w 320"/>
              <a:gd name="T3" fmla="*/ 186 h 186"/>
              <a:gd name="T4" fmla="*/ 240 w 320"/>
              <a:gd name="T5" fmla="*/ 186 h 186"/>
              <a:gd name="T6" fmla="*/ 240 w 320"/>
              <a:gd name="T7" fmla="*/ 108 h 186"/>
              <a:gd name="T8" fmla="*/ 234 w 320"/>
              <a:gd name="T9" fmla="*/ 76 h 186"/>
              <a:gd name="T10" fmla="*/ 217 w 320"/>
              <a:gd name="T11" fmla="*/ 50 h 186"/>
              <a:gd name="T12" fmla="*/ 192 w 320"/>
              <a:gd name="T13" fmla="*/ 32 h 186"/>
              <a:gd name="T14" fmla="*/ 160 w 320"/>
              <a:gd name="T15" fmla="*/ 26 h 186"/>
              <a:gd name="T16" fmla="*/ 128 w 320"/>
              <a:gd name="T17" fmla="*/ 32 h 186"/>
              <a:gd name="T18" fmla="*/ 103 w 320"/>
              <a:gd name="T19" fmla="*/ 50 h 186"/>
              <a:gd name="T20" fmla="*/ 86 w 320"/>
              <a:gd name="T21" fmla="*/ 76 h 186"/>
              <a:gd name="T22" fmla="*/ 80 w 320"/>
              <a:gd name="T23" fmla="*/ 108 h 186"/>
              <a:gd name="T24" fmla="*/ 80 w 320"/>
              <a:gd name="T25" fmla="*/ 186 h 186"/>
              <a:gd name="T26" fmla="*/ 0 w 320"/>
              <a:gd name="T27" fmla="*/ 186 h 186"/>
              <a:gd name="T28" fmla="*/ 0 w 320"/>
              <a:gd name="T29" fmla="*/ 186 h 186"/>
              <a:gd name="T30" fmla="*/ 53 w 320"/>
              <a:gd name="T31" fmla="*/ 186 h 186"/>
              <a:gd name="T32" fmla="*/ 53 w 320"/>
              <a:gd name="T33" fmla="*/ 108 h 186"/>
              <a:gd name="T34" fmla="*/ 61 w 320"/>
              <a:gd name="T35" fmla="*/ 65 h 186"/>
              <a:gd name="T36" fmla="*/ 84 w 320"/>
              <a:gd name="T37" fmla="*/ 31 h 186"/>
              <a:gd name="T38" fmla="*/ 118 w 320"/>
              <a:gd name="T39" fmla="*/ 7 h 186"/>
              <a:gd name="T40" fmla="*/ 160 w 320"/>
              <a:gd name="T41" fmla="*/ 0 h 186"/>
              <a:gd name="T42" fmla="*/ 202 w 320"/>
              <a:gd name="T43" fmla="*/ 7 h 186"/>
              <a:gd name="T44" fmla="*/ 236 w 320"/>
              <a:gd name="T45" fmla="*/ 31 h 186"/>
              <a:gd name="T46" fmla="*/ 258 w 320"/>
              <a:gd name="T47" fmla="*/ 65 h 186"/>
              <a:gd name="T48" fmla="*/ 266 w 320"/>
              <a:gd name="T49" fmla="*/ 108 h 186"/>
              <a:gd name="T50" fmla="*/ 266 w 320"/>
              <a:gd name="T51" fmla="*/ 186 h 186"/>
              <a:gd name="T52" fmla="*/ 320 w 320"/>
              <a:gd name="T53"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0" h="186">
                <a:moveTo>
                  <a:pt x="80" y="186"/>
                </a:moveTo>
                <a:lnTo>
                  <a:pt x="80" y="186"/>
                </a:lnTo>
                <a:lnTo>
                  <a:pt x="240" y="186"/>
                </a:lnTo>
                <a:lnTo>
                  <a:pt x="240" y="108"/>
                </a:lnTo>
                <a:cubicBezTo>
                  <a:pt x="240" y="96"/>
                  <a:pt x="238" y="86"/>
                  <a:pt x="234" y="76"/>
                </a:cubicBezTo>
                <a:cubicBezTo>
                  <a:pt x="230" y="66"/>
                  <a:pt x="224" y="57"/>
                  <a:pt x="217" y="50"/>
                </a:cubicBezTo>
                <a:cubicBezTo>
                  <a:pt x="210" y="42"/>
                  <a:pt x="201" y="36"/>
                  <a:pt x="192" y="32"/>
                </a:cubicBezTo>
                <a:cubicBezTo>
                  <a:pt x="182" y="28"/>
                  <a:pt x="171" y="26"/>
                  <a:pt x="160" y="26"/>
                </a:cubicBezTo>
                <a:cubicBezTo>
                  <a:pt x="148" y="26"/>
                  <a:pt x="138" y="28"/>
                  <a:pt x="128" y="32"/>
                </a:cubicBezTo>
                <a:cubicBezTo>
                  <a:pt x="118" y="36"/>
                  <a:pt x="110" y="42"/>
                  <a:pt x="103" y="50"/>
                </a:cubicBezTo>
                <a:cubicBezTo>
                  <a:pt x="95" y="57"/>
                  <a:pt x="90" y="66"/>
                  <a:pt x="86" y="76"/>
                </a:cubicBezTo>
                <a:cubicBezTo>
                  <a:pt x="82" y="86"/>
                  <a:pt x="80" y="96"/>
                  <a:pt x="80" y="108"/>
                </a:cubicBezTo>
                <a:lnTo>
                  <a:pt x="80" y="186"/>
                </a:lnTo>
                <a:close/>
                <a:moveTo>
                  <a:pt x="0" y="186"/>
                </a:moveTo>
                <a:lnTo>
                  <a:pt x="0" y="186"/>
                </a:lnTo>
                <a:lnTo>
                  <a:pt x="53" y="186"/>
                </a:lnTo>
                <a:lnTo>
                  <a:pt x="53" y="108"/>
                </a:lnTo>
                <a:cubicBezTo>
                  <a:pt x="53" y="93"/>
                  <a:pt x="56" y="79"/>
                  <a:pt x="61" y="65"/>
                </a:cubicBezTo>
                <a:cubicBezTo>
                  <a:pt x="67" y="52"/>
                  <a:pt x="74" y="41"/>
                  <a:pt x="84" y="31"/>
                </a:cubicBezTo>
                <a:cubicBezTo>
                  <a:pt x="93" y="21"/>
                  <a:pt x="105" y="13"/>
                  <a:pt x="118" y="7"/>
                </a:cubicBezTo>
                <a:cubicBezTo>
                  <a:pt x="131" y="3"/>
                  <a:pt x="145" y="0"/>
                  <a:pt x="160" y="0"/>
                </a:cubicBezTo>
                <a:cubicBezTo>
                  <a:pt x="175" y="0"/>
                  <a:pt x="189" y="3"/>
                  <a:pt x="202" y="7"/>
                </a:cubicBezTo>
                <a:cubicBezTo>
                  <a:pt x="215" y="13"/>
                  <a:pt x="226" y="21"/>
                  <a:pt x="236" y="31"/>
                </a:cubicBezTo>
                <a:cubicBezTo>
                  <a:pt x="245" y="41"/>
                  <a:pt x="253" y="52"/>
                  <a:pt x="258" y="65"/>
                </a:cubicBezTo>
                <a:cubicBezTo>
                  <a:pt x="264" y="79"/>
                  <a:pt x="266" y="93"/>
                  <a:pt x="266" y="108"/>
                </a:cubicBezTo>
                <a:lnTo>
                  <a:pt x="266" y="186"/>
                </a:lnTo>
                <a:lnTo>
                  <a:pt x="320" y="186"/>
                </a:lnTo>
              </a:path>
            </a:pathLst>
          </a:custGeom>
          <a:solidFill>
            <a:srgbClr val="2F2F2F"/>
          </a:solidFill>
          <a:ln w="0">
            <a:noFill/>
            <a:prstDash val="solid"/>
            <a:round/>
            <a:headEnd/>
            <a:tailEnd/>
          </a:ln>
        </p:spPr>
        <p:txBody>
          <a:bodyPr vert="horz" wrap="square" lIns="76200" tIns="38100" rIns="76200" bIns="38100" numCol="1" anchor="t" anchorCtr="0" compatLnSpc="1">
            <a:prstTxWarp prst="textNoShape">
              <a:avLst/>
            </a:prstTxWarp>
          </a:bodyPr>
          <a:lstStyle/>
          <a:p>
            <a:endParaRPr lang="en-US" sz="1471"/>
          </a:p>
        </p:txBody>
      </p:sp>
      <p:sp>
        <p:nvSpPr>
          <p:cNvPr id="8" name="Freeform 18">
            <a:extLst>
              <a:ext uri="{FF2B5EF4-FFF2-40B4-BE49-F238E27FC236}">
                <a16:creationId xmlns:a16="http://schemas.microsoft.com/office/drawing/2014/main" id="{0BD12ACB-3684-94B7-4FE0-4E857DEF3E7B}"/>
              </a:ext>
            </a:extLst>
          </p:cNvPr>
          <p:cNvSpPr>
            <a:spLocks noEditPoints="1"/>
          </p:cNvSpPr>
          <p:nvPr/>
        </p:nvSpPr>
        <p:spPr bwMode="auto">
          <a:xfrm>
            <a:off x="8158708" y="4003205"/>
            <a:ext cx="316178" cy="234156"/>
          </a:xfrm>
          <a:custGeom>
            <a:avLst/>
            <a:gdLst>
              <a:gd name="T0" fmla="*/ 160 w 320"/>
              <a:gd name="T1" fmla="*/ 179 h 237"/>
              <a:gd name="T2" fmla="*/ 160 w 320"/>
              <a:gd name="T3" fmla="*/ 179 h 237"/>
              <a:gd name="T4" fmla="*/ 106 w 320"/>
              <a:gd name="T5" fmla="*/ 125 h 237"/>
              <a:gd name="T6" fmla="*/ 160 w 320"/>
              <a:gd name="T7" fmla="*/ 72 h 237"/>
              <a:gd name="T8" fmla="*/ 213 w 320"/>
              <a:gd name="T9" fmla="*/ 125 h 237"/>
              <a:gd name="T10" fmla="*/ 160 w 320"/>
              <a:gd name="T11" fmla="*/ 179 h 237"/>
              <a:gd name="T12" fmla="*/ 0 w 320"/>
              <a:gd name="T13" fmla="*/ 237 h 237"/>
              <a:gd name="T14" fmla="*/ 0 w 320"/>
              <a:gd name="T15" fmla="*/ 237 h 237"/>
              <a:gd name="T16" fmla="*/ 320 w 320"/>
              <a:gd name="T17" fmla="*/ 237 h 237"/>
              <a:gd name="T18" fmla="*/ 320 w 320"/>
              <a:gd name="T19" fmla="*/ 0 h 237"/>
              <a:gd name="T20" fmla="*/ 0 w 320"/>
              <a:gd name="T21" fmla="*/ 0 h 237"/>
              <a:gd name="T22" fmla="*/ 0 w 320"/>
              <a:gd name="T23" fmla="*/ 237 h 237"/>
              <a:gd name="T24" fmla="*/ 0 w 320"/>
              <a:gd name="T25" fmla="*/ 0 h 237"/>
              <a:gd name="T26" fmla="*/ 0 w 320"/>
              <a:gd name="T27"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0" h="237">
                <a:moveTo>
                  <a:pt x="160" y="179"/>
                </a:moveTo>
                <a:lnTo>
                  <a:pt x="160" y="179"/>
                </a:lnTo>
                <a:cubicBezTo>
                  <a:pt x="130" y="179"/>
                  <a:pt x="106" y="155"/>
                  <a:pt x="106" y="125"/>
                </a:cubicBezTo>
                <a:cubicBezTo>
                  <a:pt x="106" y="96"/>
                  <a:pt x="130" y="72"/>
                  <a:pt x="160" y="72"/>
                </a:cubicBezTo>
                <a:cubicBezTo>
                  <a:pt x="189" y="72"/>
                  <a:pt x="213" y="96"/>
                  <a:pt x="213" y="125"/>
                </a:cubicBezTo>
                <a:cubicBezTo>
                  <a:pt x="213" y="155"/>
                  <a:pt x="189" y="179"/>
                  <a:pt x="160" y="179"/>
                </a:cubicBezTo>
                <a:close/>
                <a:moveTo>
                  <a:pt x="0" y="237"/>
                </a:moveTo>
                <a:lnTo>
                  <a:pt x="0" y="237"/>
                </a:lnTo>
                <a:lnTo>
                  <a:pt x="320" y="237"/>
                </a:lnTo>
                <a:lnTo>
                  <a:pt x="320" y="0"/>
                </a:lnTo>
                <a:lnTo>
                  <a:pt x="0" y="0"/>
                </a:lnTo>
                <a:lnTo>
                  <a:pt x="0" y="237"/>
                </a:lnTo>
                <a:close/>
                <a:moveTo>
                  <a:pt x="0" y="0"/>
                </a:moveTo>
                <a:lnTo>
                  <a:pt x="0" y="0"/>
                </a:lnTo>
                <a:close/>
              </a:path>
            </a:pathLst>
          </a:custGeom>
          <a:solidFill>
            <a:srgbClr val="C1C1C1"/>
          </a:solidFill>
          <a:ln w="0">
            <a:noFill/>
            <a:prstDash val="solid"/>
            <a:round/>
            <a:headEnd/>
            <a:tailEnd/>
          </a:ln>
        </p:spPr>
        <p:txBody>
          <a:bodyPr vert="horz" wrap="square" lIns="76200" tIns="38100" rIns="76200" bIns="38100" numCol="1" anchor="t" anchorCtr="0" compatLnSpc="1">
            <a:prstTxWarp prst="textNoShape">
              <a:avLst/>
            </a:prstTxWarp>
          </a:bodyPr>
          <a:lstStyle/>
          <a:p>
            <a:endParaRPr lang="en-US" sz="1471"/>
          </a:p>
        </p:txBody>
      </p:sp>
      <p:pic>
        <p:nvPicPr>
          <p:cNvPr id="10" name="Graphique 9" descr="Document avec un remplissage uni">
            <a:extLst>
              <a:ext uri="{FF2B5EF4-FFF2-40B4-BE49-F238E27FC236}">
                <a16:creationId xmlns:a16="http://schemas.microsoft.com/office/drawing/2014/main" id="{73A2646B-304D-4B9F-F149-3707627A0B83}"/>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8128498" y="5300406"/>
            <a:ext cx="646331" cy="646331"/>
          </a:xfrm>
          <a:prstGeom prst="rect">
            <a:avLst/>
          </a:prstGeom>
        </p:spPr>
      </p:pic>
      <p:sp>
        <p:nvSpPr>
          <p:cNvPr id="17" name="Freeform 17">
            <a:extLst>
              <a:ext uri="{FF2B5EF4-FFF2-40B4-BE49-F238E27FC236}">
                <a16:creationId xmlns:a16="http://schemas.microsoft.com/office/drawing/2014/main" id="{174F7FD8-750D-01FA-01CC-E500E16542D0}"/>
              </a:ext>
            </a:extLst>
          </p:cNvPr>
          <p:cNvSpPr>
            <a:spLocks noEditPoints="1"/>
          </p:cNvSpPr>
          <p:nvPr/>
        </p:nvSpPr>
        <p:spPr bwMode="auto">
          <a:xfrm>
            <a:off x="8124069" y="5647097"/>
            <a:ext cx="316178" cy="182562"/>
          </a:xfrm>
          <a:custGeom>
            <a:avLst/>
            <a:gdLst>
              <a:gd name="T0" fmla="*/ 80 w 320"/>
              <a:gd name="T1" fmla="*/ 186 h 186"/>
              <a:gd name="T2" fmla="*/ 80 w 320"/>
              <a:gd name="T3" fmla="*/ 186 h 186"/>
              <a:gd name="T4" fmla="*/ 240 w 320"/>
              <a:gd name="T5" fmla="*/ 186 h 186"/>
              <a:gd name="T6" fmla="*/ 240 w 320"/>
              <a:gd name="T7" fmla="*/ 108 h 186"/>
              <a:gd name="T8" fmla="*/ 234 w 320"/>
              <a:gd name="T9" fmla="*/ 76 h 186"/>
              <a:gd name="T10" fmla="*/ 217 w 320"/>
              <a:gd name="T11" fmla="*/ 50 h 186"/>
              <a:gd name="T12" fmla="*/ 192 w 320"/>
              <a:gd name="T13" fmla="*/ 32 h 186"/>
              <a:gd name="T14" fmla="*/ 160 w 320"/>
              <a:gd name="T15" fmla="*/ 26 h 186"/>
              <a:gd name="T16" fmla="*/ 128 w 320"/>
              <a:gd name="T17" fmla="*/ 32 h 186"/>
              <a:gd name="T18" fmla="*/ 103 w 320"/>
              <a:gd name="T19" fmla="*/ 50 h 186"/>
              <a:gd name="T20" fmla="*/ 86 w 320"/>
              <a:gd name="T21" fmla="*/ 76 h 186"/>
              <a:gd name="T22" fmla="*/ 80 w 320"/>
              <a:gd name="T23" fmla="*/ 108 h 186"/>
              <a:gd name="T24" fmla="*/ 80 w 320"/>
              <a:gd name="T25" fmla="*/ 186 h 186"/>
              <a:gd name="T26" fmla="*/ 0 w 320"/>
              <a:gd name="T27" fmla="*/ 186 h 186"/>
              <a:gd name="T28" fmla="*/ 0 w 320"/>
              <a:gd name="T29" fmla="*/ 186 h 186"/>
              <a:gd name="T30" fmla="*/ 53 w 320"/>
              <a:gd name="T31" fmla="*/ 186 h 186"/>
              <a:gd name="T32" fmla="*/ 53 w 320"/>
              <a:gd name="T33" fmla="*/ 108 h 186"/>
              <a:gd name="T34" fmla="*/ 61 w 320"/>
              <a:gd name="T35" fmla="*/ 65 h 186"/>
              <a:gd name="T36" fmla="*/ 84 w 320"/>
              <a:gd name="T37" fmla="*/ 31 h 186"/>
              <a:gd name="T38" fmla="*/ 118 w 320"/>
              <a:gd name="T39" fmla="*/ 7 h 186"/>
              <a:gd name="T40" fmla="*/ 160 w 320"/>
              <a:gd name="T41" fmla="*/ 0 h 186"/>
              <a:gd name="T42" fmla="*/ 202 w 320"/>
              <a:gd name="T43" fmla="*/ 7 h 186"/>
              <a:gd name="T44" fmla="*/ 236 w 320"/>
              <a:gd name="T45" fmla="*/ 31 h 186"/>
              <a:gd name="T46" fmla="*/ 258 w 320"/>
              <a:gd name="T47" fmla="*/ 65 h 186"/>
              <a:gd name="T48" fmla="*/ 266 w 320"/>
              <a:gd name="T49" fmla="*/ 108 h 186"/>
              <a:gd name="T50" fmla="*/ 266 w 320"/>
              <a:gd name="T51" fmla="*/ 186 h 186"/>
              <a:gd name="T52" fmla="*/ 320 w 320"/>
              <a:gd name="T53"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0" h="186">
                <a:moveTo>
                  <a:pt x="80" y="186"/>
                </a:moveTo>
                <a:lnTo>
                  <a:pt x="80" y="186"/>
                </a:lnTo>
                <a:lnTo>
                  <a:pt x="240" y="186"/>
                </a:lnTo>
                <a:lnTo>
                  <a:pt x="240" y="108"/>
                </a:lnTo>
                <a:cubicBezTo>
                  <a:pt x="240" y="96"/>
                  <a:pt x="238" y="86"/>
                  <a:pt x="234" y="76"/>
                </a:cubicBezTo>
                <a:cubicBezTo>
                  <a:pt x="230" y="66"/>
                  <a:pt x="224" y="57"/>
                  <a:pt x="217" y="50"/>
                </a:cubicBezTo>
                <a:cubicBezTo>
                  <a:pt x="210" y="42"/>
                  <a:pt x="201" y="36"/>
                  <a:pt x="192" y="32"/>
                </a:cubicBezTo>
                <a:cubicBezTo>
                  <a:pt x="182" y="28"/>
                  <a:pt x="171" y="26"/>
                  <a:pt x="160" y="26"/>
                </a:cubicBezTo>
                <a:cubicBezTo>
                  <a:pt x="148" y="26"/>
                  <a:pt x="138" y="28"/>
                  <a:pt x="128" y="32"/>
                </a:cubicBezTo>
                <a:cubicBezTo>
                  <a:pt x="118" y="36"/>
                  <a:pt x="110" y="42"/>
                  <a:pt x="103" y="50"/>
                </a:cubicBezTo>
                <a:cubicBezTo>
                  <a:pt x="95" y="57"/>
                  <a:pt x="90" y="66"/>
                  <a:pt x="86" y="76"/>
                </a:cubicBezTo>
                <a:cubicBezTo>
                  <a:pt x="82" y="86"/>
                  <a:pt x="80" y="96"/>
                  <a:pt x="80" y="108"/>
                </a:cubicBezTo>
                <a:lnTo>
                  <a:pt x="80" y="186"/>
                </a:lnTo>
                <a:close/>
                <a:moveTo>
                  <a:pt x="0" y="186"/>
                </a:moveTo>
                <a:lnTo>
                  <a:pt x="0" y="186"/>
                </a:lnTo>
                <a:lnTo>
                  <a:pt x="53" y="186"/>
                </a:lnTo>
                <a:lnTo>
                  <a:pt x="53" y="108"/>
                </a:lnTo>
                <a:cubicBezTo>
                  <a:pt x="53" y="93"/>
                  <a:pt x="56" y="79"/>
                  <a:pt x="61" y="65"/>
                </a:cubicBezTo>
                <a:cubicBezTo>
                  <a:pt x="67" y="52"/>
                  <a:pt x="74" y="41"/>
                  <a:pt x="84" y="31"/>
                </a:cubicBezTo>
                <a:cubicBezTo>
                  <a:pt x="93" y="21"/>
                  <a:pt x="105" y="13"/>
                  <a:pt x="118" y="7"/>
                </a:cubicBezTo>
                <a:cubicBezTo>
                  <a:pt x="131" y="3"/>
                  <a:pt x="145" y="0"/>
                  <a:pt x="160" y="0"/>
                </a:cubicBezTo>
                <a:cubicBezTo>
                  <a:pt x="175" y="0"/>
                  <a:pt x="189" y="3"/>
                  <a:pt x="202" y="7"/>
                </a:cubicBezTo>
                <a:cubicBezTo>
                  <a:pt x="215" y="13"/>
                  <a:pt x="226" y="21"/>
                  <a:pt x="236" y="31"/>
                </a:cubicBezTo>
                <a:cubicBezTo>
                  <a:pt x="245" y="41"/>
                  <a:pt x="253" y="52"/>
                  <a:pt x="258" y="65"/>
                </a:cubicBezTo>
                <a:cubicBezTo>
                  <a:pt x="264" y="79"/>
                  <a:pt x="266" y="93"/>
                  <a:pt x="266" y="108"/>
                </a:cubicBezTo>
                <a:lnTo>
                  <a:pt x="266" y="186"/>
                </a:lnTo>
                <a:lnTo>
                  <a:pt x="320" y="186"/>
                </a:lnTo>
              </a:path>
            </a:pathLst>
          </a:custGeom>
          <a:solidFill>
            <a:srgbClr val="2F2F2F"/>
          </a:solidFill>
          <a:ln w="0">
            <a:noFill/>
            <a:prstDash val="solid"/>
            <a:round/>
            <a:headEnd/>
            <a:tailEnd/>
          </a:ln>
        </p:spPr>
        <p:txBody>
          <a:bodyPr vert="horz" wrap="square" lIns="76200" tIns="38100" rIns="76200" bIns="38100" numCol="1" anchor="t" anchorCtr="0" compatLnSpc="1">
            <a:prstTxWarp prst="textNoShape">
              <a:avLst/>
            </a:prstTxWarp>
          </a:bodyPr>
          <a:lstStyle/>
          <a:p>
            <a:endParaRPr lang="en-US" sz="1471"/>
          </a:p>
        </p:txBody>
      </p:sp>
      <p:sp>
        <p:nvSpPr>
          <p:cNvPr id="19" name="Freeform 18">
            <a:extLst>
              <a:ext uri="{FF2B5EF4-FFF2-40B4-BE49-F238E27FC236}">
                <a16:creationId xmlns:a16="http://schemas.microsoft.com/office/drawing/2014/main" id="{C1780404-35DE-08C6-EACC-382995F5A73D}"/>
              </a:ext>
            </a:extLst>
          </p:cNvPr>
          <p:cNvSpPr>
            <a:spLocks noEditPoints="1"/>
          </p:cNvSpPr>
          <p:nvPr/>
        </p:nvSpPr>
        <p:spPr bwMode="auto">
          <a:xfrm>
            <a:off x="8124069" y="5829659"/>
            <a:ext cx="316178" cy="234156"/>
          </a:xfrm>
          <a:custGeom>
            <a:avLst/>
            <a:gdLst>
              <a:gd name="T0" fmla="*/ 160 w 320"/>
              <a:gd name="T1" fmla="*/ 179 h 237"/>
              <a:gd name="T2" fmla="*/ 160 w 320"/>
              <a:gd name="T3" fmla="*/ 179 h 237"/>
              <a:gd name="T4" fmla="*/ 106 w 320"/>
              <a:gd name="T5" fmla="*/ 125 h 237"/>
              <a:gd name="T6" fmla="*/ 160 w 320"/>
              <a:gd name="T7" fmla="*/ 72 h 237"/>
              <a:gd name="T8" fmla="*/ 213 w 320"/>
              <a:gd name="T9" fmla="*/ 125 h 237"/>
              <a:gd name="T10" fmla="*/ 160 w 320"/>
              <a:gd name="T11" fmla="*/ 179 h 237"/>
              <a:gd name="T12" fmla="*/ 0 w 320"/>
              <a:gd name="T13" fmla="*/ 237 h 237"/>
              <a:gd name="T14" fmla="*/ 0 w 320"/>
              <a:gd name="T15" fmla="*/ 237 h 237"/>
              <a:gd name="T16" fmla="*/ 320 w 320"/>
              <a:gd name="T17" fmla="*/ 237 h 237"/>
              <a:gd name="T18" fmla="*/ 320 w 320"/>
              <a:gd name="T19" fmla="*/ 0 h 237"/>
              <a:gd name="T20" fmla="*/ 0 w 320"/>
              <a:gd name="T21" fmla="*/ 0 h 237"/>
              <a:gd name="T22" fmla="*/ 0 w 320"/>
              <a:gd name="T23" fmla="*/ 237 h 237"/>
              <a:gd name="T24" fmla="*/ 0 w 320"/>
              <a:gd name="T25" fmla="*/ 0 h 237"/>
              <a:gd name="T26" fmla="*/ 0 w 320"/>
              <a:gd name="T27"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0" h="237">
                <a:moveTo>
                  <a:pt x="160" y="179"/>
                </a:moveTo>
                <a:lnTo>
                  <a:pt x="160" y="179"/>
                </a:lnTo>
                <a:cubicBezTo>
                  <a:pt x="130" y="179"/>
                  <a:pt x="106" y="155"/>
                  <a:pt x="106" y="125"/>
                </a:cubicBezTo>
                <a:cubicBezTo>
                  <a:pt x="106" y="96"/>
                  <a:pt x="130" y="72"/>
                  <a:pt x="160" y="72"/>
                </a:cubicBezTo>
                <a:cubicBezTo>
                  <a:pt x="189" y="72"/>
                  <a:pt x="213" y="96"/>
                  <a:pt x="213" y="125"/>
                </a:cubicBezTo>
                <a:cubicBezTo>
                  <a:pt x="213" y="155"/>
                  <a:pt x="189" y="179"/>
                  <a:pt x="160" y="179"/>
                </a:cubicBezTo>
                <a:close/>
                <a:moveTo>
                  <a:pt x="0" y="237"/>
                </a:moveTo>
                <a:lnTo>
                  <a:pt x="0" y="237"/>
                </a:lnTo>
                <a:lnTo>
                  <a:pt x="320" y="237"/>
                </a:lnTo>
                <a:lnTo>
                  <a:pt x="320" y="0"/>
                </a:lnTo>
                <a:lnTo>
                  <a:pt x="0" y="0"/>
                </a:lnTo>
                <a:lnTo>
                  <a:pt x="0" y="237"/>
                </a:lnTo>
                <a:close/>
                <a:moveTo>
                  <a:pt x="0" y="0"/>
                </a:moveTo>
                <a:lnTo>
                  <a:pt x="0" y="0"/>
                </a:lnTo>
                <a:close/>
              </a:path>
            </a:pathLst>
          </a:custGeom>
          <a:solidFill>
            <a:srgbClr val="C1C1C1"/>
          </a:solidFill>
          <a:ln w="0">
            <a:noFill/>
            <a:prstDash val="solid"/>
            <a:round/>
            <a:headEnd/>
            <a:tailEnd/>
          </a:ln>
        </p:spPr>
        <p:txBody>
          <a:bodyPr vert="horz" wrap="square" lIns="76200" tIns="38100" rIns="76200" bIns="38100" numCol="1" anchor="t" anchorCtr="0" compatLnSpc="1">
            <a:prstTxWarp prst="textNoShape">
              <a:avLst/>
            </a:prstTxWarp>
          </a:bodyPr>
          <a:lstStyle/>
          <a:p>
            <a:endParaRPr lang="en-US" sz="1471"/>
          </a:p>
        </p:txBody>
      </p:sp>
      <p:pic>
        <p:nvPicPr>
          <p:cNvPr id="20" name="Graphique 19" descr="Fermer avec un remplissage uni">
            <a:extLst>
              <a:ext uri="{FF2B5EF4-FFF2-40B4-BE49-F238E27FC236}">
                <a16:creationId xmlns:a16="http://schemas.microsoft.com/office/drawing/2014/main" id="{2CA798BC-6C0F-5C3D-E77D-C627F7AAFEB2}"/>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8234785" y="5518432"/>
            <a:ext cx="433755" cy="433755"/>
          </a:xfrm>
          <a:prstGeom prst="rect">
            <a:avLst/>
          </a:prstGeom>
        </p:spPr>
      </p:pic>
      <p:sp>
        <p:nvSpPr>
          <p:cNvPr id="21" name="Oval 293">
            <a:extLst>
              <a:ext uri="{FF2B5EF4-FFF2-40B4-BE49-F238E27FC236}">
                <a16:creationId xmlns:a16="http://schemas.microsoft.com/office/drawing/2014/main" id="{93612E96-3D5E-B98B-9F59-4FA3D379067C}"/>
              </a:ext>
              <a:ext uri="{C183D7F6-B498-43B3-948B-1728B52AA6E4}">
                <adec:decorative xmlns:adec="http://schemas.microsoft.com/office/drawing/2017/decorative" val="1"/>
              </a:ext>
            </a:extLst>
          </p:cNvPr>
          <p:cNvSpPr/>
          <p:nvPr/>
        </p:nvSpPr>
        <p:spPr bwMode="auto">
          <a:xfrm>
            <a:off x="8545944" y="4834865"/>
            <a:ext cx="743068" cy="743065"/>
          </a:xfrm>
          <a:prstGeom prst="ellipse">
            <a:avLst/>
          </a:prstGeom>
          <a:solidFill>
            <a:srgbClr val="FFFFFF"/>
          </a:solidFill>
          <a:ln w="9525" cap="flat" cmpd="sng" algn="ctr">
            <a:noFill/>
            <a:prstDash val="solid"/>
            <a:headEnd type="none" w="med" len="med"/>
            <a:tailEnd type="none" w="med" len="med"/>
          </a:ln>
          <a:effectLst>
            <a:outerShdw blurRad="190500" dist="76200" dir="2400000" algn="ctr" rotWithShape="0">
              <a:prstClr val="black">
                <a:alpha val="30000"/>
              </a:prstClr>
            </a:outerShdw>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2353" kern="0" err="1">
              <a:gradFill>
                <a:gsLst>
                  <a:gs pos="0">
                    <a:srgbClr val="FFFFFF"/>
                  </a:gs>
                  <a:gs pos="100000">
                    <a:srgbClr val="FFFFFF"/>
                  </a:gs>
                </a:gsLst>
                <a:lin ang="5400000" scaled="0"/>
              </a:gradFill>
              <a:latin typeface="Segoe UI"/>
              <a:cs typeface="Segoe UI" pitchFamily="34" charset="0"/>
            </a:endParaRPr>
          </a:p>
        </p:txBody>
      </p:sp>
      <p:pic>
        <p:nvPicPr>
          <p:cNvPr id="1034" name="Picture 10" descr="Dropbox Logo PNG Transparent &amp; SVG Vector - Freebie Supply">
            <a:extLst>
              <a:ext uri="{FF2B5EF4-FFF2-40B4-BE49-F238E27FC236}">
                <a16:creationId xmlns:a16="http://schemas.microsoft.com/office/drawing/2014/main" id="{C4CAC66B-361E-94DA-3D17-8F79766952E4}"/>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665151" y="4971724"/>
            <a:ext cx="504654" cy="469345"/>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2" descr="Pricing - Microsoft Purview | Microsoft Azure">
            <a:extLst>
              <a:ext uri="{FF2B5EF4-FFF2-40B4-BE49-F238E27FC236}">
                <a16:creationId xmlns:a16="http://schemas.microsoft.com/office/drawing/2014/main" id="{BF590BE0-1D58-D362-2FE4-E97DA08A1A63}"/>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56511" y="2722561"/>
            <a:ext cx="1459582" cy="766280"/>
          </a:xfrm>
          <a:prstGeom prst="rect">
            <a:avLst/>
          </a:prstGeom>
          <a:noFill/>
          <a:extLst>
            <a:ext uri="{909E8E84-426E-40DD-AFC4-6F175D3DCCD1}">
              <a14:hiddenFill xmlns:a14="http://schemas.microsoft.com/office/drawing/2010/main">
                <a:solidFill>
                  <a:srgbClr val="FFFFFF"/>
                </a:solidFill>
              </a14:hiddenFill>
            </a:ext>
          </a:extLst>
        </p:spPr>
      </p:pic>
      <p:pic>
        <p:nvPicPr>
          <p:cNvPr id="18" name="Graphique 17" descr="Document avec un remplissage uni">
            <a:extLst>
              <a:ext uri="{FF2B5EF4-FFF2-40B4-BE49-F238E27FC236}">
                <a16:creationId xmlns:a16="http://schemas.microsoft.com/office/drawing/2014/main" id="{9F0D084F-5792-4AAC-9032-7A0EDE77BC26}"/>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178775" y="3142150"/>
            <a:ext cx="646331" cy="646331"/>
          </a:xfrm>
          <a:prstGeom prst="rect">
            <a:avLst/>
          </a:prstGeom>
        </p:spPr>
      </p:pic>
      <p:sp>
        <p:nvSpPr>
          <p:cNvPr id="22" name="Freeform 17">
            <a:extLst>
              <a:ext uri="{FF2B5EF4-FFF2-40B4-BE49-F238E27FC236}">
                <a16:creationId xmlns:a16="http://schemas.microsoft.com/office/drawing/2014/main" id="{B03B82E3-527F-272C-7870-984803FB4305}"/>
              </a:ext>
            </a:extLst>
          </p:cNvPr>
          <p:cNvSpPr>
            <a:spLocks noEditPoints="1"/>
          </p:cNvSpPr>
          <p:nvPr/>
        </p:nvSpPr>
        <p:spPr bwMode="auto">
          <a:xfrm>
            <a:off x="6174346" y="3488841"/>
            <a:ext cx="316178" cy="182562"/>
          </a:xfrm>
          <a:custGeom>
            <a:avLst/>
            <a:gdLst>
              <a:gd name="T0" fmla="*/ 80 w 320"/>
              <a:gd name="T1" fmla="*/ 186 h 186"/>
              <a:gd name="T2" fmla="*/ 80 w 320"/>
              <a:gd name="T3" fmla="*/ 186 h 186"/>
              <a:gd name="T4" fmla="*/ 240 w 320"/>
              <a:gd name="T5" fmla="*/ 186 h 186"/>
              <a:gd name="T6" fmla="*/ 240 w 320"/>
              <a:gd name="T7" fmla="*/ 108 h 186"/>
              <a:gd name="T8" fmla="*/ 234 w 320"/>
              <a:gd name="T9" fmla="*/ 76 h 186"/>
              <a:gd name="T10" fmla="*/ 217 w 320"/>
              <a:gd name="T11" fmla="*/ 50 h 186"/>
              <a:gd name="T12" fmla="*/ 192 w 320"/>
              <a:gd name="T13" fmla="*/ 32 h 186"/>
              <a:gd name="T14" fmla="*/ 160 w 320"/>
              <a:gd name="T15" fmla="*/ 26 h 186"/>
              <a:gd name="T16" fmla="*/ 128 w 320"/>
              <a:gd name="T17" fmla="*/ 32 h 186"/>
              <a:gd name="T18" fmla="*/ 103 w 320"/>
              <a:gd name="T19" fmla="*/ 50 h 186"/>
              <a:gd name="T20" fmla="*/ 86 w 320"/>
              <a:gd name="T21" fmla="*/ 76 h 186"/>
              <a:gd name="T22" fmla="*/ 80 w 320"/>
              <a:gd name="T23" fmla="*/ 108 h 186"/>
              <a:gd name="T24" fmla="*/ 80 w 320"/>
              <a:gd name="T25" fmla="*/ 186 h 186"/>
              <a:gd name="T26" fmla="*/ 0 w 320"/>
              <a:gd name="T27" fmla="*/ 186 h 186"/>
              <a:gd name="T28" fmla="*/ 0 w 320"/>
              <a:gd name="T29" fmla="*/ 186 h 186"/>
              <a:gd name="T30" fmla="*/ 53 w 320"/>
              <a:gd name="T31" fmla="*/ 186 h 186"/>
              <a:gd name="T32" fmla="*/ 53 w 320"/>
              <a:gd name="T33" fmla="*/ 108 h 186"/>
              <a:gd name="T34" fmla="*/ 61 w 320"/>
              <a:gd name="T35" fmla="*/ 65 h 186"/>
              <a:gd name="T36" fmla="*/ 84 w 320"/>
              <a:gd name="T37" fmla="*/ 31 h 186"/>
              <a:gd name="T38" fmla="*/ 118 w 320"/>
              <a:gd name="T39" fmla="*/ 7 h 186"/>
              <a:gd name="T40" fmla="*/ 160 w 320"/>
              <a:gd name="T41" fmla="*/ 0 h 186"/>
              <a:gd name="T42" fmla="*/ 202 w 320"/>
              <a:gd name="T43" fmla="*/ 7 h 186"/>
              <a:gd name="T44" fmla="*/ 236 w 320"/>
              <a:gd name="T45" fmla="*/ 31 h 186"/>
              <a:gd name="T46" fmla="*/ 258 w 320"/>
              <a:gd name="T47" fmla="*/ 65 h 186"/>
              <a:gd name="T48" fmla="*/ 266 w 320"/>
              <a:gd name="T49" fmla="*/ 108 h 186"/>
              <a:gd name="T50" fmla="*/ 266 w 320"/>
              <a:gd name="T51" fmla="*/ 186 h 186"/>
              <a:gd name="T52" fmla="*/ 320 w 320"/>
              <a:gd name="T53"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0" h="186">
                <a:moveTo>
                  <a:pt x="80" y="186"/>
                </a:moveTo>
                <a:lnTo>
                  <a:pt x="80" y="186"/>
                </a:lnTo>
                <a:lnTo>
                  <a:pt x="240" y="186"/>
                </a:lnTo>
                <a:lnTo>
                  <a:pt x="240" y="108"/>
                </a:lnTo>
                <a:cubicBezTo>
                  <a:pt x="240" y="96"/>
                  <a:pt x="238" y="86"/>
                  <a:pt x="234" y="76"/>
                </a:cubicBezTo>
                <a:cubicBezTo>
                  <a:pt x="230" y="66"/>
                  <a:pt x="224" y="57"/>
                  <a:pt x="217" y="50"/>
                </a:cubicBezTo>
                <a:cubicBezTo>
                  <a:pt x="210" y="42"/>
                  <a:pt x="201" y="36"/>
                  <a:pt x="192" y="32"/>
                </a:cubicBezTo>
                <a:cubicBezTo>
                  <a:pt x="182" y="28"/>
                  <a:pt x="171" y="26"/>
                  <a:pt x="160" y="26"/>
                </a:cubicBezTo>
                <a:cubicBezTo>
                  <a:pt x="148" y="26"/>
                  <a:pt x="138" y="28"/>
                  <a:pt x="128" y="32"/>
                </a:cubicBezTo>
                <a:cubicBezTo>
                  <a:pt x="118" y="36"/>
                  <a:pt x="110" y="42"/>
                  <a:pt x="103" y="50"/>
                </a:cubicBezTo>
                <a:cubicBezTo>
                  <a:pt x="95" y="57"/>
                  <a:pt x="90" y="66"/>
                  <a:pt x="86" y="76"/>
                </a:cubicBezTo>
                <a:cubicBezTo>
                  <a:pt x="82" y="86"/>
                  <a:pt x="80" y="96"/>
                  <a:pt x="80" y="108"/>
                </a:cubicBezTo>
                <a:lnTo>
                  <a:pt x="80" y="186"/>
                </a:lnTo>
                <a:close/>
                <a:moveTo>
                  <a:pt x="0" y="186"/>
                </a:moveTo>
                <a:lnTo>
                  <a:pt x="0" y="186"/>
                </a:lnTo>
                <a:lnTo>
                  <a:pt x="53" y="186"/>
                </a:lnTo>
                <a:lnTo>
                  <a:pt x="53" y="108"/>
                </a:lnTo>
                <a:cubicBezTo>
                  <a:pt x="53" y="93"/>
                  <a:pt x="56" y="79"/>
                  <a:pt x="61" y="65"/>
                </a:cubicBezTo>
                <a:cubicBezTo>
                  <a:pt x="67" y="52"/>
                  <a:pt x="74" y="41"/>
                  <a:pt x="84" y="31"/>
                </a:cubicBezTo>
                <a:cubicBezTo>
                  <a:pt x="93" y="21"/>
                  <a:pt x="105" y="13"/>
                  <a:pt x="118" y="7"/>
                </a:cubicBezTo>
                <a:cubicBezTo>
                  <a:pt x="131" y="3"/>
                  <a:pt x="145" y="0"/>
                  <a:pt x="160" y="0"/>
                </a:cubicBezTo>
                <a:cubicBezTo>
                  <a:pt x="175" y="0"/>
                  <a:pt x="189" y="3"/>
                  <a:pt x="202" y="7"/>
                </a:cubicBezTo>
                <a:cubicBezTo>
                  <a:pt x="215" y="13"/>
                  <a:pt x="226" y="21"/>
                  <a:pt x="236" y="31"/>
                </a:cubicBezTo>
                <a:cubicBezTo>
                  <a:pt x="245" y="41"/>
                  <a:pt x="253" y="52"/>
                  <a:pt x="258" y="65"/>
                </a:cubicBezTo>
                <a:cubicBezTo>
                  <a:pt x="264" y="79"/>
                  <a:pt x="266" y="93"/>
                  <a:pt x="266" y="108"/>
                </a:cubicBezTo>
                <a:lnTo>
                  <a:pt x="266" y="186"/>
                </a:lnTo>
                <a:lnTo>
                  <a:pt x="320" y="186"/>
                </a:lnTo>
              </a:path>
            </a:pathLst>
          </a:custGeom>
          <a:solidFill>
            <a:srgbClr val="2F2F2F"/>
          </a:solidFill>
          <a:ln w="0">
            <a:noFill/>
            <a:prstDash val="solid"/>
            <a:round/>
            <a:headEnd/>
            <a:tailEnd/>
          </a:ln>
        </p:spPr>
        <p:txBody>
          <a:bodyPr vert="horz" wrap="square" lIns="76200" tIns="38100" rIns="76200" bIns="38100" numCol="1" anchor="t" anchorCtr="0" compatLnSpc="1">
            <a:prstTxWarp prst="textNoShape">
              <a:avLst/>
            </a:prstTxWarp>
          </a:bodyPr>
          <a:lstStyle/>
          <a:p>
            <a:endParaRPr lang="en-US" sz="1471"/>
          </a:p>
        </p:txBody>
      </p:sp>
      <p:sp>
        <p:nvSpPr>
          <p:cNvPr id="23" name="Freeform 18">
            <a:extLst>
              <a:ext uri="{FF2B5EF4-FFF2-40B4-BE49-F238E27FC236}">
                <a16:creationId xmlns:a16="http://schemas.microsoft.com/office/drawing/2014/main" id="{BD939E70-6B1E-DEC7-F068-2BFB078C1EA0}"/>
              </a:ext>
            </a:extLst>
          </p:cNvPr>
          <p:cNvSpPr>
            <a:spLocks noEditPoints="1"/>
          </p:cNvSpPr>
          <p:nvPr/>
        </p:nvSpPr>
        <p:spPr bwMode="auto">
          <a:xfrm>
            <a:off x="6174346" y="3671403"/>
            <a:ext cx="316178" cy="234156"/>
          </a:xfrm>
          <a:custGeom>
            <a:avLst/>
            <a:gdLst>
              <a:gd name="T0" fmla="*/ 160 w 320"/>
              <a:gd name="T1" fmla="*/ 179 h 237"/>
              <a:gd name="T2" fmla="*/ 160 w 320"/>
              <a:gd name="T3" fmla="*/ 179 h 237"/>
              <a:gd name="T4" fmla="*/ 106 w 320"/>
              <a:gd name="T5" fmla="*/ 125 h 237"/>
              <a:gd name="T6" fmla="*/ 160 w 320"/>
              <a:gd name="T7" fmla="*/ 72 h 237"/>
              <a:gd name="T8" fmla="*/ 213 w 320"/>
              <a:gd name="T9" fmla="*/ 125 h 237"/>
              <a:gd name="T10" fmla="*/ 160 w 320"/>
              <a:gd name="T11" fmla="*/ 179 h 237"/>
              <a:gd name="T12" fmla="*/ 0 w 320"/>
              <a:gd name="T13" fmla="*/ 237 h 237"/>
              <a:gd name="T14" fmla="*/ 0 w 320"/>
              <a:gd name="T15" fmla="*/ 237 h 237"/>
              <a:gd name="T16" fmla="*/ 320 w 320"/>
              <a:gd name="T17" fmla="*/ 237 h 237"/>
              <a:gd name="T18" fmla="*/ 320 w 320"/>
              <a:gd name="T19" fmla="*/ 0 h 237"/>
              <a:gd name="T20" fmla="*/ 0 w 320"/>
              <a:gd name="T21" fmla="*/ 0 h 237"/>
              <a:gd name="T22" fmla="*/ 0 w 320"/>
              <a:gd name="T23" fmla="*/ 237 h 237"/>
              <a:gd name="T24" fmla="*/ 0 w 320"/>
              <a:gd name="T25" fmla="*/ 0 h 237"/>
              <a:gd name="T26" fmla="*/ 0 w 320"/>
              <a:gd name="T27"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0" h="237">
                <a:moveTo>
                  <a:pt x="160" y="179"/>
                </a:moveTo>
                <a:lnTo>
                  <a:pt x="160" y="179"/>
                </a:lnTo>
                <a:cubicBezTo>
                  <a:pt x="130" y="179"/>
                  <a:pt x="106" y="155"/>
                  <a:pt x="106" y="125"/>
                </a:cubicBezTo>
                <a:cubicBezTo>
                  <a:pt x="106" y="96"/>
                  <a:pt x="130" y="72"/>
                  <a:pt x="160" y="72"/>
                </a:cubicBezTo>
                <a:cubicBezTo>
                  <a:pt x="189" y="72"/>
                  <a:pt x="213" y="96"/>
                  <a:pt x="213" y="125"/>
                </a:cubicBezTo>
                <a:cubicBezTo>
                  <a:pt x="213" y="155"/>
                  <a:pt x="189" y="179"/>
                  <a:pt x="160" y="179"/>
                </a:cubicBezTo>
                <a:close/>
                <a:moveTo>
                  <a:pt x="0" y="237"/>
                </a:moveTo>
                <a:lnTo>
                  <a:pt x="0" y="237"/>
                </a:lnTo>
                <a:lnTo>
                  <a:pt x="320" y="237"/>
                </a:lnTo>
                <a:lnTo>
                  <a:pt x="320" y="0"/>
                </a:lnTo>
                <a:lnTo>
                  <a:pt x="0" y="0"/>
                </a:lnTo>
                <a:lnTo>
                  <a:pt x="0" y="237"/>
                </a:lnTo>
                <a:close/>
                <a:moveTo>
                  <a:pt x="0" y="0"/>
                </a:moveTo>
                <a:lnTo>
                  <a:pt x="0" y="0"/>
                </a:lnTo>
                <a:close/>
              </a:path>
            </a:pathLst>
          </a:custGeom>
          <a:solidFill>
            <a:srgbClr val="C1C1C1"/>
          </a:solidFill>
          <a:ln w="0">
            <a:noFill/>
            <a:prstDash val="solid"/>
            <a:round/>
            <a:headEnd/>
            <a:tailEnd/>
          </a:ln>
        </p:spPr>
        <p:txBody>
          <a:bodyPr vert="horz" wrap="square" lIns="76200" tIns="38100" rIns="76200" bIns="38100" numCol="1" anchor="t" anchorCtr="0" compatLnSpc="1">
            <a:prstTxWarp prst="textNoShape">
              <a:avLst/>
            </a:prstTxWarp>
          </a:bodyPr>
          <a:lstStyle/>
          <a:p>
            <a:endParaRPr lang="en-US" sz="1471"/>
          </a:p>
        </p:txBody>
      </p:sp>
      <p:pic>
        <p:nvPicPr>
          <p:cNvPr id="15" name="Graphique 14" descr="Ligne fléchée : droite avec un remplissage uni">
            <a:extLst>
              <a:ext uri="{FF2B5EF4-FFF2-40B4-BE49-F238E27FC236}">
                <a16:creationId xmlns:a16="http://schemas.microsoft.com/office/drawing/2014/main" id="{27AAFB78-A70C-0B6E-0A72-B1015B2C4C59}"/>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rot="10800000" flipH="1">
            <a:off x="6884918" y="2939063"/>
            <a:ext cx="914400" cy="914400"/>
          </a:xfrm>
          <a:prstGeom prst="rect">
            <a:avLst/>
          </a:prstGeom>
        </p:spPr>
      </p:pic>
      <p:sp>
        <p:nvSpPr>
          <p:cNvPr id="16" name="Freeform 17">
            <a:extLst>
              <a:ext uri="{FF2B5EF4-FFF2-40B4-BE49-F238E27FC236}">
                <a16:creationId xmlns:a16="http://schemas.microsoft.com/office/drawing/2014/main" id="{C51A3189-EBBD-F621-37E3-D1795FC1A5F9}"/>
              </a:ext>
            </a:extLst>
          </p:cNvPr>
          <p:cNvSpPr>
            <a:spLocks noEditPoints="1"/>
          </p:cNvSpPr>
          <p:nvPr/>
        </p:nvSpPr>
        <p:spPr bwMode="auto">
          <a:xfrm>
            <a:off x="5250107" y="4575177"/>
            <a:ext cx="316178" cy="182562"/>
          </a:xfrm>
          <a:custGeom>
            <a:avLst/>
            <a:gdLst>
              <a:gd name="T0" fmla="*/ 80 w 320"/>
              <a:gd name="T1" fmla="*/ 186 h 186"/>
              <a:gd name="T2" fmla="*/ 80 w 320"/>
              <a:gd name="T3" fmla="*/ 186 h 186"/>
              <a:gd name="T4" fmla="*/ 240 w 320"/>
              <a:gd name="T5" fmla="*/ 186 h 186"/>
              <a:gd name="T6" fmla="*/ 240 w 320"/>
              <a:gd name="T7" fmla="*/ 108 h 186"/>
              <a:gd name="T8" fmla="*/ 234 w 320"/>
              <a:gd name="T9" fmla="*/ 76 h 186"/>
              <a:gd name="T10" fmla="*/ 217 w 320"/>
              <a:gd name="T11" fmla="*/ 50 h 186"/>
              <a:gd name="T12" fmla="*/ 192 w 320"/>
              <a:gd name="T13" fmla="*/ 32 h 186"/>
              <a:gd name="T14" fmla="*/ 160 w 320"/>
              <a:gd name="T15" fmla="*/ 26 h 186"/>
              <a:gd name="T16" fmla="*/ 128 w 320"/>
              <a:gd name="T17" fmla="*/ 32 h 186"/>
              <a:gd name="T18" fmla="*/ 103 w 320"/>
              <a:gd name="T19" fmla="*/ 50 h 186"/>
              <a:gd name="T20" fmla="*/ 86 w 320"/>
              <a:gd name="T21" fmla="*/ 76 h 186"/>
              <a:gd name="T22" fmla="*/ 80 w 320"/>
              <a:gd name="T23" fmla="*/ 108 h 186"/>
              <a:gd name="T24" fmla="*/ 80 w 320"/>
              <a:gd name="T25" fmla="*/ 186 h 186"/>
              <a:gd name="T26" fmla="*/ 0 w 320"/>
              <a:gd name="T27" fmla="*/ 186 h 186"/>
              <a:gd name="T28" fmla="*/ 0 w 320"/>
              <a:gd name="T29" fmla="*/ 186 h 186"/>
              <a:gd name="T30" fmla="*/ 53 w 320"/>
              <a:gd name="T31" fmla="*/ 186 h 186"/>
              <a:gd name="T32" fmla="*/ 53 w 320"/>
              <a:gd name="T33" fmla="*/ 108 h 186"/>
              <a:gd name="T34" fmla="*/ 61 w 320"/>
              <a:gd name="T35" fmla="*/ 65 h 186"/>
              <a:gd name="T36" fmla="*/ 84 w 320"/>
              <a:gd name="T37" fmla="*/ 31 h 186"/>
              <a:gd name="T38" fmla="*/ 118 w 320"/>
              <a:gd name="T39" fmla="*/ 7 h 186"/>
              <a:gd name="T40" fmla="*/ 160 w 320"/>
              <a:gd name="T41" fmla="*/ 0 h 186"/>
              <a:gd name="T42" fmla="*/ 202 w 320"/>
              <a:gd name="T43" fmla="*/ 7 h 186"/>
              <a:gd name="T44" fmla="*/ 236 w 320"/>
              <a:gd name="T45" fmla="*/ 31 h 186"/>
              <a:gd name="T46" fmla="*/ 258 w 320"/>
              <a:gd name="T47" fmla="*/ 65 h 186"/>
              <a:gd name="T48" fmla="*/ 266 w 320"/>
              <a:gd name="T49" fmla="*/ 108 h 186"/>
              <a:gd name="T50" fmla="*/ 266 w 320"/>
              <a:gd name="T51" fmla="*/ 186 h 186"/>
              <a:gd name="T52" fmla="*/ 320 w 320"/>
              <a:gd name="T53"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0" h="186">
                <a:moveTo>
                  <a:pt x="80" y="186"/>
                </a:moveTo>
                <a:lnTo>
                  <a:pt x="80" y="186"/>
                </a:lnTo>
                <a:lnTo>
                  <a:pt x="240" y="186"/>
                </a:lnTo>
                <a:lnTo>
                  <a:pt x="240" y="108"/>
                </a:lnTo>
                <a:cubicBezTo>
                  <a:pt x="240" y="96"/>
                  <a:pt x="238" y="86"/>
                  <a:pt x="234" y="76"/>
                </a:cubicBezTo>
                <a:cubicBezTo>
                  <a:pt x="230" y="66"/>
                  <a:pt x="224" y="57"/>
                  <a:pt x="217" y="50"/>
                </a:cubicBezTo>
                <a:cubicBezTo>
                  <a:pt x="210" y="42"/>
                  <a:pt x="201" y="36"/>
                  <a:pt x="192" y="32"/>
                </a:cubicBezTo>
                <a:cubicBezTo>
                  <a:pt x="182" y="28"/>
                  <a:pt x="171" y="26"/>
                  <a:pt x="160" y="26"/>
                </a:cubicBezTo>
                <a:cubicBezTo>
                  <a:pt x="148" y="26"/>
                  <a:pt x="138" y="28"/>
                  <a:pt x="128" y="32"/>
                </a:cubicBezTo>
                <a:cubicBezTo>
                  <a:pt x="118" y="36"/>
                  <a:pt x="110" y="42"/>
                  <a:pt x="103" y="50"/>
                </a:cubicBezTo>
                <a:cubicBezTo>
                  <a:pt x="95" y="57"/>
                  <a:pt x="90" y="66"/>
                  <a:pt x="86" y="76"/>
                </a:cubicBezTo>
                <a:cubicBezTo>
                  <a:pt x="82" y="86"/>
                  <a:pt x="80" y="96"/>
                  <a:pt x="80" y="108"/>
                </a:cubicBezTo>
                <a:lnTo>
                  <a:pt x="80" y="186"/>
                </a:lnTo>
                <a:close/>
                <a:moveTo>
                  <a:pt x="0" y="186"/>
                </a:moveTo>
                <a:lnTo>
                  <a:pt x="0" y="186"/>
                </a:lnTo>
                <a:lnTo>
                  <a:pt x="53" y="186"/>
                </a:lnTo>
                <a:lnTo>
                  <a:pt x="53" y="108"/>
                </a:lnTo>
                <a:cubicBezTo>
                  <a:pt x="53" y="93"/>
                  <a:pt x="56" y="79"/>
                  <a:pt x="61" y="65"/>
                </a:cubicBezTo>
                <a:cubicBezTo>
                  <a:pt x="67" y="52"/>
                  <a:pt x="74" y="41"/>
                  <a:pt x="84" y="31"/>
                </a:cubicBezTo>
                <a:cubicBezTo>
                  <a:pt x="93" y="21"/>
                  <a:pt x="105" y="13"/>
                  <a:pt x="118" y="7"/>
                </a:cubicBezTo>
                <a:cubicBezTo>
                  <a:pt x="131" y="3"/>
                  <a:pt x="145" y="0"/>
                  <a:pt x="160" y="0"/>
                </a:cubicBezTo>
                <a:cubicBezTo>
                  <a:pt x="175" y="0"/>
                  <a:pt x="189" y="3"/>
                  <a:pt x="202" y="7"/>
                </a:cubicBezTo>
                <a:cubicBezTo>
                  <a:pt x="215" y="13"/>
                  <a:pt x="226" y="21"/>
                  <a:pt x="236" y="31"/>
                </a:cubicBezTo>
                <a:cubicBezTo>
                  <a:pt x="245" y="41"/>
                  <a:pt x="253" y="52"/>
                  <a:pt x="258" y="65"/>
                </a:cubicBezTo>
                <a:cubicBezTo>
                  <a:pt x="264" y="79"/>
                  <a:pt x="266" y="93"/>
                  <a:pt x="266" y="108"/>
                </a:cubicBezTo>
                <a:lnTo>
                  <a:pt x="266" y="186"/>
                </a:lnTo>
                <a:lnTo>
                  <a:pt x="320" y="186"/>
                </a:lnTo>
              </a:path>
            </a:pathLst>
          </a:custGeom>
          <a:solidFill>
            <a:srgbClr val="2F2F2F"/>
          </a:solidFill>
          <a:ln w="0">
            <a:noFill/>
            <a:prstDash val="solid"/>
            <a:round/>
            <a:headEnd/>
            <a:tailEnd/>
          </a:ln>
        </p:spPr>
        <p:txBody>
          <a:bodyPr vert="horz" wrap="square" lIns="76200" tIns="38100" rIns="76200" bIns="38100" numCol="1" anchor="t" anchorCtr="0" compatLnSpc="1">
            <a:prstTxWarp prst="textNoShape">
              <a:avLst/>
            </a:prstTxWarp>
          </a:bodyPr>
          <a:lstStyle/>
          <a:p>
            <a:endParaRPr lang="en-US" sz="1471"/>
          </a:p>
        </p:txBody>
      </p:sp>
      <p:sp>
        <p:nvSpPr>
          <p:cNvPr id="24" name="Freeform 18">
            <a:extLst>
              <a:ext uri="{FF2B5EF4-FFF2-40B4-BE49-F238E27FC236}">
                <a16:creationId xmlns:a16="http://schemas.microsoft.com/office/drawing/2014/main" id="{9AA088FF-1384-596E-56F8-D77BAB38FA96}"/>
              </a:ext>
            </a:extLst>
          </p:cNvPr>
          <p:cNvSpPr>
            <a:spLocks noEditPoints="1"/>
          </p:cNvSpPr>
          <p:nvPr/>
        </p:nvSpPr>
        <p:spPr bwMode="auto">
          <a:xfrm>
            <a:off x="5250107" y="4757739"/>
            <a:ext cx="316178" cy="234156"/>
          </a:xfrm>
          <a:custGeom>
            <a:avLst/>
            <a:gdLst>
              <a:gd name="T0" fmla="*/ 160 w 320"/>
              <a:gd name="T1" fmla="*/ 179 h 237"/>
              <a:gd name="T2" fmla="*/ 160 w 320"/>
              <a:gd name="T3" fmla="*/ 179 h 237"/>
              <a:gd name="T4" fmla="*/ 106 w 320"/>
              <a:gd name="T5" fmla="*/ 125 h 237"/>
              <a:gd name="T6" fmla="*/ 160 w 320"/>
              <a:gd name="T7" fmla="*/ 72 h 237"/>
              <a:gd name="T8" fmla="*/ 213 w 320"/>
              <a:gd name="T9" fmla="*/ 125 h 237"/>
              <a:gd name="T10" fmla="*/ 160 w 320"/>
              <a:gd name="T11" fmla="*/ 179 h 237"/>
              <a:gd name="T12" fmla="*/ 0 w 320"/>
              <a:gd name="T13" fmla="*/ 237 h 237"/>
              <a:gd name="T14" fmla="*/ 0 w 320"/>
              <a:gd name="T15" fmla="*/ 237 h 237"/>
              <a:gd name="T16" fmla="*/ 320 w 320"/>
              <a:gd name="T17" fmla="*/ 237 h 237"/>
              <a:gd name="T18" fmla="*/ 320 w 320"/>
              <a:gd name="T19" fmla="*/ 0 h 237"/>
              <a:gd name="T20" fmla="*/ 0 w 320"/>
              <a:gd name="T21" fmla="*/ 0 h 237"/>
              <a:gd name="T22" fmla="*/ 0 w 320"/>
              <a:gd name="T23" fmla="*/ 237 h 237"/>
              <a:gd name="T24" fmla="*/ 0 w 320"/>
              <a:gd name="T25" fmla="*/ 0 h 237"/>
              <a:gd name="T26" fmla="*/ 0 w 320"/>
              <a:gd name="T27"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0" h="237">
                <a:moveTo>
                  <a:pt x="160" y="179"/>
                </a:moveTo>
                <a:lnTo>
                  <a:pt x="160" y="179"/>
                </a:lnTo>
                <a:cubicBezTo>
                  <a:pt x="130" y="179"/>
                  <a:pt x="106" y="155"/>
                  <a:pt x="106" y="125"/>
                </a:cubicBezTo>
                <a:cubicBezTo>
                  <a:pt x="106" y="96"/>
                  <a:pt x="130" y="72"/>
                  <a:pt x="160" y="72"/>
                </a:cubicBezTo>
                <a:cubicBezTo>
                  <a:pt x="189" y="72"/>
                  <a:pt x="213" y="96"/>
                  <a:pt x="213" y="125"/>
                </a:cubicBezTo>
                <a:cubicBezTo>
                  <a:pt x="213" y="155"/>
                  <a:pt x="189" y="179"/>
                  <a:pt x="160" y="179"/>
                </a:cubicBezTo>
                <a:close/>
                <a:moveTo>
                  <a:pt x="0" y="237"/>
                </a:moveTo>
                <a:lnTo>
                  <a:pt x="0" y="237"/>
                </a:lnTo>
                <a:lnTo>
                  <a:pt x="320" y="237"/>
                </a:lnTo>
                <a:lnTo>
                  <a:pt x="320" y="0"/>
                </a:lnTo>
                <a:lnTo>
                  <a:pt x="0" y="0"/>
                </a:lnTo>
                <a:lnTo>
                  <a:pt x="0" y="237"/>
                </a:lnTo>
                <a:close/>
                <a:moveTo>
                  <a:pt x="0" y="0"/>
                </a:moveTo>
                <a:lnTo>
                  <a:pt x="0" y="0"/>
                </a:lnTo>
                <a:close/>
              </a:path>
            </a:pathLst>
          </a:custGeom>
          <a:solidFill>
            <a:srgbClr val="C1C1C1"/>
          </a:solidFill>
          <a:ln w="0">
            <a:noFill/>
            <a:prstDash val="solid"/>
            <a:round/>
            <a:headEnd/>
            <a:tailEnd/>
          </a:ln>
        </p:spPr>
        <p:txBody>
          <a:bodyPr vert="horz" wrap="square" lIns="76200" tIns="38100" rIns="76200" bIns="38100" numCol="1" anchor="t" anchorCtr="0" compatLnSpc="1">
            <a:prstTxWarp prst="textNoShape">
              <a:avLst/>
            </a:prstTxWarp>
          </a:bodyPr>
          <a:lstStyle/>
          <a:p>
            <a:endParaRPr lang="en-US" sz="1471"/>
          </a:p>
        </p:txBody>
      </p:sp>
      <p:sp>
        <p:nvSpPr>
          <p:cNvPr id="25" name="Freeform 7">
            <a:extLst>
              <a:ext uri="{FF2B5EF4-FFF2-40B4-BE49-F238E27FC236}">
                <a16:creationId xmlns:a16="http://schemas.microsoft.com/office/drawing/2014/main" id="{49472DC4-6A79-4A86-B7B5-C0EBE1472CEA}"/>
              </a:ext>
            </a:extLst>
          </p:cNvPr>
          <p:cNvSpPr>
            <a:spLocks/>
          </p:cNvSpPr>
          <p:nvPr/>
        </p:nvSpPr>
        <p:spPr bwMode="auto">
          <a:xfrm>
            <a:off x="5848329" y="4645836"/>
            <a:ext cx="316178" cy="359434"/>
          </a:xfrm>
          <a:custGeom>
            <a:avLst/>
            <a:gdLst>
              <a:gd name="T0" fmla="*/ 121 w 186"/>
              <a:gd name="T1" fmla="*/ 8 h 195"/>
              <a:gd name="T2" fmla="*/ 121 w 186"/>
              <a:gd name="T3" fmla="*/ 8 h 195"/>
              <a:gd name="T4" fmla="*/ 93 w 186"/>
              <a:gd name="T5" fmla="*/ 0 h 195"/>
              <a:gd name="T6" fmla="*/ 65 w 186"/>
              <a:gd name="T7" fmla="*/ 8 h 195"/>
              <a:gd name="T8" fmla="*/ 34 w 186"/>
              <a:gd name="T9" fmla="*/ 24 h 195"/>
              <a:gd name="T10" fmla="*/ 0 w 186"/>
              <a:gd name="T11" fmla="*/ 32 h 195"/>
              <a:gd name="T12" fmla="*/ 0 w 186"/>
              <a:gd name="T13" fmla="*/ 64 h 195"/>
              <a:gd name="T14" fmla="*/ 8 w 186"/>
              <a:gd name="T15" fmla="*/ 105 h 195"/>
              <a:gd name="T16" fmla="*/ 29 w 186"/>
              <a:gd name="T17" fmla="*/ 141 h 195"/>
              <a:gd name="T18" fmla="*/ 59 w 186"/>
              <a:gd name="T19" fmla="*/ 171 h 195"/>
              <a:gd name="T20" fmla="*/ 93 w 186"/>
              <a:gd name="T21" fmla="*/ 195 h 195"/>
              <a:gd name="T22" fmla="*/ 127 w 186"/>
              <a:gd name="T23" fmla="*/ 171 h 195"/>
              <a:gd name="T24" fmla="*/ 157 w 186"/>
              <a:gd name="T25" fmla="*/ 141 h 195"/>
              <a:gd name="T26" fmla="*/ 178 w 186"/>
              <a:gd name="T27" fmla="*/ 105 h 195"/>
              <a:gd name="T28" fmla="*/ 186 w 186"/>
              <a:gd name="T29" fmla="*/ 64 h 195"/>
              <a:gd name="T30" fmla="*/ 186 w 186"/>
              <a:gd name="T31" fmla="*/ 32 h 195"/>
              <a:gd name="T32" fmla="*/ 152 w 186"/>
              <a:gd name="T33" fmla="*/ 24 h 195"/>
              <a:gd name="T34" fmla="*/ 121 w 186"/>
              <a:gd name="T35" fmla="*/ 8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195">
                <a:moveTo>
                  <a:pt x="121" y="8"/>
                </a:moveTo>
                <a:lnTo>
                  <a:pt x="121" y="8"/>
                </a:lnTo>
                <a:cubicBezTo>
                  <a:pt x="113" y="2"/>
                  <a:pt x="103" y="0"/>
                  <a:pt x="93" y="0"/>
                </a:cubicBezTo>
                <a:cubicBezTo>
                  <a:pt x="83" y="0"/>
                  <a:pt x="74" y="2"/>
                  <a:pt x="65" y="8"/>
                </a:cubicBezTo>
                <a:cubicBezTo>
                  <a:pt x="56" y="14"/>
                  <a:pt x="45" y="20"/>
                  <a:pt x="34" y="24"/>
                </a:cubicBezTo>
                <a:cubicBezTo>
                  <a:pt x="23" y="27"/>
                  <a:pt x="11" y="30"/>
                  <a:pt x="0" y="32"/>
                </a:cubicBezTo>
                <a:lnTo>
                  <a:pt x="0" y="64"/>
                </a:lnTo>
                <a:cubicBezTo>
                  <a:pt x="0" y="78"/>
                  <a:pt x="3" y="92"/>
                  <a:pt x="8" y="105"/>
                </a:cubicBezTo>
                <a:cubicBezTo>
                  <a:pt x="13" y="118"/>
                  <a:pt x="20" y="130"/>
                  <a:pt x="29" y="141"/>
                </a:cubicBezTo>
                <a:cubicBezTo>
                  <a:pt x="38" y="152"/>
                  <a:pt x="48" y="162"/>
                  <a:pt x="59" y="171"/>
                </a:cubicBezTo>
                <a:cubicBezTo>
                  <a:pt x="70" y="180"/>
                  <a:pt x="82" y="188"/>
                  <a:pt x="93" y="195"/>
                </a:cubicBezTo>
                <a:cubicBezTo>
                  <a:pt x="105" y="188"/>
                  <a:pt x="116" y="180"/>
                  <a:pt x="127" y="171"/>
                </a:cubicBezTo>
                <a:cubicBezTo>
                  <a:pt x="138" y="162"/>
                  <a:pt x="148" y="152"/>
                  <a:pt x="157" y="141"/>
                </a:cubicBezTo>
                <a:cubicBezTo>
                  <a:pt x="166" y="130"/>
                  <a:pt x="173" y="118"/>
                  <a:pt x="178" y="105"/>
                </a:cubicBezTo>
                <a:cubicBezTo>
                  <a:pt x="184" y="92"/>
                  <a:pt x="186" y="78"/>
                  <a:pt x="186" y="64"/>
                </a:cubicBezTo>
                <a:lnTo>
                  <a:pt x="186" y="32"/>
                </a:lnTo>
                <a:cubicBezTo>
                  <a:pt x="175" y="30"/>
                  <a:pt x="164" y="27"/>
                  <a:pt x="152" y="24"/>
                </a:cubicBezTo>
                <a:cubicBezTo>
                  <a:pt x="141" y="20"/>
                  <a:pt x="131" y="14"/>
                  <a:pt x="121" y="8"/>
                </a:cubicBezTo>
                <a:close/>
              </a:path>
            </a:pathLst>
          </a:custGeom>
          <a:solidFill>
            <a:srgbClr val="0078D4"/>
          </a:solidFill>
          <a:ln w="0">
            <a:noFill/>
            <a:prstDash val="solid"/>
            <a:round/>
            <a:headEnd/>
            <a:tailEnd/>
          </a:ln>
        </p:spPr>
        <p:txBody>
          <a:bodyPr vert="horz" wrap="square" lIns="76200" tIns="38100" rIns="76200" bIns="38100" numCol="1" anchor="t" anchorCtr="0" compatLnSpc="1">
            <a:prstTxWarp prst="textNoShape">
              <a:avLst/>
            </a:prstTxWarp>
          </a:bodyPr>
          <a:lstStyle/>
          <a:p>
            <a:endParaRPr lang="en-US" sz="1471"/>
          </a:p>
        </p:txBody>
      </p:sp>
      <p:pic>
        <p:nvPicPr>
          <p:cNvPr id="26" name="Picture 2" descr="Pricing - Microsoft Purview | Microsoft Azure">
            <a:extLst>
              <a:ext uri="{FF2B5EF4-FFF2-40B4-BE49-F238E27FC236}">
                <a16:creationId xmlns:a16="http://schemas.microsoft.com/office/drawing/2014/main" id="{02D2AC52-F545-0948-B515-8615A714E6FF}"/>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4630414" y="4986183"/>
            <a:ext cx="1459582" cy="766280"/>
          </a:xfrm>
          <a:prstGeom prst="rect">
            <a:avLst/>
          </a:prstGeom>
          <a:noFill/>
          <a:extLst>
            <a:ext uri="{909E8E84-426E-40DD-AFC4-6F175D3DCCD1}">
              <a14:hiddenFill xmlns:a14="http://schemas.microsoft.com/office/drawing/2010/main">
                <a:solidFill>
                  <a:srgbClr val="FFFFFF"/>
                </a:solidFill>
              </a14:hiddenFill>
            </a:ext>
          </a:extLst>
        </p:spPr>
      </p:pic>
      <p:pic>
        <p:nvPicPr>
          <p:cNvPr id="28" name="Graphique 27" descr="Employé de bureau contour">
            <a:extLst>
              <a:ext uri="{FF2B5EF4-FFF2-40B4-BE49-F238E27FC236}">
                <a16:creationId xmlns:a16="http://schemas.microsoft.com/office/drawing/2014/main" id="{77CFC409-FB7F-898F-3AD3-CAC4D8FD059B}"/>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2921451" y="2445816"/>
            <a:ext cx="1582132" cy="1582132"/>
          </a:xfrm>
          <a:prstGeom prst="rect">
            <a:avLst/>
          </a:prstGeom>
        </p:spPr>
      </p:pic>
      <p:pic>
        <p:nvPicPr>
          <p:cNvPr id="29" name="Graphique 28" descr="Ordinateur portable contour">
            <a:extLst>
              <a:ext uri="{FF2B5EF4-FFF2-40B4-BE49-F238E27FC236}">
                <a16:creationId xmlns:a16="http://schemas.microsoft.com/office/drawing/2014/main" id="{7FC6EBE1-CCB6-3854-C64C-C732DBE3FDF1}"/>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4908359" y="3298157"/>
            <a:ext cx="1459582" cy="1459582"/>
          </a:xfrm>
          <a:prstGeom prst="rect">
            <a:avLst/>
          </a:prstGeom>
        </p:spPr>
      </p:pic>
      <p:pic>
        <p:nvPicPr>
          <p:cNvPr id="5" name="Graphic 358">
            <a:extLst>
              <a:ext uri="{FF2B5EF4-FFF2-40B4-BE49-F238E27FC236}">
                <a16:creationId xmlns:a16="http://schemas.microsoft.com/office/drawing/2014/main" id="{375CCB24-5157-A16D-4F74-EE5A6FEAF4C5}"/>
              </a:ext>
              <a:ext uri="{C183D7F6-B498-43B3-948B-1728B52AA6E4}">
                <adec:decorative xmlns:adec="http://schemas.microsoft.com/office/drawing/2017/decorative" val="1"/>
              </a:ext>
            </a:extLst>
          </p:cNvPr>
          <p:cNvPicPr>
            <a:picLocks noChangeAspect="1"/>
          </p:cNvPicPr>
          <p:nvPr/>
        </p:nvPicPr>
        <p:blipFill rotWithShape="1">
          <a:blip r:embed="rId17" cstate="email">
            <a:extLst>
              <a:ext uri="{28A0092B-C50C-407E-A947-70E740481C1C}">
                <a14:useLocalDpi xmlns:a14="http://schemas.microsoft.com/office/drawing/2010/main"/>
              </a:ext>
              <a:ext uri="{96DAC541-7B7A-43D3-8B79-37D633B846F1}">
                <asvg:svgBlip xmlns:asvg="http://schemas.microsoft.com/office/drawing/2016/SVG/main" r:embed="rId18"/>
              </a:ext>
            </a:extLst>
          </a:blip>
          <a:srcRect l="-42408" t="-42408" r="-42408" b="-42408"/>
          <a:stretch/>
        </p:blipFill>
        <p:spPr>
          <a:xfrm>
            <a:off x="5548998" y="4873176"/>
            <a:ext cx="985780" cy="978919"/>
          </a:xfrm>
          <a:prstGeom prst="rect">
            <a:avLst/>
          </a:prstGeom>
        </p:spPr>
      </p:pic>
      <p:pic>
        <p:nvPicPr>
          <p:cNvPr id="7" name="Graphique 6" descr="Document avec un remplissage uni">
            <a:extLst>
              <a:ext uri="{FF2B5EF4-FFF2-40B4-BE49-F238E27FC236}">
                <a16:creationId xmlns:a16="http://schemas.microsoft.com/office/drawing/2014/main" id="{BA989D2D-48D7-E718-72AE-7DA97B2905EF}"/>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8128498" y="1597792"/>
            <a:ext cx="646331" cy="646331"/>
          </a:xfrm>
          <a:prstGeom prst="rect">
            <a:avLst/>
          </a:prstGeom>
        </p:spPr>
      </p:pic>
      <p:sp>
        <p:nvSpPr>
          <p:cNvPr id="11" name="Freeform 17">
            <a:extLst>
              <a:ext uri="{FF2B5EF4-FFF2-40B4-BE49-F238E27FC236}">
                <a16:creationId xmlns:a16="http://schemas.microsoft.com/office/drawing/2014/main" id="{A68FA843-12BC-A755-BD85-1EE3F2417C90}"/>
              </a:ext>
            </a:extLst>
          </p:cNvPr>
          <p:cNvSpPr>
            <a:spLocks noEditPoints="1"/>
          </p:cNvSpPr>
          <p:nvPr/>
        </p:nvSpPr>
        <p:spPr bwMode="auto">
          <a:xfrm>
            <a:off x="8124069" y="1944483"/>
            <a:ext cx="316178" cy="182562"/>
          </a:xfrm>
          <a:custGeom>
            <a:avLst/>
            <a:gdLst>
              <a:gd name="T0" fmla="*/ 80 w 320"/>
              <a:gd name="T1" fmla="*/ 186 h 186"/>
              <a:gd name="T2" fmla="*/ 80 w 320"/>
              <a:gd name="T3" fmla="*/ 186 h 186"/>
              <a:gd name="T4" fmla="*/ 240 w 320"/>
              <a:gd name="T5" fmla="*/ 186 h 186"/>
              <a:gd name="T6" fmla="*/ 240 w 320"/>
              <a:gd name="T7" fmla="*/ 108 h 186"/>
              <a:gd name="T8" fmla="*/ 234 w 320"/>
              <a:gd name="T9" fmla="*/ 76 h 186"/>
              <a:gd name="T10" fmla="*/ 217 w 320"/>
              <a:gd name="T11" fmla="*/ 50 h 186"/>
              <a:gd name="T12" fmla="*/ 192 w 320"/>
              <a:gd name="T13" fmla="*/ 32 h 186"/>
              <a:gd name="T14" fmla="*/ 160 w 320"/>
              <a:gd name="T15" fmla="*/ 26 h 186"/>
              <a:gd name="T16" fmla="*/ 128 w 320"/>
              <a:gd name="T17" fmla="*/ 32 h 186"/>
              <a:gd name="T18" fmla="*/ 103 w 320"/>
              <a:gd name="T19" fmla="*/ 50 h 186"/>
              <a:gd name="T20" fmla="*/ 86 w 320"/>
              <a:gd name="T21" fmla="*/ 76 h 186"/>
              <a:gd name="T22" fmla="*/ 80 w 320"/>
              <a:gd name="T23" fmla="*/ 108 h 186"/>
              <a:gd name="T24" fmla="*/ 80 w 320"/>
              <a:gd name="T25" fmla="*/ 186 h 186"/>
              <a:gd name="T26" fmla="*/ 0 w 320"/>
              <a:gd name="T27" fmla="*/ 186 h 186"/>
              <a:gd name="T28" fmla="*/ 0 w 320"/>
              <a:gd name="T29" fmla="*/ 186 h 186"/>
              <a:gd name="T30" fmla="*/ 53 w 320"/>
              <a:gd name="T31" fmla="*/ 186 h 186"/>
              <a:gd name="T32" fmla="*/ 53 w 320"/>
              <a:gd name="T33" fmla="*/ 108 h 186"/>
              <a:gd name="T34" fmla="*/ 61 w 320"/>
              <a:gd name="T35" fmla="*/ 65 h 186"/>
              <a:gd name="T36" fmla="*/ 84 w 320"/>
              <a:gd name="T37" fmla="*/ 31 h 186"/>
              <a:gd name="T38" fmla="*/ 118 w 320"/>
              <a:gd name="T39" fmla="*/ 7 h 186"/>
              <a:gd name="T40" fmla="*/ 160 w 320"/>
              <a:gd name="T41" fmla="*/ 0 h 186"/>
              <a:gd name="T42" fmla="*/ 202 w 320"/>
              <a:gd name="T43" fmla="*/ 7 h 186"/>
              <a:gd name="T44" fmla="*/ 236 w 320"/>
              <a:gd name="T45" fmla="*/ 31 h 186"/>
              <a:gd name="T46" fmla="*/ 258 w 320"/>
              <a:gd name="T47" fmla="*/ 65 h 186"/>
              <a:gd name="T48" fmla="*/ 266 w 320"/>
              <a:gd name="T49" fmla="*/ 108 h 186"/>
              <a:gd name="T50" fmla="*/ 266 w 320"/>
              <a:gd name="T51" fmla="*/ 186 h 186"/>
              <a:gd name="T52" fmla="*/ 320 w 320"/>
              <a:gd name="T53"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0" h="186">
                <a:moveTo>
                  <a:pt x="80" y="186"/>
                </a:moveTo>
                <a:lnTo>
                  <a:pt x="80" y="186"/>
                </a:lnTo>
                <a:lnTo>
                  <a:pt x="240" y="186"/>
                </a:lnTo>
                <a:lnTo>
                  <a:pt x="240" y="108"/>
                </a:lnTo>
                <a:cubicBezTo>
                  <a:pt x="240" y="96"/>
                  <a:pt x="238" y="86"/>
                  <a:pt x="234" y="76"/>
                </a:cubicBezTo>
                <a:cubicBezTo>
                  <a:pt x="230" y="66"/>
                  <a:pt x="224" y="57"/>
                  <a:pt x="217" y="50"/>
                </a:cubicBezTo>
                <a:cubicBezTo>
                  <a:pt x="210" y="42"/>
                  <a:pt x="201" y="36"/>
                  <a:pt x="192" y="32"/>
                </a:cubicBezTo>
                <a:cubicBezTo>
                  <a:pt x="182" y="28"/>
                  <a:pt x="171" y="26"/>
                  <a:pt x="160" y="26"/>
                </a:cubicBezTo>
                <a:cubicBezTo>
                  <a:pt x="148" y="26"/>
                  <a:pt x="138" y="28"/>
                  <a:pt x="128" y="32"/>
                </a:cubicBezTo>
                <a:cubicBezTo>
                  <a:pt x="118" y="36"/>
                  <a:pt x="110" y="42"/>
                  <a:pt x="103" y="50"/>
                </a:cubicBezTo>
                <a:cubicBezTo>
                  <a:pt x="95" y="57"/>
                  <a:pt x="90" y="66"/>
                  <a:pt x="86" y="76"/>
                </a:cubicBezTo>
                <a:cubicBezTo>
                  <a:pt x="82" y="86"/>
                  <a:pt x="80" y="96"/>
                  <a:pt x="80" y="108"/>
                </a:cubicBezTo>
                <a:lnTo>
                  <a:pt x="80" y="186"/>
                </a:lnTo>
                <a:close/>
                <a:moveTo>
                  <a:pt x="0" y="186"/>
                </a:moveTo>
                <a:lnTo>
                  <a:pt x="0" y="186"/>
                </a:lnTo>
                <a:lnTo>
                  <a:pt x="53" y="186"/>
                </a:lnTo>
                <a:lnTo>
                  <a:pt x="53" y="108"/>
                </a:lnTo>
                <a:cubicBezTo>
                  <a:pt x="53" y="93"/>
                  <a:pt x="56" y="79"/>
                  <a:pt x="61" y="65"/>
                </a:cubicBezTo>
                <a:cubicBezTo>
                  <a:pt x="67" y="52"/>
                  <a:pt x="74" y="41"/>
                  <a:pt x="84" y="31"/>
                </a:cubicBezTo>
                <a:cubicBezTo>
                  <a:pt x="93" y="21"/>
                  <a:pt x="105" y="13"/>
                  <a:pt x="118" y="7"/>
                </a:cubicBezTo>
                <a:cubicBezTo>
                  <a:pt x="131" y="3"/>
                  <a:pt x="145" y="0"/>
                  <a:pt x="160" y="0"/>
                </a:cubicBezTo>
                <a:cubicBezTo>
                  <a:pt x="175" y="0"/>
                  <a:pt x="189" y="3"/>
                  <a:pt x="202" y="7"/>
                </a:cubicBezTo>
                <a:cubicBezTo>
                  <a:pt x="215" y="13"/>
                  <a:pt x="226" y="21"/>
                  <a:pt x="236" y="31"/>
                </a:cubicBezTo>
                <a:cubicBezTo>
                  <a:pt x="245" y="41"/>
                  <a:pt x="253" y="52"/>
                  <a:pt x="258" y="65"/>
                </a:cubicBezTo>
                <a:cubicBezTo>
                  <a:pt x="264" y="79"/>
                  <a:pt x="266" y="93"/>
                  <a:pt x="266" y="108"/>
                </a:cubicBezTo>
                <a:lnTo>
                  <a:pt x="266" y="186"/>
                </a:lnTo>
                <a:lnTo>
                  <a:pt x="320" y="186"/>
                </a:lnTo>
              </a:path>
            </a:pathLst>
          </a:custGeom>
          <a:solidFill>
            <a:srgbClr val="2F2F2F"/>
          </a:solidFill>
          <a:ln w="0">
            <a:noFill/>
            <a:prstDash val="solid"/>
            <a:round/>
            <a:headEnd/>
            <a:tailEnd/>
          </a:ln>
        </p:spPr>
        <p:txBody>
          <a:bodyPr vert="horz" wrap="square" lIns="76200" tIns="38100" rIns="76200" bIns="38100" numCol="1" anchor="t" anchorCtr="0" compatLnSpc="1">
            <a:prstTxWarp prst="textNoShape">
              <a:avLst/>
            </a:prstTxWarp>
          </a:bodyPr>
          <a:lstStyle/>
          <a:p>
            <a:endParaRPr lang="en-US" sz="1471"/>
          </a:p>
        </p:txBody>
      </p:sp>
      <p:sp>
        <p:nvSpPr>
          <p:cNvPr id="12" name="Freeform 18">
            <a:extLst>
              <a:ext uri="{FF2B5EF4-FFF2-40B4-BE49-F238E27FC236}">
                <a16:creationId xmlns:a16="http://schemas.microsoft.com/office/drawing/2014/main" id="{6A1AFD70-3256-209B-9ABC-56A9D049F87E}"/>
              </a:ext>
            </a:extLst>
          </p:cNvPr>
          <p:cNvSpPr>
            <a:spLocks noEditPoints="1"/>
          </p:cNvSpPr>
          <p:nvPr/>
        </p:nvSpPr>
        <p:spPr bwMode="auto">
          <a:xfrm>
            <a:off x="8124069" y="2127045"/>
            <a:ext cx="316178" cy="234156"/>
          </a:xfrm>
          <a:custGeom>
            <a:avLst/>
            <a:gdLst>
              <a:gd name="T0" fmla="*/ 160 w 320"/>
              <a:gd name="T1" fmla="*/ 179 h 237"/>
              <a:gd name="T2" fmla="*/ 160 w 320"/>
              <a:gd name="T3" fmla="*/ 179 h 237"/>
              <a:gd name="T4" fmla="*/ 106 w 320"/>
              <a:gd name="T5" fmla="*/ 125 h 237"/>
              <a:gd name="T6" fmla="*/ 160 w 320"/>
              <a:gd name="T7" fmla="*/ 72 h 237"/>
              <a:gd name="T8" fmla="*/ 213 w 320"/>
              <a:gd name="T9" fmla="*/ 125 h 237"/>
              <a:gd name="T10" fmla="*/ 160 w 320"/>
              <a:gd name="T11" fmla="*/ 179 h 237"/>
              <a:gd name="T12" fmla="*/ 0 w 320"/>
              <a:gd name="T13" fmla="*/ 237 h 237"/>
              <a:gd name="T14" fmla="*/ 0 w 320"/>
              <a:gd name="T15" fmla="*/ 237 h 237"/>
              <a:gd name="T16" fmla="*/ 320 w 320"/>
              <a:gd name="T17" fmla="*/ 237 h 237"/>
              <a:gd name="T18" fmla="*/ 320 w 320"/>
              <a:gd name="T19" fmla="*/ 0 h 237"/>
              <a:gd name="T20" fmla="*/ 0 w 320"/>
              <a:gd name="T21" fmla="*/ 0 h 237"/>
              <a:gd name="T22" fmla="*/ 0 w 320"/>
              <a:gd name="T23" fmla="*/ 237 h 237"/>
              <a:gd name="T24" fmla="*/ 0 w 320"/>
              <a:gd name="T25" fmla="*/ 0 h 237"/>
              <a:gd name="T26" fmla="*/ 0 w 320"/>
              <a:gd name="T27"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0" h="237">
                <a:moveTo>
                  <a:pt x="160" y="179"/>
                </a:moveTo>
                <a:lnTo>
                  <a:pt x="160" y="179"/>
                </a:lnTo>
                <a:cubicBezTo>
                  <a:pt x="130" y="179"/>
                  <a:pt x="106" y="155"/>
                  <a:pt x="106" y="125"/>
                </a:cubicBezTo>
                <a:cubicBezTo>
                  <a:pt x="106" y="96"/>
                  <a:pt x="130" y="72"/>
                  <a:pt x="160" y="72"/>
                </a:cubicBezTo>
                <a:cubicBezTo>
                  <a:pt x="189" y="72"/>
                  <a:pt x="213" y="96"/>
                  <a:pt x="213" y="125"/>
                </a:cubicBezTo>
                <a:cubicBezTo>
                  <a:pt x="213" y="155"/>
                  <a:pt x="189" y="179"/>
                  <a:pt x="160" y="179"/>
                </a:cubicBezTo>
                <a:close/>
                <a:moveTo>
                  <a:pt x="0" y="237"/>
                </a:moveTo>
                <a:lnTo>
                  <a:pt x="0" y="237"/>
                </a:lnTo>
                <a:lnTo>
                  <a:pt x="320" y="237"/>
                </a:lnTo>
                <a:lnTo>
                  <a:pt x="320" y="0"/>
                </a:lnTo>
                <a:lnTo>
                  <a:pt x="0" y="0"/>
                </a:lnTo>
                <a:lnTo>
                  <a:pt x="0" y="237"/>
                </a:lnTo>
                <a:close/>
                <a:moveTo>
                  <a:pt x="0" y="0"/>
                </a:moveTo>
                <a:lnTo>
                  <a:pt x="0" y="0"/>
                </a:lnTo>
                <a:close/>
              </a:path>
            </a:pathLst>
          </a:custGeom>
          <a:solidFill>
            <a:srgbClr val="C1C1C1"/>
          </a:solidFill>
          <a:ln w="0">
            <a:noFill/>
            <a:prstDash val="solid"/>
            <a:round/>
            <a:headEnd/>
            <a:tailEnd/>
          </a:ln>
        </p:spPr>
        <p:txBody>
          <a:bodyPr vert="horz" wrap="square" lIns="76200" tIns="38100" rIns="76200" bIns="38100" numCol="1" anchor="t" anchorCtr="0" compatLnSpc="1">
            <a:prstTxWarp prst="textNoShape">
              <a:avLst/>
            </a:prstTxWarp>
          </a:bodyPr>
          <a:lstStyle/>
          <a:p>
            <a:endParaRPr lang="en-US" sz="1471"/>
          </a:p>
        </p:txBody>
      </p:sp>
      <p:pic>
        <p:nvPicPr>
          <p:cNvPr id="13" name="Graphique 12" descr="Fermer avec un remplissage uni">
            <a:extLst>
              <a:ext uri="{FF2B5EF4-FFF2-40B4-BE49-F238E27FC236}">
                <a16:creationId xmlns:a16="http://schemas.microsoft.com/office/drawing/2014/main" id="{679712E6-BBFE-4819-3EA4-6B9E581AD60F}"/>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8234785" y="1815818"/>
            <a:ext cx="433755" cy="433755"/>
          </a:xfrm>
          <a:prstGeom prst="rect">
            <a:avLst/>
          </a:prstGeom>
        </p:spPr>
      </p:pic>
      <p:sp>
        <p:nvSpPr>
          <p:cNvPr id="14" name="Oval 293">
            <a:extLst>
              <a:ext uri="{FF2B5EF4-FFF2-40B4-BE49-F238E27FC236}">
                <a16:creationId xmlns:a16="http://schemas.microsoft.com/office/drawing/2014/main" id="{21F2B1F9-B694-91F4-E617-4479C00CABC2}"/>
              </a:ext>
              <a:ext uri="{C183D7F6-B498-43B3-948B-1728B52AA6E4}">
                <adec:decorative xmlns:adec="http://schemas.microsoft.com/office/drawing/2017/decorative" val="1"/>
              </a:ext>
            </a:extLst>
          </p:cNvPr>
          <p:cNvSpPr/>
          <p:nvPr/>
        </p:nvSpPr>
        <p:spPr bwMode="auto">
          <a:xfrm>
            <a:off x="8545944" y="1132251"/>
            <a:ext cx="743068" cy="743065"/>
          </a:xfrm>
          <a:prstGeom prst="ellipse">
            <a:avLst/>
          </a:prstGeom>
          <a:solidFill>
            <a:srgbClr val="FFFFFF"/>
          </a:solidFill>
          <a:ln w="9525" cap="flat" cmpd="sng" algn="ctr">
            <a:noFill/>
            <a:prstDash val="solid"/>
            <a:headEnd type="none" w="med" len="med"/>
            <a:tailEnd type="none" w="med" len="med"/>
          </a:ln>
          <a:effectLst>
            <a:outerShdw blurRad="190500" dist="76200" dir="2400000" algn="ctr" rotWithShape="0">
              <a:prstClr val="black">
                <a:alpha val="30000"/>
              </a:prstClr>
            </a:outerShdw>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2353" kern="0" err="1">
              <a:gradFill>
                <a:gsLst>
                  <a:gs pos="0">
                    <a:srgbClr val="FFFFFF"/>
                  </a:gs>
                  <a:gs pos="100000">
                    <a:srgbClr val="FFFFFF"/>
                  </a:gs>
                </a:gsLst>
                <a:lin ang="5400000" scaled="0"/>
              </a:gradFill>
              <a:latin typeface="Segoe UI"/>
              <a:cs typeface="Segoe UI" pitchFamily="34" charset="0"/>
            </a:endParaRPr>
          </a:p>
        </p:txBody>
      </p:sp>
      <p:pic>
        <p:nvPicPr>
          <p:cNvPr id="27" name="Picture 10" descr="Dropbox Logo PNG Transparent &amp; SVG Vector - Freebie Supply">
            <a:extLst>
              <a:ext uri="{FF2B5EF4-FFF2-40B4-BE49-F238E27FC236}">
                <a16:creationId xmlns:a16="http://schemas.microsoft.com/office/drawing/2014/main" id="{F5EC18CE-497A-4772-8667-410FE6DC0A9A}"/>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665151" y="1269110"/>
            <a:ext cx="504654" cy="469345"/>
          </a:xfrm>
          <a:prstGeom prst="rect">
            <a:avLst/>
          </a:prstGeom>
          <a:noFill/>
          <a:extLst>
            <a:ext uri="{909E8E84-426E-40DD-AFC4-6F175D3DCCD1}">
              <a14:hiddenFill xmlns:a14="http://schemas.microsoft.com/office/drawing/2010/main">
                <a:solidFill>
                  <a:srgbClr val="FFFFFF"/>
                </a:solidFill>
              </a14:hiddenFill>
            </a:ext>
          </a:extLst>
        </p:spPr>
      </p:pic>
      <p:pic>
        <p:nvPicPr>
          <p:cNvPr id="30" name="Graphique 29" descr="Smartphone avec un remplissage uni">
            <a:extLst>
              <a:ext uri="{FF2B5EF4-FFF2-40B4-BE49-F238E27FC236}">
                <a16:creationId xmlns:a16="http://schemas.microsoft.com/office/drawing/2014/main" id="{6ADEB53D-8B7C-F421-80EB-C2419D5EBA9A}"/>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5244436" y="1643651"/>
            <a:ext cx="914400" cy="914400"/>
          </a:xfrm>
          <a:prstGeom prst="rect">
            <a:avLst/>
          </a:prstGeom>
        </p:spPr>
      </p:pic>
      <p:pic>
        <p:nvPicPr>
          <p:cNvPr id="31" name="Graphique 30" descr="Ligne fléchée : droite avec un remplissage uni">
            <a:extLst>
              <a:ext uri="{FF2B5EF4-FFF2-40B4-BE49-F238E27FC236}">
                <a16:creationId xmlns:a16="http://schemas.microsoft.com/office/drawing/2014/main" id="{7223382B-457C-F5B6-44C2-3A7D6DE7AA87}"/>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rot="20932354" flipH="1">
            <a:off x="6748172" y="1695729"/>
            <a:ext cx="914400" cy="914400"/>
          </a:xfrm>
          <a:prstGeom prst="rect">
            <a:avLst/>
          </a:prstGeom>
        </p:spPr>
      </p:pic>
      <p:sp>
        <p:nvSpPr>
          <p:cNvPr id="32" name="ZoneTexte 31">
            <a:extLst>
              <a:ext uri="{FF2B5EF4-FFF2-40B4-BE49-F238E27FC236}">
                <a16:creationId xmlns:a16="http://schemas.microsoft.com/office/drawing/2014/main" id="{E423FCBA-1646-F2CD-9E66-E75EA55CDA58}"/>
              </a:ext>
            </a:extLst>
          </p:cNvPr>
          <p:cNvSpPr txBox="1"/>
          <p:nvPr/>
        </p:nvSpPr>
        <p:spPr>
          <a:xfrm>
            <a:off x="442945" y="321984"/>
            <a:ext cx="7791840" cy="553998"/>
          </a:xfrm>
          <a:prstGeom prst="rect">
            <a:avLst/>
          </a:prstGeom>
          <a:noFill/>
        </p:spPr>
        <p:txBody>
          <a:bodyPr wrap="square" lIns="0" tIns="0" rIns="0" bIns="0" rtlCol="0">
            <a:spAutoFit/>
          </a:bodyPr>
          <a:lstStyle/>
          <a:p>
            <a:pPr algn="l"/>
            <a:r>
              <a:rPr kumimoji="0" lang="fr-FR" sz="3600" b="0" i="0" u="none" strike="noStrike" kern="1200" cap="none" spc="0" normalizeH="0" baseline="0" noProof="0">
                <a:ln>
                  <a:noFill/>
                </a:ln>
                <a:solidFill>
                  <a:srgbClr val="2D418D"/>
                </a:solidFill>
                <a:effectLst/>
                <a:uLnTx/>
                <a:uFillTx/>
                <a:latin typeface="Continuum Medium" panose="00000400000000000000" pitchFamily="2" charset="0"/>
                <a:ea typeface="+mj-ea"/>
                <a:cs typeface="Lato Light"/>
              </a:rPr>
              <a:t>Cas d’usage - </a:t>
            </a:r>
            <a:r>
              <a:rPr kumimoji="0" lang="fr-FR" sz="3600" b="0" i="0" u="none" strike="noStrike" kern="1200" cap="none" spc="0" normalizeH="0" baseline="0" noProof="0" err="1">
                <a:ln>
                  <a:noFill/>
                </a:ln>
                <a:solidFill>
                  <a:srgbClr val="2D418D"/>
                </a:solidFill>
                <a:effectLst/>
                <a:uLnTx/>
                <a:uFillTx/>
                <a:latin typeface="Continuum Medium" panose="00000400000000000000" pitchFamily="2" charset="0"/>
                <a:ea typeface="+mj-ea"/>
                <a:cs typeface="Lato Light"/>
              </a:rPr>
              <a:t>Purview</a:t>
            </a:r>
            <a:endParaRPr lang="fr-FR" sz="1600"/>
          </a:p>
        </p:txBody>
      </p:sp>
    </p:spTree>
    <p:extLst>
      <p:ext uri="{BB962C8B-B14F-4D97-AF65-F5344CB8AC3E}">
        <p14:creationId xmlns:p14="http://schemas.microsoft.com/office/powerpoint/2010/main" val="6125524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1"/>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10"/>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9"/>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21"/>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1034"/>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20"/>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7"/>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12"/>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14"/>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27"/>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nodeType="clickEffect">
                                  <p:stCondLst>
                                    <p:cond delay="0"/>
                                  </p:stCondLst>
                                  <p:childTnLst>
                                    <p:set>
                                      <p:cBhvr>
                                        <p:cTn id="52"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9" grpId="0" animBg="1"/>
      <p:bldP spid="21" grpId="0" animBg="1"/>
      <p:bldP spid="22" grpId="0" animBg="1"/>
      <p:bldP spid="23" grpId="0" animBg="1"/>
      <p:bldP spid="11" grpId="0" animBg="1"/>
      <p:bldP spid="12" grpId="0" animBg="1"/>
      <p:bldP spid="14"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0D0FD55-F299-C9A7-455E-93D832E72C0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CE27109-77BC-D7AC-9F14-E7D286817904}"/>
              </a:ext>
            </a:extLst>
          </p:cNvPr>
          <p:cNvSpPr>
            <a:spLocks noGrp="1"/>
          </p:cNvSpPr>
          <p:nvPr>
            <p:ph type="title"/>
          </p:nvPr>
        </p:nvSpPr>
        <p:spPr/>
        <p:txBody>
          <a:bodyPr/>
          <a:lstStyle/>
          <a:p>
            <a:r>
              <a:rPr lang="fr-FR"/>
              <a:t>Conclusion</a:t>
            </a:r>
          </a:p>
        </p:txBody>
      </p:sp>
      <p:sp>
        <p:nvSpPr>
          <p:cNvPr id="5" name="Text Placeholder 4">
            <a:extLst>
              <a:ext uri="{FF2B5EF4-FFF2-40B4-BE49-F238E27FC236}">
                <a16:creationId xmlns:a16="http://schemas.microsoft.com/office/drawing/2014/main" id="{E543AFFD-3B09-3961-EB5A-1FE381AEA03C}"/>
              </a:ext>
            </a:extLst>
          </p:cNvPr>
          <p:cNvSpPr>
            <a:spLocks noGrp="1"/>
          </p:cNvSpPr>
          <p:nvPr>
            <p:ph type="body" sz="quarter" idx="18"/>
          </p:nvPr>
        </p:nvSpPr>
        <p:spPr/>
        <p:txBody>
          <a:bodyPr/>
          <a:lstStyle/>
          <a:p>
            <a:r>
              <a:rPr lang="fr-FR"/>
              <a:t>Microsoft Intune</a:t>
            </a:r>
          </a:p>
          <a:p>
            <a:r>
              <a:rPr lang="fr-FR"/>
              <a:t>Microsoft Defender</a:t>
            </a:r>
          </a:p>
          <a:p>
            <a:r>
              <a:rPr lang="fr-FR"/>
              <a:t>Virtualisation Microsoft</a:t>
            </a:r>
          </a:p>
          <a:p>
            <a:r>
              <a:rPr lang="fr-FR"/>
              <a:t>Microsoft </a:t>
            </a:r>
            <a:r>
              <a:rPr lang="fr-FR" err="1"/>
              <a:t>Purview</a:t>
            </a:r>
            <a:endParaRPr lang="fr-FR"/>
          </a:p>
        </p:txBody>
      </p:sp>
      <p:sp>
        <p:nvSpPr>
          <p:cNvPr id="7" name="Text Placeholder 6">
            <a:extLst>
              <a:ext uri="{FF2B5EF4-FFF2-40B4-BE49-F238E27FC236}">
                <a16:creationId xmlns:a16="http://schemas.microsoft.com/office/drawing/2014/main" id="{63B584F8-E373-B62A-4B99-00073C4877F1}"/>
              </a:ext>
            </a:extLst>
          </p:cNvPr>
          <p:cNvSpPr>
            <a:spLocks noGrp="1"/>
          </p:cNvSpPr>
          <p:nvPr>
            <p:ph type="body" sz="quarter" idx="21"/>
          </p:nvPr>
        </p:nvSpPr>
        <p:spPr/>
        <p:txBody>
          <a:bodyPr/>
          <a:lstStyle/>
          <a:p>
            <a:r>
              <a:rPr lang="fr-FR"/>
              <a:t>Identité, périphériques et données</a:t>
            </a:r>
          </a:p>
        </p:txBody>
      </p:sp>
      <p:sp>
        <p:nvSpPr>
          <p:cNvPr id="8" name="Text Placeholder 7">
            <a:extLst>
              <a:ext uri="{FF2B5EF4-FFF2-40B4-BE49-F238E27FC236}">
                <a16:creationId xmlns:a16="http://schemas.microsoft.com/office/drawing/2014/main" id="{D5191DF6-7828-FCC5-EE89-DA66C7116E58}"/>
              </a:ext>
            </a:extLst>
          </p:cNvPr>
          <p:cNvSpPr>
            <a:spLocks noGrp="1"/>
          </p:cNvSpPr>
          <p:nvPr>
            <p:ph type="body" sz="quarter" idx="22"/>
          </p:nvPr>
        </p:nvSpPr>
        <p:spPr/>
        <p:txBody>
          <a:bodyPr/>
          <a:lstStyle/>
          <a:p>
            <a:r>
              <a:rPr lang="fr-FR">
                <a:solidFill>
                  <a:schemeClr val="accent1"/>
                </a:solidFill>
              </a:rPr>
              <a:t>Protection de bout en bout</a:t>
            </a:r>
          </a:p>
          <a:p>
            <a:pPr marL="171450" indent="-171450">
              <a:buFont typeface="Arial" panose="020B0604020202020204" pitchFamily="34" charset="0"/>
              <a:buChar char="•"/>
            </a:pPr>
            <a:r>
              <a:rPr lang="fr-FR">
                <a:solidFill>
                  <a:schemeClr val="accent1"/>
                </a:solidFill>
              </a:rPr>
              <a:t>Physique ou Virtuel</a:t>
            </a:r>
          </a:p>
          <a:p>
            <a:pPr marL="171450" indent="-171450">
              <a:buFont typeface="Arial" panose="020B0604020202020204" pitchFamily="34" charset="0"/>
              <a:buChar char="•"/>
            </a:pPr>
            <a:r>
              <a:rPr lang="fr-FR">
                <a:solidFill>
                  <a:schemeClr val="accent1"/>
                </a:solidFill>
              </a:rPr>
              <a:t>Sur site ou à distance</a:t>
            </a:r>
          </a:p>
          <a:p>
            <a:pPr marL="171450" indent="-171450">
              <a:buFont typeface="Arial" panose="020B0604020202020204" pitchFamily="34" charset="0"/>
              <a:buChar char="•"/>
            </a:pPr>
            <a:r>
              <a:rPr lang="fr-FR">
                <a:solidFill>
                  <a:schemeClr val="accent1"/>
                </a:solidFill>
              </a:rPr>
              <a:t>Périphérique personnel ou d’organisation</a:t>
            </a:r>
          </a:p>
        </p:txBody>
      </p:sp>
      <p:sp>
        <p:nvSpPr>
          <p:cNvPr id="6" name="Text Placeholder 5">
            <a:extLst>
              <a:ext uri="{FF2B5EF4-FFF2-40B4-BE49-F238E27FC236}">
                <a16:creationId xmlns:a16="http://schemas.microsoft.com/office/drawing/2014/main" id="{C8BE2686-9BAF-377F-921A-65F978FA1803}"/>
              </a:ext>
            </a:extLst>
          </p:cNvPr>
          <p:cNvSpPr>
            <a:spLocks noGrp="1"/>
          </p:cNvSpPr>
          <p:nvPr>
            <p:ph type="body" sz="quarter" idx="19"/>
          </p:nvPr>
        </p:nvSpPr>
        <p:spPr/>
        <p:txBody>
          <a:bodyPr/>
          <a:lstStyle/>
          <a:p>
            <a:r>
              <a:rPr lang="fr-FR"/>
              <a:t>Approche globale et complète</a:t>
            </a:r>
          </a:p>
        </p:txBody>
      </p:sp>
    </p:spTree>
    <p:extLst>
      <p:ext uri="{BB962C8B-B14F-4D97-AF65-F5344CB8AC3E}">
        <p14:creationId xmlns:p14="http://schemas.microsoft.com/office/powerpoint/2010/main" val="159846703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2CB92C-EFA2-0477-B476-D6B6E0BC954E}"/>
              </a:ext>
            </a:extLst>
          </p:cNvPr>
          <p:cNvSpPr>
            <a:spLocks noGrp="1"/>
          </p:cNvSpPr>
          <p:nvPr>
            <p:ph type="title"/>
          </p:nvPr>
        </p:nvSpPr>
        <p:spPr/>
        <p:txBody>
          <a:bodyPr/>
          <a:lstStyle/>
          <a:p>
            <a:endParaRPr lang="fr-FR"/>
          </a:p>
        </p:txBody>
      </p:sp>
      <p:sp>
        <p:nvSpPr>
          <p:cNvPr id="3" name="Text Placeholder 2">
            <a:extLst>
              <a:ext uri="{FF2B5EF4-FFF2-40B4-BE49-F238E27FC236}">
                <a16:creationId xmlns:a16="http://schemas.microsoft.com/office/drawing/2014/main" id="{B6BA14F4-F10C-D8E1-2ECF-9C973C2BC425}"/>
              </a:ext>
            </a:extLst>
          </p:cNvPr>
          <p:cNvSpPr>
            <a:spLocks noGrp="1"/>
          </p:cNvSpPr>
          <p:nvPr>
            <p:ph type="body" sz="quarter" idx="12"/>
          </p:nvPr>
        </p:nvSpPr>
        <p:spPr/>
        <p:txBody>
          <a:bodyPr/>
          <a:lstStyle/>
          <a:p>
            <a:endParaRPr lang="fr-FR"/>
          </a:p>
        </p:txBody>
      </p:sp>
      <p:sp>
        <p:nvSpPr>
          <p:cNvPr id="4" name="Text Placeholder 3">
            <a:extLst>
              <a:ext uri="{FF2B5EF4-FFF2-40B4-BE49-F238E27FC236}">
                <a16:creationId xmlns:a16="http://schemas.microsoft.com/office/drawing/2014/main" id="{80C94EA3-AB2E-F715-2D5B-867F9C993D70}"/>
              </a:ext>
            </a:extLst>
          </p:cNvPr>
          <p:cNvSpPr>
            <a:spLocks noGrp="1"/>
          </p:cNvSpPr>
          <p:nvPr>
            <p:ph type="body" sz="quarter" idx="17"/>
          </p:nvPr>
        </p:nvSpPr>
        <p:spPr/>
        <p:txBody>
          <a:bodyPr/>
          <a:lstStyle/>
          <a:p>
            <a:endParaRPr lang="fr-FR"/>
          </a:p>
        </p:txBody>
      </p:sp>
      <p:sp>
        <p:nvSpPr>
          <p:cNvPr id="5" name="Text Placeholder 4">
            <a:extLst>
              <a:ext uri="{FF2B5EF4-FFF2-40B4-BE49-F238E27FC236}">
                <a16:creationId xmlns:a16="http://schemas.microsoft.com/office/drawing/2014/main" id="{55B1F2DB-5AC8-410A-C770-B8243EDA01A5}"/>
              </a:ext>
            </a:extLst>
          </p:cNvPr>
          <p:cNvSpPr>
            <a:spLocks noGrp="1"/>
          </p:cNvSpPr>
          <p:nvPr>
            <p:ph type="body" sz="quarter" idx="18"/>
          </p:nvPr>
        </p:nvSpPr>
        <p:spPr/>
        <p:txBody>
          <a:bodyPr/>
          <a:lstStyle/>
          <a:p>
            <a:endParaRPr lang="fr-FR"/>
          </a:p>
        </p:txBody>
      </p:sp>
      <p:sp>
        <p:nvSpPr>
          <p:cNvPr id="6" name="Text Placeholder 5">
            <a:extLst>
              <a:ext uri="{FF2B5EF4-FFF2-40B4-BE49-F238E27FC236}">
                <a16:creationId xmlns:a16="http://schemas.microsoft.com/office/drawing/2014/main" id="{91439875-C9B6-66BE-0A9E-6D8C90EF6B04}"/>
              </a:ext>
            </a:extLst>
          </p:cNvPr>
          <p:cNvSpPr>
            <a:spLocks noGrp="1"/>
          </p:cNvSpPr>
          <p:nvPr>
            <p:ph type="body" sz="quarter" idx="21"/>
          </p:nvPr>
        </p:nvSpPr>
        <p:spPr/>
        <p:txBody>
          <a:bodyPr/>
          <a:lstStyle/>
          <a:p>
            <a:endParaRPr lang="fr-FR"/>
          </a:p>
        </p:txBody>
      </p:sp>
      <p:sp>
        <p:nvSpPr>
          <p:cNvPr id="7" name="Text Placeholder 6">
            <a:extLst>
              <a:ext uri="{FF2B5EF4-FFF2-40B4-BE49-F238E27FC236}">
                <a16:creationId xmlns:a16="http://schemas.microsoft.com/office/drawing/2014/main" id="{7F874077-F76A-4424-BF1C-4BDCA42657E1}"/>
              </a:ext>
            </a:extLst>
          </p:cNvPr>
          <p:cNvSpPr>
            <a:spLocks noGrp="1"/>
          </p:cNvSpPr>
          <p:nvPr>
            <p:ph type="body" sz="quarter" idx="22"/>
          </p:nvPr>
        </p:nvSpPr>
        <p:spPr/>
        <p:txBody>
          <a:bodyPr/>
          <a:lstStyle/>
          <a:p>
            <a:endParaRPr lang="fr-FR"/>
          </a:p>
        </p:txBody>
      </p:sp>
      <p:sp>
        <p:nvSpPr>
          <p:cNvPr id="8" name="Text Placeholder 7">
            <a:extLst>
              <a:ext uri="{FF2B5EF4-FFF2-40B4-BE49-F238E27FC236}">
                <a16:creationId xmlns:a16="http://schemas.microsoft.com/office/drawing/2014/main" id="{A6F02321-B41D-00A6-DE75-593E88753E1A}"/>
              </a:ext>
            </a:extLst>
          </p:cNvPr>
          <p:cNvSpPr>
            <a:spLocks noGrp="1"/>
          </p:cNvSpPr>
          <p:nvPr>
            <p:ph type="body" sz="quarter" idx="19"/>
          </p:nvPr>
        </p:nvSpPr>
        <p:spPr/>
        <p:txBody>
          <a:bodyPr/>
          <a:lstStyle/>
          <a:p>
            <a:endParaRPr lang="fr-FR"/>
          </a:p>
        </p:txBody>
      </p:sp>
      <p:pic>
        <p:nvPicPr>
          <p:cNvPr id="12" name="Picture 2" descr="Diagramme montrant les fonctionnalités et les avantages de Microsoft Intune.">
            <a:extLst>
              <a:ext uri="{FF2B5EF4-FFF2-40B4-BE49-F238E27FC236}">
                <a16:creationId xmlns:a16="http://schemas.microsoft.com/office/drawing/2014/main" id="{817CA63A-E4A8-2A26-36CD-221714A8764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43976" y="825579"/>
            <a:ext cx="5175504" cy="520684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7835554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FC2FA789-572B-A61A-F8E8-53194CA82CFF}"/>
              </a:ext>
            </a:extLst>
          </p:cNvPr>
          <p:cNvSpPr>
            <a:spLocks noGrp="1"/>
          </p:cNvSpPr>
          <p:nvPr>
            <p:ph type="body" sz="quarter" idx="10"/>
          </p:nvPr>
        </p:nvSpPr>
        <p:spPr/>
        <p:txBody>
          <a:bodyPr/>
          <a:lstStyle/>
          <a:p>
            <a:endParaRPr lang="fr-FR"/>
          </a:p>
        </p:txBody>
      </p:sp>
      <p:sp>
        <p:nvSpPr>
          <p:cNvPr id="3" name="Espace réservé du texte 2">
            <a:extLst>
              <a:ext uri="{FF2B5EF4-FFF2-40B4-BE49-F238E27FC236}">
                <a16:creationId xmlns:a16="http://schemas.microsoft.com/office/drawing/2014/main" id="{9CA0BAE9-89E6-9628-E317-FA39E2F7907A}"/>
              </a:ext>
            </a:extLst>
          </p:cNvPr>
          <p:cNvSpPr>
            <a:spLocks noGrp="1"/>
          </p:cNvSpPr>
          <p:nvPr>
            <p:ph type="body" sz="quarter" idx="11"/>
          </p:nvPr>
        </p:nvSpPr>
        <p:spPr/>
        <p:txBody>
          <a:bodyPr/>
          <a:lstStyle/>
          <a:p>
            <a:endParaRPr lang="fr-FR"/>
          </a:p>
        </p:txBody>
      </p:sp>
      <p:sp>
        <p:nvSpPr>
          <p:cNvPr id="4" name="Espace réservé du texte 3">
            <a:extLst>
              <a:ext uri="{FF2B5EF4-FFF2-40B4-BE49-F238E27FC236}">
                <a16:creationId xmlns:a16="http://schemas.microsoft.com/office/drawing/2014/main" id="{A68173F1-A462-E5E5-4B46-7D0FE19CE518}"/>
              </a:ext>
            </a:extLst>
          </p:cNvPr>
          <p:cNvSpPr>
            <a:spLocks noGrp="1"/>
          </p:cNvSpPr>
          <p:nvPr>
            <p:ph type="body" sz="quarter" idx="12"/>
          </p:nvPr>
        </p:nvSpPr>
        <p:spPr/>
        <p:txBody>
          <a:bodyPr/>
          <a:lstStyle/>
          <a:p>
            <a:endParaRPr lang="fr-FR"/>
          </a:p>
        </p:txBody>
      </p:sp>
    </p:spTree>
    <p:extLst>
      <p:ext uri="{BB962C8B-B14F-4D97-AF65-F5344CB8AC3E}">
        <p14:creationId xmlns:p14="http://schemas.microsoft.com/office/powerpoint/2010/main" val="332146451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 name="Oval 359">
            <a:extLst>
              <a:ext uri="{FF2B5EF4-FFF2-40B4-BE49-F238E27FC236}">
                <a16:creationId xmlns:a16="http://schemas.microsoft.com/office/drawing/2014/main" id="{AA6B8EE3-F7E6-8068-7CB9-3AC02CFBA6F9}"/>
              </a:ext>
              <a:ext uri="{C183D7F6-B498-43B3-948B-1728B52AA6E4}">
                <adec:decorative xmlns:adec="http://schemas.microsoft.com/office/drawing/2017/decorative" val="1"/>
              </a:ext>
            </a:extLst>
          </p:cNvPr>
          <p:cNvSpPr/>
          <p:nvPr/>
        </p:nvSpPr>
        <p:spPr bwMode="auto">
          <a:xfrm>
            <a:off x="1243911" y="4071977"/>
            <a:ext cx="2220729" cy="2220732"/>
          </a:xfrm>
          <a:prstGeom prst="ellipse">
            <a:avLst/>
          </a:prstGeom>
          <a:noFill/>
          <a:ln w="9525" cap="flat" cmpd="sng" algn="ctr">
            <a:solidFill>
              <a:srgbClr val="939393"/>
            </a:solidFill>
            <a:prstDash val="dash"/>
            <a:headEnd type="none"/>
            <a:tailEnd type="none"/>
          </a:ln>
          <a:effectLst/>
        </p:spPr>
        <p:txBody>
          <a:bodyPr rot="0" spcFirstLastPara="0" vertOverflow="overflow" horzOverflow="overflow" vert="horz" wrap="square" lIns="89643" tIns="44821" rIns="89643" bIns="44821" numCol="1" spcCol="0" rtlCol="0" fromWordArt="0" anchor="ctr" anchorCtr="0" forceAA="0" compatLnSpc="1">
            <a:prstTxWarp prst="textNoShape">
              <a:avLst/>
            </a:prstTxWarp>
            <a:noAutofit/>
          </a:bodyPr>
          <a:lstStyle/>
          <a:p>
            <a:pPr algn="ctr" defTabSz="914384">
              <a:defRPr/>
            </a:pPr>
            <a:endParaRPr lang="en-US" sz="1765" kern="0" err="1">
              <a:solidFill>
                <a:srgbClr val="282828"/>
              </a:solidFill>
              <a:latin typeface="Segoe UI"/>
            </a:endParaRPr>
          </a:p>
        </p:txBody>
      </p:sp>
      <p:sp>
        <p:nvSpPr>
          <p:cNvPr id="179" name="!! Employee circle 2">
            <a:extLst>
              <a:ext uri="{FF2B5EF4-FFF2-40B4-BE49-F238E27FC236}">
                <a16:creationId xmlns:a16="http://schemas.microsoft.com/office/drawing/2014/main" id="{33DE2B72-D234-8047-C0CE-98D31F55710B}"/>
              </a:ext>
              <a:ext uri="{C183D7F6-B498-43B3-948B-1728B52AA6E4}">
                <adec:decorative xmlns:adec="http://schemas.microsoft.com/office/drawing/2017/decorative" val="1"/>
              </a:ext>
            </a:extLst>
          </p:cNvPr>
          <p:cNvSpPr/>
          <p:nvPr/>
        </p:nvSpPr>
        <p:spPr bwMode="auto">
          <a:xfrm>
            <a:off x="1394376" y="4216972"/>
            <a:ext cx="1945673" cy="1945677"/>
          </a:xfrm>
          <a:prstGeom prst="ellipse">
            <a:avLst/>
          </a:prstGeom>
          <a:solidFill>
            <a:srgbClr val="FFFFFF"/>
          </a:solidFill>
          <a:ln w="9525" cap="flat" cmpd="sng" algn="ctr">
            <a:noFill/>
            <a:prstDash val="solid"/>
            <a:headEnd type="none" w="med" len="med"/>
            <a:tailEnd type="none" w="med" len="med"/>
          </a:ln>
          <a:effectLst>
            <a:outerShdw blurRad="190500" dist="76200" dir="2400000" algn="ctr" rotWithShape="0">
              <a:prstClr val="black">
                <a:alpha val="30000"/>
              </a:prstClr>
            </a:outerShdw>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1961" kern="0" err="1">
              <a:gradFill>
                <a:gsLst>
                  <a:gs pos="0">
                    <a:srgbClr val="FFFFFF"/>
                  </a:gs>
                  <a:gs pos="100000">
                    <a:srgbClr val="FFFFFF"/>
                  </a:gs>
                </a:gsLst>
                <a:lin ang="5400000" scaled="0"/>
              </a:gradFill>
              <a:latin typeface="Segoe UI"/>
              <a:cs typeface="Segoe UI" pitchFamily="34" charset="0"/>
            </a:endParaRPr>
          </a:p>
        </p:txBody>
      </p:sp>
      <p:grpSp>
        <p:nvGrpSpPr>
          <p:cNvPr id="166" name="Group 165">
            <a:extLst>
              <a:ext uri="{FF2B5EF4-FFF2-40B4-BE49-F238E27FC236}">
                <a16:creationId xmlns:a16="http://schemas.microsoft.com/office/drawing/2014/main" id="{5593CCAB-73BE-479C-B9F1-2C978CD04903}"/>
              </a:ext>
              <a:ext uri="{C183D7F6-B498-43B3-948B-1728B52AA6E4}">
                <adec:decorative xmlns:adec="http://schemas.microsoft.com/office/drawing/2017/decorative" val="1"/>
              </a:ext>
            </a:extLst>
          </p:cNvPr>
          <p:cNvGrpSpPr/>
          <p:nvPr/>
        </p:nvGrpSpPr>
        <p:grpSpPr>
          <a:xfrm>
            <a:off x="253268" y="1381640"/>
            <a:ext cx="11685464" cy="4094719"/>
            <a:chOff x="203594" y="1889580"/>
            <a:chExt cx="11919783" cy="3639993"/>
          </a:xfrm>
        </p:grpSpPr>
        <p:sp>
          <p:nvSpPr>
            <p:cNvPr id="168" name="Trapezoid 167">
              <a:extLst>
                <a:ext uri="{FF2B5EF4-FFF2-40B4-BE49-F238E27FC236}">
                  <a16:creationId xmlns:a16="http://schemas.microsoft.com/office/drawing/2014/main" id="{C99417E1-5B54-4E2F-A5CB-49299671111B}"/>
                </a:ext>
              </a:extLst>
            </p:cNvPr>
            <p:cNvSpPr/>
            <p:nvPr/>
          </p:nvSpPr>
          <p:spPr bwMode="auto">
            <a:xfrm rot="16200000">
              <a:off x="7546946" y="953142"/>
              <a:ext cx="3639993" cy="5512869"/>
            </a:xfrm>
            <a:prstGeom prst="trapezoid">
              <a:avLst/>
            </a:prstGeom>
            <a:gradFill flip="none" rotWithShape="1">
              <a:gsLst>
                <a:gs pos="23000">
                  <a:srgbClr val="E6E6E6">
                    <a:alpha val="0"/>
                  </a:srgbClr>
                </a:gs>
                <a:gs pos="100000">
                  <a:srgbClr val="E6E6E6"/>
                </a:gs>
              </a:gsLst>
              <a:lin ang="16200000" scaled="0"/>
              <a:tileRect/>
            </a:gradFill>
            <a:ln w="9525" cap="flat" cmpd="sng" algn="ctr">
              <a:noFill/>
              <a:prstDash val="solid"/>
              <a:headEnd type="none" w="med" len="med"/>
              <a:tailEnd type="none" w="med" len="med"/>
            </a:ln>
            <a:effectLst/>
          </p:spPr>
          <p:txBody>
            <a:bodyPr rot="0" spcFirstLastPara="0" vertOverflow="overflow" horzOverflow="overflow" vert="horz" wrap="square" lIns="179260" tIns="143408" rIns="179260" bIns="143408" numCol="1" spcCol="0" rtlCol="0" fromWordArt="0" anchor="t" anchorCtr="0" forceAA="0" compatLnSpc="1">
              <a:prstTxWarp prst="textNoShape">
                <a:avLst/>
              </a:prstTxWarp>
              <a:noAutofit/>
            </a:bodyPr>
            <a:lstStyle/>
            <a:p>
              <a:pPr defTabSz="913997" fontAlgn="base">
                <a:spcBef>
                  <a:spcPct val="0"/>
                </a:spcBef>
                <a:spcAft>
                  <a:spcPct val="0"/>
                </a:spcAft>
                <a:defRPr/>
              </a:pPr>
              <a:endParaRPr lang="en-US" sz="1961" kern="0" err="1">
                <a:gradFill>
                  <a:gsLst>
                    <a:gs pos="0">
                      <a:srgbClr val="FFFFFF"/>
                    </a:gs>
                    <a:gs pos="100000">
                      <a:srgbClr val="FFFFFF"/>
                    </a:gs>
                  </a:gsLst>
                  <a:lin ang="5400000" scaled="0"/>
                </a:gradFill>
                <a:latin typeface="Segoe UI"/>
                <a:cs typeface="Segoe UI" pitchFamily="34" charset="0"/>
              </a:endParaRPr>
            </a:p>
          </p:txBody>
        </p:sp>
        <p:sp>
          <p:nvSpPr>
            <p:cNvPr id="169" name="Trapezoid 168">
              <a:extLst>
                <a:ext uri="{FF2B5EF4-FFF2-40B4-BE49-F238E27FC236}">
                  <a16:creationId xmlns:a16="http://schemas.microsoft.com/office/drawing/2014/main" id="{9044516E-0DDE-4B28-BE94-F5AB03E52CA5}"/>
                </a:ext>
              </a:extLst>
            </p:cNvPr>
            <p:cNvSpPr/>
            <p:nvPr/>
          </p:nvSpPr>
          <p:spPr bwMode="auto">
            <a:xfrm rot="5400000" flipH="1">
              <a:off x="1230888" y="862288"/>
              <a:ext cx="3639991" cy="5694580"/>
            </a:xfrm>
            <a:prstGeom prst="trapezoid">
              <a:avLst/>
            </a:prstGeom>
            <a:gradFill flip="none" rotWithShape="1">
              <a:gsLst>
                <a:gs pos="17000">
                  <a:srgbClr val="E6E6E6">
                    <a:alpha val="0"/>
                  </a:srgbClr>
                </a:gs>
                <a:gs pos="100000">
                  <a:srgbClr val="E6E6E6"/>
                </a:gs>
              </a:gsLst>
              <a:lin ang="16200000" scaled="0"/>
              <a:tileRect/>
            </a:gradFill>
            <a:ln w="9525" cap="flat" cmpd="sng" algn="ctr">
              <a:noFill/>
              <a:prstDash val="solid"/>
              <a:headEnd type="none" w="med" len="med"/>
              <a:tailEnd type="none" w="med" len="med"/>
            </a:ln>
            <a:effectLst/>
          </p:spPr>
          <p:txBody>
            <a:bodyPr rot="0" spcFirstLastPara="0" vertOverflow="overflow" horzOverflow="overflow" vert="horz" wrap="square" lIns="179260" tIns="143408" rIns="179260" bIns="143408" numCol="1" spcCol="0" rtlCol="0" fromWordArt="0" anchor="t" anchorCtr="0" forceAA="0" compatLnSpc="1">
              <a:prstTxWarp prst="textNoShape">
                <a:avLst/>
              </a:prstTxWarp>
              <a:noAutofit/>
            </a:bodyPr>
            <a:lstStyle/>
            <a:p>
              <a:pPr defTabSz="913997" fontAlgn="base">
                <a:spcBef>
                  <a:spcPct val="0"/>
                </a:spcBef>
                <a:spcAft>
                  <a:spcPct val="0"/>
                </a:spcAft>
                <a:defRPr/>
              </a:pPr>
              <a:endParaRPr lang="en-US" sz="1961" kern="0">
                <a:gradFill>
                  <a:gsLst>
                    <a:gs pos="0">
                      <a:srgbClr val="FFFFFF"/>
                    </a:gs>
                    <a:gs pos="100000">
                      <a:srgbClr val="FFFFFF"/>
                    </a:gs>
                  </a:gsLst>
                  <a:lin ang="5400000" scaled="0"/>
                </a:gradFill>
                <a:latin typeface="Segoe UI"/>
                <a:cs typeface="Segoe UI" pitchFamily="34" charset="0"/>
              </a:endParaRPr>
            </a:p>
          </p:txBody>
        </p:sp>
      </p:grpSp>
      <p:sp>
        <p:nvSpPr>
          <p:cNvPr id="134" name="Oval 133">
            <a:extLst>
              <a:ext uri="{FF2B5EF4-FFF2-40B4-BE49-F238E27FC236}">
                <a16:creationId xmlns:a16="http://schemas.microsoft.com/office/drawing/2014/main" id="{2E6D3AC7-BB08-4084-8B90-3B427179B67D}"/>
              </a:ext>
              <a:ext uri="{C183D7F6-B498-43B3-948B-1728B52AA6E4}">
                <adec:decorative xmlns:adec="http://schemas.microsoft.com/office/drawing/2017/decorative" val="1"/>
              </a:ext>
            </a:extLst>
          </p:cNvPr>
          <p:cNvSpPr/>
          <p:nvPr/>
        </p:nvSpPr>
        <p:spPr bwMode="auto">
          <a:xfrm>
            <a:off x="4705743" y="2524969"/>
            <a:ext cx="2860026" cy="2860028"/>
          </a:xfrm>
          <a:prstGeom prst="ellipse">
            <a:avLst/>
          </a:prstGeom>
          <a:solidFill>
            <a:srgbClr val="E6E6E6"/>
          </a:solidFill>
          <a:ln w="381000" cap="flat" cmpd="sng" algn="ctr">
            <a:solidFill>
              <a:srgbClr val="E6E6E6"/>
            </a:solidFill>
            <a:prstDash val="solid"/>
            <a:headEnd type="none" w="med" len="med"/>
            <a:tailEnd type="none" w="med" len="med"/>
          </a:ln>
          <a:effectLst/>
        </p:spPr>
        <p:txBody>
          <a:bodyPr vert="horz" wrap="square" lIns="134464" tIns="134464" rIns="134464" bIns="46616" numCol="1" rtlCol="0" anchor="ctr" anchorCtr="0" compatLnSpc="1">
            <a:prstTxWarp prst="textNoShape">
              <a:avLst/>
            </a:prstTxWarp>
          </a:bodyPr>
          <a:lstStyle/>
          <a:p>
            <a:pPr algn="ctr" defTabSz="914437">
              <a:spcBef>
                <a:spcPct val="0"/>
              </a:spcBef>
              <a:spcAft>
                <a:spcPts val="588"/>
              </a:spcAft>
            </a:pPr>
            <a:endParaRPr lang="en-US" sz="1176" kern="0" err="1">
              <a:ln w="3175">
                <a:noFill/>
              </a:ln>
              <a:gradFill>
                <a:gsLst>
                  <a:gs pos="0">
                    <a:srgbClr val="6C6E6C"/>
                  </a:gs>
                  <a:gs pos="100000">
                    <a:srgbClr val="6C6E6C"/>
                  </a:gs>
                </a:gsLst>
                <a:lin ang="5400000" scaled="0"/>
              </a:gradFill>
              <a:latin typeface="Segoe UI Semibold"/>
              <a:cs typeface="Segoe UI Semilight" panose="020B0402040204020203" pitchFamily="34" charset="0"/>
            </a:endParaRPr>
          </a:p>
        </p:txBody>
      </p:sp>
      <p:sp>
        <p:nvSpPr>
          <p:cNvPr id="349" name="Oval 348">
            <a:extLst>
              <a:ext uri="{FF2B5EF4-FFF2-40B4-BE49-F238E27FC236}">
                <a16:creationId xmlns:a16="http://schemas.microsoft.com/office/drawing/2014/main" id="{018C81D3-3AA3-43E3-91D1-901B28CD1E3F}"/>
              </a:ext>
              <a:ext uri="{C183D7F6-B498-43B3-948B-1728B52AA6E4}">
                <adec:decorative xmlns:adec="http://schemas.microsoft.com/office/drawing/2017/decorative" val="1"/>
              </a:ext>
            </a:extLst>
          </p:cNvPr>
          <p:cNvSpPr/>
          <p:nvPr/>
        </p:nvSpPr>
        <p:spPr bwMode="auto">
          <a:xfrm>
            <a:off x="4965957" y="2785183"/>
            <a:ext cx="2339598" cy="2339600"/>
          </a:xfrm>
          <a:prstGeom prst="ellipse">
            <a:avLst/>
          </a:prstGeom>
          <a:solidFill>
            <a:srgbClr val="FFFFFF"/>
          </a:solidFill>
          <a:ln w="76200" cap="flat" cmpd="sng" algn="ctr">
            <a:solidFill>
              <a:srgbClr val="E6E6E6"/>
            </a:solidFill>
            <a:prstDash val="solid"/>
            <a:headEnd type="none" w="med" len="med"/>
            <a:tailEnd type="none" w="med" len="med"/>
          </a:ln>
          <a:effectLst/>
        </p:spPr>
        <p:txBody>
          <a:bodyPr vert="horz" wrap="square" lIns="134464" tIns="134464" rIns="134464" bIns="46616" numCol="1" rtlCol="0" anchor="ctr" anchorCtr="0" compatLnSpc="1">
            <a:prstTxWarp prst="textNoShape">
              <a:avLst/>
            </a:prstTxWarp>
          </a:bodyPr>
          <a:lstStyle/>
          <a:p>
            <a:pPr algn="ctr" defTabSz="914437">
              <a:spcBef>
                <a:spcPct val="0"/>
              </a:spcBef>
              <a:spcAft>
                <a:spcPts val="588"/>
              </a:spcAft>
            </a:pPr>
            <a:endParaRPr lang="en-US" sz="1176" kern="0" err="1">
              <a:ln w="3175">
                <a:noFill/>
              </a:ln>
              <a:gradFill>
                <a:gsLst>
                  <a:gs pos="0">
                    <a:srgbClr val="6C6E6C"/>
                  </a:gs>
                  <a:gs pos="100000">
                    <a:srgbClr val="6C6E6C"/>
                  </a:gs>
                </a:gsLst>
                <a:lin ang="5400000" scaled="0"/>
              </a:gradFill>
              <a:latin typeface="Segoe UI Semibold"/>
              <a:cs typeface="Segoe UI Semilight" panose="020B0402040204020203" pitchFamily="34" charset="0"/>
            </a:endParaRPr>
          </a:p>
        </p:txBody>
      </p:sp>
      <p:sp>
        <p:nvSpPr>
          <p:cNvPr id="350" name="Rectangle 349">
            <a:extLst>
              <a:ext uri="{FF2B5EF4-FFF2-40B4-BE49-F238E27FC236}">
                <a16:creationId xmlns:a16="http://schemas.microsoft.com/office/drawing/2014/main" id="{AEC499B1-240E-403B-A3F8-FD27F47EDF30}"/>
              </a:ext>
              <a:ext uri="{C183D7F6-B498-43B3-948B-1728B52AA6E4}">
                <adec:decorative xmlns:adec="http://schemas.microsoft.com/office/drawing/2017/decorative" val="1"/>
              </a:ext>
            </a:extLst>
          </p:cNvPr>
          <p:cNvSpPr/>
          <p:nvPr/>
        </p:nvSpPr>
        <p:spPr>
          <a:xfrm>
            <a:off x="5070959" y="3126422"/>
            <a:ext cx="2129594" cy="2914776"/>
          </a:xfrm>
          <a:prstGeom prst="rect">
            <a:avLst/>
          </a:prstGeom>
        </p:spPr>
        <p:txBody>
          <a:bodyPr wrap="square" anchor="ctr">
            <a:prstTxWarp prst="textArchUp">
              <a:avLst>
                <a:gd name="adj" fmla="val 12930333"/>
              </a:avLst>
            </a:prstTxWarp>
            <a:spAutoFit/>
          </a:bodyPr>
          <a:lstStyle/>
          <a:p>
            <a:pPr algn="ctr" defTabSz="914086">
              <a:defRPr/>
            </a:pPr>
            <a:r>
              <a:rPr lang="en-US" sz="1961" kern="0">
                <a:gradFill>
                  <a:gsLst>
                    <a:gs pos="83000">
                      <a:srgbClr val="282828"/>
                    </a:gs>
                    <a:gs pos="100000">
                      <a:srgbClr val="282828"/>
                    </a:gs>
                  </a:gsLst>
                  <a:lin ang="5400000" scaled="1"/>
                </a:gradFill>
                <a:latin typeface="Segoe UI Semibold"/>
                <a:cs typeface="Segoe UI" pitchFamily="34" charset="0"/>
              </a:rPr>
              <a:t> </a:t>
            </a:r>
            <a:r>
              <a:rPr lang="en-US" sz="2000" kern="0">
                <a:gradFill>
                  <a:gsLst>
                    <a:gs pos="83000">
                      <a:srgbClr val="282828"/>
                    </a:gs>
                    <a:gs pos="100000">
                      <a:srgbClr val="282828"/>
                    </a:gs>
                  </a:gsLst>
                  <a:lin ang="5400000" scaled="1"/>
                </a:gradFill>
                <a:latin typeface="Segoe UI Semibold"/>
                <a:cs typeface="Segoe UI" pitchFamily="34" charset="0"/>
              </a:rPr>
              <a:t>Microsoft Intune</a:t>
            </a:r>
            <a:endParaRPr lang="en-US" sz="1765" kern="0">
              <a:gradFill>
                <a:gsLst>
                  <a:gs pos="83000">
                    <a:srgbClr val="282828"/>
                  </a:gs>
                  <a:gs pos="100000">
                    <a:srgbClr val="282828"/>
                  </a:gs>
                </a:gsLst>
                <a:lin ang="5400000" scaled="1"/>
              </a:gradFill>
              <a:latin typeface="Segoe UI Semibold"/>
            </a:endParaRPr>
          </a:p>
        </p:txBody>
      </p:sp>
      <p:sp>
        <p:nvSpPr>
          <p:cNvPr id="351" name="check">
            <a:extLst>
              <a:ext uri="{FF2B5EF4-FFF2-40B4-BE49-F238E27FC236}">
                <a16:creationId xmlns:a16="http://schemas.microsoft.com/office/drawing/2014/main" id="{36ACA7CC-6953-4975-AC7C-1EA9E88D2D11}"/>
              </a:ext>
              <a:ext uri="{C183D7F6-B498-43B3-948B-1728B52AA6E4}">
                <adec:decorative xmlns:adec="http://schemas.microsoft.com/office/drawing/2017/decorative" val="1"/>
              </a:ext>
            </a:extLst>
          </p:cNvPr>
          <p:cNvSpPr>
            <a:spLocks noChangeAspect="1"/>
          </p:cNvSpPr>
          <p:nvPr/>
        </p:nvSpPr>
        <p:spPr bwMode="auto">
          <a:xfrm rot="21197882">
            <a:off x="6285095" y="3573865"/>
            <a:ext cx="80778" cy="57038"/>
          </a:xfrm>
          <a:custGeom>
            <a:avLst/>
            <a:gdLst>
              <a:gd name="T0" fmla="*/ 245 w 245"/>
              <a:gd name="T1" fmla="*/ 0 h 173"/>
              <a:gd name="T2" fmla="*/ 73 w 245"/>
              <a:gd name="T3" fmla="*/ 173 h 173"/>
              <a:gd name="T4" fmla="*/ 0 w 245"/>
              <a:gd name="T5" fmla="*/ 101 h 173"/>
            </a:gdLst>
            <a:ahLst/>
            <a:cxnLst>
              <a:cxn ang="0">
                <a:pos x="T0" y="T1"/>
              </a:cxn>
              <a:cxn ang="0">
                <a:pos x="T2" y="T3"/>
              </a:cxn>
              <a:cxn ang="0">
                <a:pos x="T4" y="T5"/>
              </a:cxn>
            </a:cxnLst>
            <a:rect l="0" t="0" r="r" b="b"/>
            <a:pathLst>
              <a:path w="245" h="173">
                <a:moveTo>
                  <a:pt x="245" y="0"/>
                </a:moveTo>
                <a:lnTo>
                  <a:pt x="73" y="173"/>
                </a:lnTo>
                <a:lnTo>
                  <a:pt x="0" y="101"/>
                </a:lnTo>
              </a:path>
            </a:pathLst>
          </a:custGeom>
          <a:noFill/>
          <a:ln w="28575" cap="sq">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13" tIns="45707" rIns="91413" bIns="45707" numCol="1" anchor="t" anchorCtr="0" compatLnSpc="1">
            <a:prstTxWarp prst="textNoShape">
              <a:avLst/>
            </a:prstTxWarp>
          </a:bodyPr>
          <a:lstStyle/>
          <a:p>
            <a:pPr defTabSz="914120">
              <a:defRPr/>
            </a:pPr>
            <a:endParaRPr lang="en-US" sz="900" kern="0">
              <a:gradFill>
                <a:gsLst>
                  <a:gs pos="0">
                    <a:srgbClr val="505050"/>
                  </a:gs>
                  <a:gs pos="100000">
                    <a:srgbClr val="505050"/>
                  </a:gs>
                </a:gsLst>
                <a:lin ang="5400000" scaled="1"/>
              </a:gradFill>
            </a:endParaRPr>
          </a:p>
        </p:txBody>
      </p:sp>
      <p:sp>
        <p:nvSpPr>
          <p:cNvPr id="352" name="Rectangle 351">
            <a:extLst>
              <a:ext uri="{FF2B5EF4-FFF2-40B4-BE49-F238E27FC236}">
                <a16:creationId xmlns:a16="http://schemas.microsoft.com/office/drawing/2014/main" id="{D2DFE5F5-34FB-4972-B360-8819E235089C}"/>
              </a:ext>
              <a:ext uri="{C183D7F6-B498-43B3-948B-1728B52AA6E4}">
                <adec:decorative xmlns:adec="http://schemas.microsoft.com/office/drawing/2017/decorative" val="1"/>
              </a:ext>
            </a:extLst>
          </p:cNvPr>
          <p:cNvSpPr/>
          <p:nvPr/>
        </p:nvSpPr>
        <p:spPr>
          <a:xfrm>
            <a:off x="5070959" y="2364496"/>
            <a:ext cx="2129594" cy="2475636"/>
          </a:xfrm>
          <a:prstGeom prst="rect">
            <a:avLst/>
          </a:prstGeom>
        </p:spPr>
        <p:txBody>
          <a:bodyPr wrap="square" anchor="ctr">
            <a:prstTxWarp prst="textArchDown">
              <a:avLst/>
            </a:prstTxWarp>
            <a:spAutoFit/>
          </a:bodyPr>
          <a:lstStyle/>
          <a:p>
            <a:pPr algn="ctr" defTabSz="914086">
              <a:defRPr/>
            </a:pPr>
            <a:endParaRPr lang="en-US" sz="1372" kern="0">
              <a:gradFill>
                <a:gsLst>
                  <a:gs pos="83000">
                    <a:srgbClr val="282828"/>
                  </a:gs>
                  <a:gs pos="100000">
                    <a:srgbClr val="282828"/>
                  </a:gs>
                </a:gsLst>
                <a:lin ang="5400000" scaled="1"/>
              </a:gradFill>
              <a:latin typeface="Segoe UI Semibold"/>
            </a:endParaRPr>
          </a:p>
        </p:txBody>
      </p:sp>
      <p:sp>
        <p:nvSpPr>
          <p:cNvPr id="328" name="Rectangle 327">
            <a:extLst>
              <a:ext uri="{FF2B5EF4-FFF2-40B4-BE49-F238E27FC236}">
                <a16:creationId xmlns:a16="http://schemas.microsoft.com/office/drawing/2014/main" id="{7EC568CD-2D46-433D-B2FC-29958516D633}"/>
              </a:ext>
              <a:ext uri="{C183D7F6-B498-43B3-948B-1728B52AA6E4}">
                <adec:decorative xmlns:adec="http://schemas.microsoft.com/office/drawing/2017/decorative" val="1"/>
              </a:ext>
            </a:extLst>
          </p:cNvPr>
          <p:cNvSpPr/>
          <p:nvPr/>
        </p:nvSpPr>
        <p:spPr>
          <a:xfrm>
            <a:off x="4980299" y="2633387"/>
            <a:ext cx="2310915" cy="2475632"/>
          </a:xfrm>
          <a:prstGeom prst="rect">
            <a:avLst/>
          </a:prstGeom>
        </p:spPr>
        <p:txBody>
          <a:bodyPr wrap="square" anchor="ctr">
            <a:prstTxWarp prst="textArchDown">
              <a:avLst/>
            </a:prstTxWarp>
            <a:spAutoFit/>
          </a:bodyPr>
          <a:lstStyle/>
          <a:p>
            <a:pPr algn="ctr" defTabSz="914086">
              <a:defRPr/>
            </a:pPr>
            <a:endParaRPr lang="en-US" sz="1568" kern="0">
              <a:gradFill>
                <a:gsLst>
                  <a:gs pos="83000">
                    <a:srgbClr val="282828"/>
                  </a:gs>
                  <a:gs pos="100000">
                    <a:srgbClr val="282828"/>
                  </a:gs>
                </a:gsLst>
                <a:lin ang="5400000" scaled="1"/>
              </a:gradFill>
              <a:latin typeface="Segoe UI Semibold"/>
            </a:endParaRPr>
          </a:p>
        </p:txBody>
      </p:sp>
      <p:grpSp>
        <p:nvGrpSpPr>
          <p:cNvPr id="172" name="!! Employee Azure">
            <a:extLst>
              <a:ext uri="{FF2B5EF4-FFF2-40B4-BE49-F238E27FC236}">
                <a16:creationId xmlns:a16="http://schemas.microsoft.com/office/drawing/2014/main" id="{8B030C5F-FDCD-4F46-AD44-8E0A02CD3390}"/>
              </a:ext>
              <a:ext uri="{C183D7F6-B498-43B3-948B-1728B52AA6E4}">
                <adec:decorative xmlns:adec="http://schemas.microsoft.com/office/drawing/2017/decorative" val="1"/>
              </a:ext>
            </a:extLst>
          </p:cNvPr>
          <p:cNvGrpSpPr/>
          <p:nvPr/>
        </p:nvGrpSpPr>
        <p:grpSpPr>
          <a:xfrm>
            <a:off x="9790430" y="2258578"/>
            <a:ext cx="583433" cy="583431"/>
            <a:chOff x="1720683" y="3531961"/>
            <a:chExt cx="580030" cy="580028"/>
          </a:xfrm>
          <a:solidFill>
            <a:srgbClr val="FFFFFF">
              <a:alpha val="0"/>
            </a:srgbClr>
          </a:solidFill>
        </p:grpSpPr>
        <p:sp>
          <p:nvSpPr>
            <p:cNvPr id="325" name="Oval 324">
              <a:extLst>
                <a:ext uri="{FF2B5EF4-FFF2-40B4-BE49-F238E27FC236}">
                  <a16:creationId xmlns:a16="http://schemas.microsoft.com/office/drawing/2014/main" id="{CEFDC28C-4BFD-487C-B106-34A908E84C1D}"/>
                </a:ext>
              </a:extLst>
            </p:cNvPr>
            <p:cNvSpPr/>
            <p:nvPr/>
          </p:nvSpPr>
          <p:spPr bwMode="auto">
            <a:xfrm>
              <a:off x="1720683" y="3531961"/>
              <a:ext cx="580030" cy="580028"/>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2353" kern="0" err="1">
                <a:gradFill>
                  <a:gsLst>
                    <a:gs pos="0">
                      <a:srgbClr val="FFFFFF"/>
                    </a:gs>
                    <a:gs pos="100000">
                      <a:srgbClr val="FFFFFF"/>
                    </a:gs>
                  </a:gsLst>
                  <a:lin ang="5400000" scaled="0"/>
                </a:gradFill>
                <a:latin typeface="Segoe UI"/>
                <a:cs typeface="Segoe UI" pitchFamily="34" charset="0"/>
              </a:endParaRPr>
            </a:p>
          </p:txBody>
        </p:sp>
        <p:pic>
          <p:nvPicPr>
            <p:cNvPr id="326" name="Graphic 325">
              <a:extLst>
                <a:ext uri="{FF2B5EF4-FFF2-40B4-BE49-F238E27FC236}">
                  <a16:creationId xmlns:a16="http://schemas.microsoft.com/office/drawing/2014/main" id="{7EC5E8DB-C90E-4FFC-BE5E-D12D056D0B9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818748" y="3630025"/>
              <a:ext cx="383900" cy="383901"/>
            </a:xfrm>
            <a:prstGeom prst="rect">
              <a:avLst/>
            </a:prstGeom>
          </p:spPr>
        </p:pic>
      </p:grpSp>
      <p:grpSp>
        <p:nvGrpSpPr>
          <p:cNvPr id="176" name="!! Partner Azure">
            <a:extLst>
              <a:ext uri="{FF2B5EF4-FFF2-40B4-BE49-F238E27FC236}">
                <a16:creationId xmlns:a16="http://schemas.microsoft.com/office/drawing/2014/main" id="{30DB44E2-3910-4025-BB25-C0E7FD599116}"/>
              </a:ext>
              <a:ext uri="{C183D7F6-B498-43B3-948B-1728B52AA6E4}">
                <adec:decorative xmlns:adec="http://schemas.microsoft.com/office/drawing/2017/decorative" val="1"/>
              </a:ext>
            </a:extLst>
          </p:cNvPr>
          <p:cNvGrpSpPr/>
          <p:nvPr/>
        </p:nvGrpSpPr>
        <p:grpSpPr>
          <a:xfrm>
            <a:off x="8773634" y="2698945"/>
            <a:ext cx="743068" cy="743065"/>
            <a:chOff x="1720683" y="3531961"/>
            <a:chExt cx="580030" cy="580028"/>
          </a:xfrm>
        </p:grpSpPr>
        <p:sp>
          <p:nvSpPr>
            <p:cNvPr id="323" name="Oval 322">
              <a:extLst>
                <a:ext uri="{FF2B5EF4-FFF2-40B4-BE49-F238E27FC236}">
                  <a16:creationId xmlns:a16="http://schemas.microsoft.com/office/drawing/2014/main" id="{0E48574C-7A46-4AD6-A171-648C63E3565E}"/>
                </a:ext>
              </a:extLst>
            </p:cNvPr>
            <p:cNvSpPr/>
            <p:nvPr/>
          </p:nvSpPr>
          <p:spPr bwMode="auto">
            <a:xfrm>
              <a:off x="1720683" y="3531961"/>
              <a:ext cx="580030" cy="580028"/>
            </a:xfrm>
            <a:prstGeom prst="ellipse">
              <a:avLst/>
            </a:prstGeom>
            <a:solidFill>
              <a:srgbClr val="FFFFFF"/>
            </a:solidFill>
            <a:ln w="9525" cap="flat" cmpd="sng" algn="ctr">
              <a:noFill/>
              <a:prstDash val="solid"/>
              <a:headEnd type="none" w="med" len="med"/>
              <a:tailEnd type="none" w="med" len="med"/>
            </a:ln>
            <a:effectLst>
              <a:outerShdw blurRad="190500" dist="76200" dir="2400000" algn="ctr" rotWithShape="0">
                <a:prstClr val="black">
                  <a:alpha val="30000"/>
                </a:prstClr>
              </a:outerShdw>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2353" kern="0" err="1">
                <a:gradFill>
                  <a:gsLst>
                    <a:gs pos="0">
                      <a:srgbClr val="FFFFFF"/>
                    </a:gs>
                    <a:gs pos="100000">
                      <a:srgbClr val="FFFFFF"/>
                    </a:gs>
                  </a:gsLst>
                  <a:lin ang="5400000" scaled="0"/>
                </a:gradFill>
                <a:latin typeface="Segoe UI"/>
                <a:cs typeface="Segoe UI" pitchFamily="34" charset="0"/>
              </a:endParaRPr>
            </a:p>
          </p:txBody>
        </p:sp>
        <p:pic>
          <p:nvPicPr>
            <p:cNvPr id="324" name="Graphic 323">
              <a:extLst>
                <a:ext uri="{FF2B5EF4-FFF2-40B4-BE49-F238E27FC236}">
                  <a16:creationId xmlns:a16="http://schemas.microsoft.com/office/drawing/2014/main" id="{84BC6340-EA2B-400F-9515-09AD4F23FBEA}"/>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818748" y="3630025"/>
              <a:ext cx="383900" cy="383901"/>
            </a:xfrm>
            <a:prstGeom prst="rect">
              <a:avLst/>
            </a:prstGeom>
          </p:spPr>
        </p:pic>
      </p:grpSp>
      <p:grpSp>
        <p:nvGrpSpPr>
          <p:cNvPr id="233" name="!! Partner microsoft">
            <a:extLst>
              <a:ext uri="{FF2B5EF4-FFF2-40B4-BE49-F238E27FC236}">
                <a16:creationId xmlns:a16="http://schemas.microsoft.com/office/drawing/2014/main" id="{5CE106C4-A06F-49C1-8559-0FBF80662671}"/>
              </a:ext>
              <a:ext uri="{C183D7F6-B498-43B3-948B-1728B52AA6E4}">
                <adec:decorative xmlns:adec="http://schemas.microsoft.com/office/drawing/2017/decorative" val="1"/>
              </a:ext>
            </a:extLst>
          </p:cNvPr>
          <p:cNvGrpSpPr/>
          <p:nvPr/>
        </p:nvGrpSpPr>
        <p:grpSpPr>
          <a:xfrm>
            <a:off x="8773634" y="4418195"/>
            <a:ext cx="743068" cy="743065"/>
            <a:chOff x="10983594" y="5091201"/>
            <a:chExt cx="580030" cy="580028"/>
          </a:xfrm>
        </p:grpSpPr>
        <p:sp>
          <p:nvSpPr>
            <p:cNvPr id="312" name="Oval 311">
              <a:extLst>
                <a:ext uri="{FF2B5EF4-FFF2-40B4-BE49-F238E27FC236}">
                  <a16:creationId xmlns:a16="http://schemas.microsoft.com/office/drawing/2014/main" id="{2E7BA1BD-11EC-4DA7-BB8F-9333C0401262}"/>
                </a:ext>
              </a:extLst>
            </p:cNvPr>
            <p:cNvSpPr/>
            <p:nvPr/>
          </p:nvSpPr>
          <p:spPr bwMode="auto">
            <a:xfrm>
              <a:off x="10983594" y="5091201"/>
              <a:ext cx="580030" cy="580028"/>
            </a:xfrm>
            <a:prstGeom prst="ellipse">
              <a:avLst/>
            </a:prstGeom>
            <a:solidFill>
              <a:srgbClr val="FFFFFF"/>
            </a:solidFill>
            <a:ln w="9525" cap="flat" cmpd="sng" algn="ctr">
              <a:noFill/>
              <a:prstDash val="solid"/>
              <a:headEnd type="none" w="med" len="med"/>
              <a:tailEnd type="none" w="med" len="med"/>
            </a:ln>
            <a:effectLst>
              <a:outerShdw blurRad="190500" dist="76200" dir="2400000" algn="ctr" rotWithShape="0">
                <a:prstClr val="black">
                  <a:alpha val="30000"/>
                </a:prstClr>
              </a:outerShdw>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2353" kern="0" err="1">
                <a:gradFill>
                  <a:gsLst>
                    <a:gs pos="0">
                      <a:srgbClr val="FFFFFF"/>
                    </a:gs>
                    <a:gs pos="100000">
                      <a:srgbClr val="FFFFFF"/>
                    </a:gs>
                  </a:gsLst>
                  <a:lin ang="5400000" scaled="0"/>
                </a:gradFill>
                <a:latin typeface="Segoe UI"/>
                <a:cs typeface="Segoe UI" pitchFamily="34" charset="0"/>
              </a:endParaRPr>
            </a:p>
          </p:txBody>
        </p:sp>
        <p:pic>
          <p:nvPicPr>
            <p:cNvPr id="313" name="Picture 312">
              <a:extLst>
                <a:ext uri="{FF2B5EF4-FFF2-40B4-BE49-F238E27FC236}">
                  <a16:creationId xmlns:a16="http://schemas.microsoft.com/office/drawing/2014/main" id="{57BDF340-9149-444A-937B-0F5EF1D86082}"/>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11126934" y="5234540"/>
              <a:ext cx="293351" cy="293351"/>
            </a:xfrm>
            <a:prstGeom prst="rect">
              <a:avLst/>
            </a:prstGeom>
            <a:solidFill>
              <a:srgbClr val="E6E6E6"/>
            </a:solidFill>
          </p:spPr>
        </p:pic>
      </p:grpSp>
      <p:grpSp>
        <p:nvGrpSpPr>
          <p:cNvPr id="277" name="!! Customer more">
            <a:extLst>
              <a:ext uri="{FF2B5EF4-FFF2-40B4-BE49-F238E27FC236}">
                <a16:creationId xmlns:a16="http://schemas.microsoft.com/office/drawing/2014/main" id="{F831BDD1-D918-4B91-890C-C0424E97F192}"/>
              </a:ext>
              <a:ext uri="{C183D7F6-B498-43B3-948B-1728B52AA6E4}">
                <adec:decorative xmlns:adec="http://schemas.microsoft.com/office/drawing/2017/decorative" val="1"/>
              </a:ext>
            </a:extLst>
          </p:cNvPr>
          <p:cNvGrpSpPr/>
          <p:nvPr/>
        </p:nvGrpSpPr>
        <p:grpSpPr>
          <a:xfrm>
            <a:off x="10618087" y="3551411"/>
            <a:ext cx="743068" cy="743065"/>
            <a:chOff x="10836919" y="6232527"/>
            <a:chExt cx="580030" cy="580028"/>
          </a:xfrm>
        </p:grpSpPr>
        <p:sp>
          <p:nvSpPr>
            <p:cNvPr id="278" name="Oval 277">
              <a:extLst>
                <a:ext uri="{FF2B5EF4-FFF2-40B4-BE49-F238E27FC236}">
                  <a16:creationId xmlns:a16="http://schemas.microsoft.com/office/drawing/2014/main" id="{730EDFA3-B1BA-4353-8AD2-C00E11AB52E4}"/>
                </a:ext>
              </a:extLst>
            </p:cNvPr>
            <p:cNvSpPr/>
            <p:nvPr/>
          </p:nvSpPr>
          <p:spPr bwMode="auto">
            <a:xfrm>
              <a:off x="10836919" y="6232527"/>
              <a:ext cx="580030" cy="580028"/>
            </a:xfrm>
            <a:prstGeom prst="ellipse">
              <a:avLst/>
            </a:prstGeom>
            <a:solidFill>
              <a:srgbClr val="FFFFFF"/>
            </a:solidFill>
            <a:ln w="9525" cap="flat" cmpd="sng" algn="ctr">
              <a:noFill/>
              <a:prstDash val="solid"/>
              <a:headEnd type="none" w="med" len="med"/>
              <a:tailEnd type="none" w="med" len="med"/>
            </a:ln>
            <a:effectLst>
              <a:outerShdw blurRad="190500" dist="76200" dir="2400000" algn="ctr" rotWithShape="0">
                <a:prstClr val="black">
                  <a:alpha val="30000"/>
                </a:prstClr>
              </a:outerShdw>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2353" kern="0" err="1">
                <a:gradFill>
                  <a:gsLst>
                    <a:gs pos="0">
                      <a:srgbClr val="FFFFFF"/>
                    </a:gs>
                    <a:gs pos="100000">
                      <a:srgbClr val="FFFFFF"/>
                    </a:gs>
                  </a:gsLst>
                  <a:lin ang="5400000" scaled="0"/>
                </a:gradFill>
                <a:latin typeface="Segoe UI"/>
                <a:cs typeface="Segoe UI" pitchFamily="34" charset="0"/>
              </a:endParaRPr>
            </a:p>
          </p:txBody>
        </p:sp>
        <p:grpSp>
          <p:nvGrpSpPr>
            <p:cNvPr id="279" name="Group 278">
              <a:extLst>
                <a:ext uri="{FF2B5EF4-FFF2-40B4-BE49-F238E27FC236}">
                  <a16:creationId xmlns:a16="http://schemas.microsoft.com/office/drawing/2014/main" id="{92895A40-16F9-4C72-8A81-FDB55995E9BF}"/>
                </a:ext>
              </a:extLst>
            </p:cNvPr>
            <p:cNvGrpSpPr/>
            <p:nvPr/>
          </p:nvGrpSpPr>
          <p:grpSpPr>
            <a:xfrm>
              <a:off x="10962904" y="6481483"/>
              <a:ext cx="335620" cy="73152"/>
              <a:chOff x="11807837" y="6052457"/>
              <a:chExt cx="335620" cy="73152"/>
            </a:xfrm>
          </p:grpSpPr>
          <p:sp>
            <p:nvSpPr>
              <p:cNvPr id="280" name="Oval 279">
                <a:extLst>
                  <a:ext uri="{FF2B5EF4-FFF2-40B4-BE49-F238E27FC236}">
                    <a16:creationId xmlns:a16="http://schemas.microsoft.com/office/drawing/2014/main" id="{4A2D018D-0F60-4E1F-985C-410BE96E861C}"/>
                  </a:ext>
                </a:extLst>
              </p:cNvPr>
              <p:cNvSpPr/>
              <p:nvPr/>
            </p:nvSpPr>
            <p:spPr bwMode="auto">
              <a:xfrm>
                <a:off x="11807837" y="6052457"/>
                <a:ext cx="73152" cy="73152"/>
              </a:xfrm>
              <a:prstGeom prst="ellipse">
                <a:avLst/>
              </a:prstGeom>
              <a:solidFill>
                <a:schemeClr val="tx1"/>
              </a:solidFill>
              <a:ln w="9525" cap="flat" cmpd="sng" algn="ctr">
                <a:no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2353" kern="0" err="1">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281" name="Oval 280">
                <a:extLst>
                  <a:ext uri="{FF2B5EF4-FFF2-40B4-BE49-F238E27FC236}">
                    <a16:creationId xmlns:a16="http://schemas.microsoft.com/office/drawing/2014/main" id="{0E80746B-CAC0-4F90-8DC2-18448A553B8D}"/>
                  </a:ext>
                </a:extLst>
              </p:cNvPr>
              <p:cNvSpPr/>
              <p:nvPr/>
            </p:nvSpPr>
            <p:spPr bwMode="auto">
              <a:xfrm>
                <a:off x="11939071" y="6052457"/>
                <a:ext cx="73152" cy="73152"/>
              </a:xfrm>
              <a:prstGeom prst="ellipse">
                <a:avLst/>
              </a:prstGeom>
              <a:solidFill>
                <a:schemeClr val="tx1"/>
              </a:solidFill>
              <a:ln w="9525" cap="flat" cmpd="sng" algn="ctr">
                <a:no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2353" kern="0" err="1">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282" name="Oval 281">
                <a:extLst>
                  <a:ext uri="{FF2B5EF4-FFF2-40B4-BE49-F238E27FC236}">
                    <a16:creationId xmlns:a16="http://schemas.microsoft.com/office/drawing/2014/main" id="{015419EC-3707-4813-BC2C-264C1634F437}"/>
                  </a:ext>
                </a:extLst>
              </p:cNvPr>
              <p:cNvSpPr/>
              <p:nvPr/>
            </p:nvSpPr>
            <p:spPr bwMode="auto">
              <a:xfrm>
                <a:off x="12070305" y="6052457"/>
                <a:ext cx="73152" cy="73152"/>
              </a:xfrm>
              <a:prstGeom prst="ellipse">
                <a:avLst/>
              </a:prstGeom>
              <a:solidFill>
                <a:schemeClr val="tx1"/>
              </a:solidFill>
              <a:ln w="9525" cap="flat" cmpd="sng" algn="ctr">
                <a:no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2353" kern="0" err="1">
                  <a:gradFill>
                    <a:gsLst>
                      <a:gs pos="0">
                        <a:srgbClr val="FFFFFF"/>
                      </a:gs>
                      <a:gs pos="100000">
                        <a:srgbClr val="FFFFFF"/>
                      </a:gs>
                    </a:gsLst>
                    <a:lin ang="5400000" scaled="0"/>
                  </a:gradFill>
                  <a:latin typeface="Segoe UI"/>
                  <a:ea typeface="Segoe UI" pitchFamily="34" charset="0"/>
                  <a:cs typeface="Segoe UI" pitchFamily="34" charset="0"/>
                </a:endParaRPr>
              </a:p>
            </p:txBody>
          </p:sp>
        </p:grpSp>
      </p:grpSp>
      <p:sp>
        <p:nvSpPr>
          <p:cNvPr id="305" name="Oval 304">
            <a:extLst>
              <a:ext uri="{FF2B5EF4-FFF2-40B4-BE49-F238E27FC236}">
                <a16:creationId xmlns:a16="http://schemas.microsoft.com/office/drawing/2014/main" id="{B9D08099-B239-4FC3-91FC-6728A3DDE1FE}"/>
              </a:ext>
              <a:ext uri="{C183D7F6-B498-43B3-948B-1728B52AA6E4}">
                <adec:decorative xmlns:adec="http://schemas.microsoft.com/office/drawing/2017/decorative" val="1"/>
              </a:ext>
            </a:extLst>
          </p:cNvPr>
          <p:cNvSpPr/>
          <p:nvPr/>
        </p:nvSpPr>
        <p:spPr bwMode="auto">
          <a:xfrm>
            <a:off x="9710612" y="3127338"/>
            <a:ext cx="743068" cy="743065"/>
          </a:xfrm>
          <a:prstGeom prst="ellipse">
            <a:avLst/>
          </a:prstGeom>
          <a:solidFill>
            <a:srgbClr val="FFFFFF"/>
          </a:solidFill>
          <a:ln w="9525" cap="flat" cmpd="sng" algn="ctr">
            <a:noFill/>
            <a:prstDash val="solid"/>
            <a:headEnd type="none" w="med" len="med"/>
            <a:tailEnd type="none" w="med" len="med"/>
          </a:ln>
          <a:effectLst>
            <a:outerShdw blurRad="190500" dist="76200" dir="2400000" algn="ctr" rotWithShape="0">
              <a:prstClr val="black">
                <a:alpha val="30000"/>
              </a:prstClr>
            </a:outerShdw>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2353" kern="0" err="1">
              <a:gradFill>
                <a:gsLst>
                  <a:gs pos="0">
                    <a:srgbClr val="FFFFFF"/>
                  </a:gs>
                  <a:gs pos="100000">
                    <a:srgbClr val="FFFFFF"/>
                  </a:gs>
                </a:gsLst>
                <a:lin ang="5400000" scaled="0"/>
              </a:gradFill>
              <a:latin typeface="Segoe UI"/>
              <a:cs typeface="Segoe UI" pitchFamily="34" charset="0"/>
            </a:endParaRPr>
          </a:p>
        </p:txBody>
      </p:sp>
      <p:sp>
        <p:nvSpPr>
          <p:cNvPr id="314" name="Oval 313">
            <a:extLst>
              <a:ext uri="{FF2B5EF4-FFF2-40B4-BE49-F238E27FC236}">
                <a16:creationId xmlns:a16="http://schemas.microsoft.com/office/drawing/2014/main" id="{F2066461-8E54-4C8D-AB08-BBAF060F1433}"/>
              </a:ext>
              <a:ext uri="{C183D7F6-B498-43B3-948B-1728B52AA6E4}">
                <adec:decorative xmlns:adec="http://schemas.microsoft.com/office/drawing/2017/decorative" val="1"/>
              </a:ext>
            </a:extLst>
          </p:cNvPr>
          <p:cNvSpPr/>
          <p:nvPr/>
        </p:nvSpPr>
        <p:spPr bwMode="auto">
          <a:xfrm>
            <a:off x="8773634" y="3558570"/>
            <a:ext cx="743068" cy="743065"/>
          </a:xfrm>
          <a:prstGeom prst="ellipse">
            <a:avLst/>
          </a:prstGeom>
          <a:solidFill>
            <a:srgbClr val="FFFFFF"/>
          </a:solidFill>
          <a:ln w="9525" cap="flat" cmpd="sng" algn="ctr">
            <a:noFill/>
            <a:prstDash val="solid"/>
            <a:headEnd type="none" w="med" len="med"/>
            <a:tailEnd type="none" w="med" len="med"/>
          </a:ln>
          <a:effectLst>
            <a:outerShdw blurRad="190500" dist="76200" dir="2400000" algn="ctr" rotWithShape="0">
              <a:prstClr val="black">
                <a:alpha val="30000"/>
              </a:prstClr>
            </a:outerShdw>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2353" kern="0" err="1">
              <a:gradFill>
                <a:gsLst>
                  <a:gs pos="0">
                    <a:srgbClr val="FFFFFF"/>
                  </a:gs>
                  <a:gs pos="100000">
                    <a:srgbClr val="FFFFFF"/>
                  </a:gs>
                </a:gsLst>
                <a:lin ang="5400000" scaled="0"/>
              </a:gradFill>
              <a:latin typeface="Segoe UI"/>
              <a:cs typeface="Segoe UI" pitchFamily="34" charset="0"/>
            </a:endParaRPr>
          </a:p>
        </p:txBody>
      </p:sp>
      <p:sp>
        <p:nvSpPr>
          <p:cNvPr id="294" name="Oval 293">
            <a:extLst>
              <a:ext uri="{FF2B5EF4-FFF2-40B4-BE49-F238E27FC236}">
                <a16:creationId xmlns:a16="http://schemas.microsoft.com/office/drawing/2014/main" id="{4E57ED11-2835-4A07-84BD-3CF58BCEE3D6}"/>
              </a:ext>
              <a:ext uri="{C183D7F6-B498-43B3-948B-1728B52AA6E4}">
                <adec:decorative xmlns:adec="http://schemas.microsoft.com/office/drawing/2017/decorative" val="1"/>
              </a:ext>
            </a:extLst>
          </p:cNvPr>
          <p:cNvSpPr/>
          <p:nvPr/>
        </p:nvSpPr>
        <p:spPr bwMode="auto">
          <a:xfrm>
            <a:off x="9710612" y="3993352"/>
            <a:ext cx="743068" cy="743065"/>
          </a:xfrm>
          <a:prstGeom prst="ellipse">
            <a:avLst/>
          </a:prstGeom>
          <a:solidFill>
            <a:srgbClr val="FFFFFF"/>
          </a:solidFill>
          <a:ln w="9525" cap="flat" cmpd="sng" algn="ctr">
            <a:noFill/>
            <a:prstDash val="solid"/>
            <a:headEnd type="none" w="med" len="med"/>
            <a:tailEnd type="none" w="med" len="med"/>
          </a:ln>
          <a:effectLst>
            <a:outerShdw blurRad="190500" dist="76200" dir="2400000" algn="ctr" rotWithShape="0">
              <a:prstClr val="black">
                <a:alpha val="30000"/>
              </a:prstClr>
            </a:outerShdw>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2353" kern="0" err="1">
              <a:gradFill>
                <a:gsLst>
                  <a:gs pos="0">
                    <a:srgbClr val="FFFFFF"/>
                  </a:gs>
                  <a:gs pos="100000">
                    <a:srgbClr val="FFFFFF"/>
                  </a:gs>
                </a:gsLst>
                <a:lin ang="5400000" scaled="0"/>
              </a:gradFill>
              <a:latin typeface="Segoe UI"/>
              <a:cs typeface="Segoe UI" pitchFamily="34" charset="0"/>
            </a:endParaRPr>
          </a:p>
        </p:txBody>
      </p:sp>
      <p:sp>
        <p:nvSpPr>
          <p:cNvPr id="21" name="Oval 20">
            <a:extLst>
              <a:ext uri="{FF2B5EF4-FFF2-40B4-BE49-F238E27FC236}">
                <a16:creationId xmlns:a16="http://schemas.microsoft.com/office/drawing/2014/main" id="{5287844E-6649-4071-9154-3C6FE2D8C549}"/>
              </a:ext>
              <a:ext uri="{C183D7F6-B498-43B3-948B-1728B52AA6E4}">
                <adec:decorative xmlns:adec="http://schemas.microsoft.com/office/drawing/2017/decorative" val="1"/>
              </a:ext>
            </a:extLst>
          </p:cNvPr>
          <p:cNvSpPr/>
          <p:nvPr/>
        </p:nvSpPr>
        <p:spPr bwMode="auto">
          <a:xfrm>
            <a:off x="5816952" y="3666219"/>
            <a:ext cx="623460" cy="623460"/>
          </a:xfrm>
          <a:prstGeom prst="ellipse">
            <a:avLst/>
          </a:prstGeom>
          <a:solidFill>
            <a:schemeClr val="bg1"/>
          </a:solidFill>
          <a:ln w="19050">
            <a:solidFill>
              <a:srgbClr val="C1C1C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000" err="1">
              <a:solidFill>
                <a:srgbClr val="FFFFFF"/>
              </a:solidFill>
              <a:ea typeface="Segoe UI" pitchFamily="34" charset="0"/>
              <a:cs typeface="Segoe UI" pitchFamily="34" charset="0"/>
            </a:endParaRPr>
          </a:p>
        </p:txBody>
      </p:sp>
      <p:sp>
        <p:nvSpPr>
          <p:cNvPr id="354" name="Oval 353">
            <a:extLst>
              <a:ext uri="{FF2B5EF4-FFF2-40B4-BE49-F238E27FC236}">
                <a16:creationId xmlns:a16="http://schemas.microsoft.com/office/drawing/2014/main" id="{04D82E7D-86DB-42FF-9B07-ACA17B46E5F4}"/>
              </a:ext>
              <a:ext uri="{C183D7F6-B498-43B3-948B-1728B52AA6E4}">
                <adec:decorative xmlns:adec="http://schemas.microsoft.com/office/drawing/2017/decorative" val="1"/>
              </a:ext>
            </a:extLst>
          </p:cNvPr>
          <p:cNvSpPr/>
          <p:nvPr/>
        </p:nvSpPr>
        <p:spPr bwMode="auto">
          <a:xfrm flipH="1">
            <a:off x="2318990" y="3557147"/>
            <a:ext cx="79596" cy="79596"/>
          </a:xfrm>
          <a:prstGeom prst="ellipse">
            <a:avLst/>
          </a:prstGeom>
          <a:solidFill>
            <a:srgbClr val="939393"/>
          </a:solidFill>
          <a:ln w="9525" cap="flat" cmpd="sng" algn="ctr">
            <a:noFill/>
            <a:prstDash val="solid"/>
            <a:headEnd type="none" w="med" len="med"/>
            <a:tailEnd type="none" w="med" len="med"/>
          </a:ln>
          <a:effectLst>
            <a:outerShdw blurRad="190500" dist="63500" dir="2400000" algn="ctr" rotWithShape="0">
              <a:prstClr val="black">
                <a:alpha val="30000"/>
              </a:prstClr>
            </a:outerShdw>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1961" kern="0" err="1">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355" name="Oval 354">
            <a:extLst>
              <a:ext uri="{FF2B5EF4-FFF2-40B4-BE49-F238E27FC236}">
                <a16:creationId xmlns:a16="http://schemas.microsoft.com/office/drawing/2014/main" id="{40A6ADAE-A4EA-423A-A330-31BF6186DF0A}"/>
              </a:ext>
              <a:ext uri="{C183D7F6-B498-43B3-948B-1728B52AA6E4}">
                <adec:decorative xmlns:adec="http://schemas.microsoft.com/office/drawing/2017/decorative" val="1"/>
              </a:ext>
            </a:extLst>
          </p:cNvPr>
          <p:cNvSpPr/>
          <p:nvPr/>
        </p:nvSpPr>
        <p:spPr bwMode="auto">
          <a:xfrm flipH="1">
            <a:off x="2097695" y="3857389"/>
            <a:ext cx="79596" cy="79596"/>
          </a:xfrm>
          <a:prstGeom prst="ellipse">
            <a:avLst/>
          </a:prstGeom>
          <a:solidFill>
            <a:srgbClr val="939393"/>
          </a:solidFill>
          <a:ln w="9525" cap="flat" cmpd="sng" algn="ctr">
            <a:noFill/>
            <a:prstDash val="solid"/>
            <a:headEnd type="none" w="med" len="med"/>
            <a:tailEnd type="none" w="med" len="med"/>
          </a:ln>
          <a:effectLst>
            <a:outerShdw blurRad="190500" dist="63500" dir="2400000" algn="ctr" rotWithShape="0">
              <a:prstClr val="black">
                <a:alpha val="30000"/>
              </a:prstClr>
            </a:outerShdw>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1961" kern="0" err="1">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356" name="Oval 355">
            <a:extLst>
              <a:ext uri="{FF2B5EF4-FFF2-40B4-BE49-F238E27FC236}">
                <a16:creationId xmlns:a16="http://schemas.microsoft.com/office/drawing/2014/main" id="{AFEE9A11-5EF2-4CBA-9A56-4428D37B941E}"/>
              </a:ext>
              <a:ext uri="{C183D7F6-B498-43B3-948B-1728B52AA6E4}">
                <adec:decorative xmlns:adec="http://schemas.microsoft.com/office/drawing/2017/decorative" val="1"/>
              </a:ext>
            </a:extLst>
          </p:cNvPr>
          <p:cNvSpPr/>
          <p:nvPr/>
        </p:nvSpPr>
        <p:spPr bwMode="auto">
          <a:xfrm rot="212249">
            <a:off x="2515817" y="3845251"/>
            <a:ext cx="79596" cy="79596"/>
          </a:xfrm>
          <a:prstGeom prst="ellipse">
            <a:avLst/>
          </a:prstGeom>
          <a:solidFill>
            <a:srgbClr val="939393"/>
          </a:solidFill>
          <a:ln w="9525" cap="flat" cmpd="sng" algn="ctr">
            <a:noFill/>
            <a:prstDash val="solid"/>
            <a:headEnd type="none" w="med" len="med"/>
            <a:tailEnd type="none" w="med" len="med"/>
          </a:ln>
          <a:effectLst>
            <a:outerShdw blurRad="190500" dist="63500" dir="2400000" algn="ctr" rotWithShape="0">
              <a:prstClr val="black">
                <a:alpha val="30000"/>
              </a:prstClr>
            </a:outerShdw>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1961" kern="0" err="1">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357" name="Oval 356">
            <a:extLst>
              <a:ext uri="{FF2B5EF4-FFF2-40B4-BE49-F238E27FC236}">
                <a16:creationId xmlns:a16="http://schemas.microsoft.com/office/drawing/2014/main" id="{2918533C-0C98-4A76-AC90-672E3512394A}"/>
              </a:ext>
              <a:ext uri="{C183D7F6-B498-43B3-948B-1728B52AA6E4}">
                <adec:decorative xmlns:adec="http://schemas.microsoft.com/office/drawing/2017/decorative" val="1"/>
              </a:ext>
            </a:extLst>
          </p:cNvPr>
          <p:cNvSpPr/>
          <p:nvPr/>
        </p:nvSpPr>
        <p:spPr bwMode="auto">
          <a:xfrm flipH="1">
            <a:off x="2300965" y="3541486"/>
            <a:ext cx="79596" cy="79596"/>
          </a:xfrm>
          <a:prstGeom prst="ellipse">
            <a:avLst/>
          </a:prstGeom>
          <a:solidFill>
            <a:srgbClr val="939393"/>
          </a:solidFill>
          <a:ln w="9525" cap="flat" cmpd="sng" algn="ctr">
            <a:noFill/>
            <a:prstDash val="solid"/>
            <a:headEnd type="none" w="med" len="med"/>
            <a:tailEnd type="none" w="med" len="med"/>
          </a:ln>
          <a:effectLst>
            <a:outerShdw blurRad="190500" dist="63500" dir="2400000" algn="ctr" rotWithShape="0">
              <a:prstClr val="black">
                <a:alpha val="30000"/>
              </a:prstClr>
            </a:outerShdw>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1961" kern="0" err="1">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358" name="Oval 357">
            <a:extLst>
              <a:ext uri="{FF2B5EF4-FFF2-40B4-BE49-F238E27FC236}">
                <a16:creationId xmlns:a16="http://schemas.microsoft.com/office/drawing/2014/main" id="{15B50695-B2D9-426F-9D18-62EAEB5DF6FF}"/>
              </a:ext>
              <a:ext uri="{C183D7F6-B498-43B3-948B-1728B52AA6E4}">
                <adec:decorative xmlns:adec="http://schemas.microsoft.com/office/drawing/2017/decorative" val="1"/>
              </a:ext>
            </a:extLst>
          </p:cNvPr>
          <p:cNvSpPr/>
          <p:nvPr/>
        </p:nvSpPr>
        <p:spPr bwMode="auto">
          <a:xfrm flipH="1">
            <a:off x="2104981" y="3857389"/>
            <a:ext cx="79596" cy="79596"/>
          </a:xfrm>
          <a:prstGeom prst="ellipse">
            <a:avLst/>
          </a:prstGeom>
          <a:solidFill>
            <a:srgbClr val="939393"/>
          </a:solidFill>
          <a:ln w="9525" cap="flat" cmpd="sng" algn="ctr">
            <a:noFill/>
            <a:prstDash val="solid"/>
            <a:headEnd type="none" w="med" len="med"/>
            <a:tailEnd type="none" w="med" len="med"/>
          </a:ln>
          <a:effectLst>
            <a:outerShdw blurRad="190500" dist="63500" dir="2400000" algn="ctr" rotWithShape="0">
              <a:prstClr val="black">
                <a:alpha val="30000"/>
              </a:prstClr>
            </a:outerShdw>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1961" kern="0" err="1">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359" name="Oval 358">
            <a:extLst>
              <a:ext uri="{FF2B5EF4-FFF2-40B4-BE49-F238E27FC236}">
                <a16:creationId xmlns:a16="http://schemas.microsoft.com/office/drawing/2014/main" id="{4739243D-CA68-4B80-9A40-5B8262926056}"/>
              </a:ext>
              <a:ext uri="{C183D7F6-B498-43B3-948B-1728B52AA6E4}">
                <adec:decorative xmlns:adec="http://schemas.microsoft.com/office/drawing/2017/decorative" val="1"/>
              </a:ext>
            </a:extLst>
          </p:cNvPr>
          <p:cNvSpPr/>
          <p:nvPr/>
        </p:nvSpPr>
        <p:spPr bwMode="auto">
          <a:xfrm>
            <a:off x="2146821" y="2789009"/>
            <a:ext cx="2216354" cy="2216356"/>
          </a:xfrm>
          <a:prstGeom prst="ellipse">
            <a:avLst/>
          </a:prstGeom>
          <a:noFill/>
          <a:ln w="9525" cap="flat" cmpd="sng" algn="ctr">
            <a:solidFill>
              <a:srgbClr val="939393"/>
            </a:solidFill>
            <a:prstDash val="dash"/>
            <a:headEnd type="none"/>
            <a:tailEnd type="none"/>
          </a:ln>
          <a:effectLst/>
        </p:spPr>
        <p:txBody>
          <a:bodyPr rot="0" spcFirstLastPara="0" vertOverflow="overflow" horzOverflow="overflow" vert="horz" wrap="square" lIns="89643" tIns="44821" rIns="89643" bIns="44821" numCol="1" spcCol="0" rtlCol="0" fromWordArt="0" anchor="ctr" anchorCtr="0" forceAA="0" compatLnSpc="1">
            <a:prstTxWarp prst="textNoShape">
              <a:avLst/>
            </a:prstTxWarp>
            <a:noAutofit/>
          </a:bodyPr>
          <a:lstStyle/>
          <a:p>
            <a:pPr algn="ctr" defTabSz="914384">
              <a:defRPr/>
            </a:pPr>
            <a:endParaRPr lang="en-US" sz="1765" kern="0">
              <a:solidFill>
                <a:srgbClr val="282828"/>
              </a:solidFill>
              <a:latin typeface="Segoe UI"/>
            </a:endParaRPr>
          </a:p>
        </p:txBody>
      </p:sp>
      <p:sp>
        <p:nvSpPr>
          <p:cNvPr id="360" name="Oval 359">
            <a:extLst>
              <a:ext uri="{FF2B5EF4-FFF2-40B4-BE49-F238E27FC236}">
                <a16:creationId xmlns:a16="http://schemas.microsoft.com/office/drawing/2014/main" id="{58E241D4-EB30-487F-9222-1E267136079E}"/>
              </a:ext>
              <a:ext uri="{C183D7F6-B498-43B3-948B-1728B52AA6E4}">
                <adec:decorative xmlns:adec="http://schemas.microsoft.com/office/drawing/2017/decorative" val="1"/>
              </a:ext>
            </a:extLst>
          </p:cNvPr>
          <p:cNvSpPr/>
          <p:nvPr/>
        </p:nvSpPr>
        <p:spPr bwMode="auto">
          <a:xfrm>
            <a:off x="1230398" y="1381639"/>
            <a:ext cx="2220729" cy="2220732"/>
          </a:xfrm>
          <a:prstGeom prst="ellipse">
            <a:avLst/>
          </a:prstGeom>
          <a:noFill/>
          <a:ln w="9525" cap="flat" cmpd="sng" algn="ctr">
            <a:solidFill>
              <a:srgbClr val="939393"/>
            </a:solidFill>
            <a:prstDash val="dash"/>
            <a:headEnd type="none"/>
            <a:tailEnd type="none"/>
          </a:ln>
          <a:effectLst/>
        </p:spPr>
        <p:txBody>
          <a:bodyPr rot="0" spcFirstLastPara="0" vertOverflow="overflow" horzOverflow="overflow" vert="horz" wrap="square" lIns="89643" tIns="44821" rIns="89643" bIns="44821" numCol="1" spcCol="0" rtlCol="0" fromWordArt="0" anchor="ctr" anchorCtr="0" forceAA="0" compatLnSpc="1">
            <a:prstTxWarp prst="textNoShape">
              <a:avLst/>
            </a:prstTxWarp>
            <a:noAutofit/>
          </a:bodyPr>
          <a:lstStyle/>
          <a:p>
            <a:pPr algn="ctr" defTabSz="914384">
              <a:defRPr/>
            </a:pPr>
            <a:endParaRPr lang="en-US" sz="1765" kern="0" err="1">
              <a:solidFill>
                <a:srgbClr val="282828"/>
              </a:solidFill>
              <a:latin typeface="Segoe UI"/>
            </a:endParaRPr>
          </a:p>
        </p:txBody>
      </p:sp>
      <p:sp>
        <p:nvSpPr>
          <p:cNvPr id="361" name="Oval 360">
            <a:extLst>
              <a:ext uri="{FF2B5EF4-FFF2-40B4-BE49-F238E27FC236}">
                <a16:creationId xmlns:a16="http://schemas.microsoft.com/office/drawing/2014/main" id="{786ECBDE-A7FE-444E-913A-A48A7D32D4C1}"/>
              </a:ext>
              <a:ext uri="{C183D7F6-B498-43B3-948B-1728B52AA6E4}">
                <adec:decorative xmlns:adec="http://schemas.microsoft.com/office/drawing/2017/decorative" val="1"/>
              </a:ext>
            </a:extLst>
          </p:cNvPr>
          <p:cNvSpPr/>
          <p:nvPr/>
        </p:nvSpPr>
        <p:spPr bwMode="auto">
          <a:xfrm>
            <a:off x="346827" y="2774683"/>
            <a:ext cx="2220729" cy="2220732"/>
          </a:xfrm>
          <a:prstGeom prst="ellipse">
            <a:avLst/>
          </a:prstGeom>
          <a:noFill/>
          <a:ln w="9525" cap="flat" cmpd="sng" algn="ctr">
            <a:solidFill>
              <a:srgbClr val="939393"/>
            </a:solidFill>
            <a:prstDash val="dash"/>
            <a:headEnd type="none"/>
            <a:tailEnd type="none"/>
          </a:ln>
          <a:effectLst/>
        </p:spPr>
        <p:txBody>
          <a:bodyPr rot="0" spcFirstLastPara="0" vertOverflow="overflow" horzOverflow="overflow" vert="horz" wrap="square" lIns="89643" tIns="44821" rIns="89643" bIns="44821" numCol="1" spcCol="0" rtlCol="0" fromWordArt="0" anchor="ctr" anchorCtr="0" forceAA="0" compatLnSpc="1">
            <a:prstTxWarp prst="textNoShape">
              <a:avLst/>
            </a:prstTxWarp>
            <a:noAutofit/>
          </a:bodyPr>
          <a:lstStyle/>
          <a:p>
            <a:pPr algn="ctr" defTabSz="914384">
              <a:defRPr/>
            </a:pPr>
            <a:endParaRPr lang="en-US" sz="1765" kern="0" err="1">
              <a:solidFill>
                <a:srgbClr val="282828"/>
              </a:solidFill>
              <a:latin typeface="Segoe UI"/>
            </a:endParaRPr>
          </a:p>
        </p:txBody>
      </p:sp>
      <p:sp>
        <p:nvSpPr>
          <p:cNvPr id="362" name="Oval 361">
            <a:extLst>
              <a:ext uri="{FF2B5EF4-FFF2-40B4-BE49-F238E27FC236}">
                <a16:creationId xmlns:a16="http://schemas.microsoft.com/office/drawing/2014/main" id="{CD7F4AA4-396F-4E4E-92B1-C6ECE8CF1F6C}"/>
              </a:ext>
              <a:ext uri="{C183D7F6-B498-43B3-948B-1728B52AA6E4}">
                <adec:decorative xmlns:adec="http://schemas.microsoft.com/office/drawing/2017/decorative" val="1"/>
              </a:ext>
            </a:extLst>
          </p:cNvPr>
          <p:cNvSpPr/>
          <p:nvPr/>
        </p:nvSpPr>
        <p:spPr bwMode="auto">
          <a:xfrm>
            <a:off x="2527758" y="3841662"/>
            <a:ext cx="79596" cy="79596"/>
          </a:xfrm>
          <a:prstGeom prst="ellipse">
            <a:avLst/>
          </a:prstGeom>
          <a:solidFill>
            <a:srgbClr val="939393"/>
          </a:solidFill>
          <a:ln w="9525" cap="flat" cmpd="sng" algn="ctr">
            <a:noFill/>
            <a:prstDash val="solid"/>
            <a:headEnd type="none" w="med" len="med"/>
            <a:tailEnd type="none" w="med" len="med"/>
          </a:ln>
          <a:effectLst>
            <a:outerShdw blurRad="190500" dist="63500" dir="2400000" algn="ctr" rotWithShape="0">
              <a:prstClr val="black">
                <a:alpha val="30000"/>
              </a:prstClr>
            </a:outerShdw>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1961" kern="0" err="1">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363" name="!! Employee circle 2">
            <a:extLst>
              <a:ext uri="{FF2B5EF4-FFF2-40B4-BE49-F238E27FC236}">
                <a16:creationId xmlns:a16="http://schemas.microsoft.com/office/drawing/2014/main" id="{24E48265-B652-46EE-916E-DE1EEE481D53}"/>
              </a:ext>
              <a:ext uri="{C183D7F6-B498-43B3-948B-1728B52AA6E4}">
                <adec:decorative xmlns:adec="http://schemas.microsoft.com/office/drawing/2017/decorative" val="1"/>
              </a:ext>
            </a:extLst>
          </p:cNvPr>
          <p:cNvSpPr/>
          <p:nvPr/>
        </p:nvSpPr>
        <p:spPr bwMode="auto">
          <a:xfrm>
            <a:off x="1380864" y="1520207"/>
            <a:ext cx="1945673" cy="1945677"/>
          </a:xfrm>
          <a:prstGeom prst="ellipse">
            <a:avLst/>
          </a:prstGeom>
          <a:solidFill>
            <a:srgbClr val="FFFFFF"/>
          </a:solidFill>
          <a:ln w="9525" cap="flat" cmpd="sng" algn="ctr">
            <a:noFill/>
            <a:prstDash val="solid"/>
            <a:headEnd type="none" w="med" len="med"/>
            <a:tailEnd type="none" w="med" len="med"/>
          </a:ln>
          <a:effectLst>
            <a:outerShdw blurRad="190500" dist="76200" dir="2400000" algn="ctr" rotWithShape="0">
              <a:prstClr val="black">
                <a:alpha val="30000"/>
              </a:prstClr>
            </a:outerShdw>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1961" kern="0" err="1">
              <a:gradFill>
                <a:gsLst>
                  <a:gs pos="0">
                    <a:srgbClr val="FFFFFF"/>
                  </a:gs>
                  <a:gs pos="100000">
                    <a:srgbClr val="FFFFFF"/>
                  </a:gs>
                </a:gsLst>
                <a:lin ang="5400000" scaled="0"/>
              </a:gradFill>
              <a:latin typeface="Segoe UI"/>
              <a:cs typeface="Segoe UI" pitchFamily="34" charset="0"/>
            </a:endParaRPr>
          </a:p>
        </p:txBody>
      </p:sp>
      <p:sp>
        <p:nvSpPr>
          <p:cNvPr id="364" name="!! Customer circle 2">
            <a:extLst>
              <a:ext uri="{FF2B5EF4-FFF2-40B4-BE49-F238E27FC236}">
                <a16:creationId xmlns:a16="http://schemas.microsoft.com/office/drawing/2014/main" id="{70390811-5FDE-4907-A420-0C1C8E9B0C8D}"/>
              </a:ext>
              <a:ext uri="{C183D7F6-B498-43B3-948B-1728B52AA6E4}">
                <adec:decorative xmlns:adec="http://schemas.microsoft.com/office/drawing/2017/decorative" val="1"/>
              </a:ext>
            </a:extLst>
          </p:cNvPr>
          <p:cNvSpPr/>
          <p:nvPr/>
        </p:nvSpPr>
        <p:spPr bwMode="auto">
          <a:xfrm>
            <a:off x="2257901" y="2913047"/>
            <a:ext cx="1945673" cy="1945677"/>
          </a:xfrm>
          <a:prstGeom prst="ellipse">
            <a:avLst/>
          </a:prstGeom>
          <a:solidFill>
            <a:srgbClr val="FFFFFF"/>
          </a:solidFill>
          <a:ln w="9525" cap="flat" cmpd="sng" algn="ctr">
            <a:noFill/>
            <a:prstDash val="solid"/>
            <a:headEnd type="none" w="med" len="med"/>
            <a:tailEnd type="none" w="med" len="med"/>
          </a:ln>
          <a:effectLst>
            <a:outerShdw blurRad="190500" dist="76200" dir="2400000" algn="ctr" rotWithShape="0">
              <a:prstClr val="black">
                <a:alpha val="30000"/>
              </a:prstClr>
            </a:outerShdw>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1961" kern="0" err="1">
              <a:gradFill>
                <a:gsLst>
                  <a:gs pos="0">
                    <a:srgbClr val="FFFFFF"/>
                  </a:gs>
                  <a:gs pos="100000">
                    <a:srgbClr val="FFFFFF"/>
                  </a:gs>
                </a:gsLst>
                <a:lin ang="5400000" scaled="0"/>
              </a:gradFill>
              <a:latin typeface="Segoe UI"/>
              <a:cs typeface="Segoe UI" pitchFamily="34" charset="0"/>
            </a:endParaRPr>
          </a:p>
        </p:txBody>
      </p:sp>
      <p:sp>
        <p:nvSpPr>
          <p:cNvPr id="365" name="!! Partner circle 2">
            <a:extLst>
              <a:ext uri="{FF2B5EF4-FFF2-40B4-BE49-F238E27FC236}">
                <a16:creationId xmlns:a16="http://schemas.microsoft.com/office/drawing/2014/main" id="{5F3C7A5B-DA16-4AEF-858A-22D55E1AF17B}"/>
              </a:ext>
              <a:ext uri="{C183D7F6-B498-43B3-948B-1728B52AA6E4}">
                <adec:decorative xmlns:adec="http://schemas.microsoft.com/office/drawing/2017/decorative" val="1"/>
              </a:ext>
            </a:extLst>
          </p:cNvPr>
          <p:cNvSpPr/>
          <p:nvPr/>
        </p:nvSpPr>
        <p:spPr bwMode="auto">
          <a:xfrm>
            <a:off x="502811" y="2903094"/>
            <a:ext cx="1945673" cy="1945677"/>
          </a:xfrm>
          <a:prstGeom prst="ellipse">
            <a:avLst/>
          </a:prstGeom>
          <a:solidFill>
            <a:srgbClr val="FFFFFF"/>
          </a:solidFill>
          <a:ln w="9525" cap="flat" cmpd="sng" algn="ctr">
            <a:noFill/>
            <a:prstDash val="solid"/>
            <a:headEnd type="none" w="med" len="med"/>
            <a:tailEnd type="none" w="med" len="med"/>
          </a:ln>
          <a:effectLst>
            <a:outerShdw blurRad="190500" dist="76200" dir="2400000" algn="ctr" rotWithShape="0">
              <a:prstClr val="black">
                <a:alpha val="30000"/>
              </a:prstClr>
            </a:outerShdw>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1961" kern="0" err="1">
              <a:gradFill>
                <a:gsLst>
                  <a:gs pos="0">
                    <a:srgbClr val="FFFFFF"/>
                  </a:gs>
                  <a:gs pos="100000">
                    <a:srgbClr val="FFFFFF"/>
                  </a:gs>
                </a:gsLst>
                <a:lin ang="5400000" scaled="0"/>
              </a:gradFill>
              <a:latin typeface="Segoe UI"/>
              <a:cs typeface="Segoe UI" pitchFamily="34" charset="0"/>
            </a:endParaRPr>
          </a:p>
        </p:txBody>
      </p:sp>
      <p:sp>
        <p:nvSpPr>
          <p:cNvPr id="394" name="Oval 393">
            <a:extLst>
              <a:ext uri="{FF2B5EF4-FFF2-40B4-BE49-F238E27FC236}">
                <a16:creationId xmlns:a16="http://schemas.microsoft.com/office/drawing/2014/main" id="{7C623D4F-58D9-4FE5-B291-84354B281757}"/>
              </a:ext>
              <a:ext uri="{C183D7F6-B498-43B3-948B-1728B52AA6E4}">
                <adec:decorative xmlns:adec="http://schemas.microsoft.com/office/drawing/2017/decorative" val="1"/>
              </a:ext>
            </a:extLst>
          </p:cNvPr>
          <p:cNvSpPr/>
          <p:nvPr/>
        </p:nvSpPr>
        <p:spPr bwMode="auto">
          <a:xfrm>
            <a:off x="1380864" y="1520207"/>
            <a:ext cx="1945673" cy="1945677"/>
          </a:xfrm>
          <a:prstGeom prst="ellipse">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1961" kern="0" err="1">
              <a:gradFill>
                <a:gsLst>
                  <a:gs pos="0">
                    <a:srgbClr val="FFFFFF"/>
                  </a:gs>
                  <a:gs pos="100000">
                    <a:srgbClr val="FFFFFF"/>
                  </a:gs>
                </a:gsLst>
                <a:lin ang="5400000" scaled="0"/>
              </a:gradFill>
              <a:latin typeface="Segoe UI"/>
              <a:cs typeface="Segoe UI" pitchFamily="34" charset="0"/>
            </a:endParaRPr>
          </a:p>
        </p:txBody>
      </p:sp>
      <p:sp>
        <p:nvSpPr>
          <p:cNvPr id="395" name="Text Placeholder 29">
            <a:extLst>
              <a:ext uri="{FF2B5EF4-FFF2-40B4-BE49-F238E27FC236}">
                <a16:creationId xmlns:a16="http://schemas.microsoft.com/office/drawing/2014/main" id="{42807389-81A7-4A57-9131-99A47225E413}"/>
              </a:ext>
              <a:ext uri="{C183D7F6-B498-43B3-948B-1728B52AA6E4}">
                <adec:decorative xmlns:adec="http://schemas.microsoft.com/office/drawing/2017/decorative" val="1"/>
              </a:ext>
            </a:extLst>
          </p:cNvPr>
          <p:cNvSpPr txBox="1">
            <a:spLocks/>
          </p:cNvSpPr>
          <p:nvPr/>
        </p:nvSpPr>
        <p:spPr>
          <a:xfrm>
            <a:off x="1956315" y="1989813"/>
            <a:ext cx="754382" cy="369332"/>
          </a:xfrm>
          <a:prstGeom prst="rect">
            <a:avLst/>
          </a:prstGeom>
        </p:spPr>
        <p:txBody>
          <a:bodyPr vert="horz" wrap="square" lIns="0" tIns="0" rIns="0" bIns="0" rtlCol="0" anchor="t" anchorCtr="0">
            <a:spAutoFit/>
          </a:bodyPr>
          <a:lstStyle>
            <a:lvl1pPr marL="0" marR="0" indent="0" algn="ctr" defTabSz="932742" rtl="0" eaLnBrk="1" fontAlgn="auto" latinLnBrk="0" hangingPunct="1">
              <a:lnSpc>
                <a:spcPct val="100000"/>
              </a:lnSpc>
              <a:spcBef>
                <a:spcPts val="0"/>
              </a:spcBef>
              <a:spcAft>
                <a:spcPts val="0"/>
              </a:spcAft>
              <a:buClrTx/>
              <a:buSzPct val="90000"/>
              <a:buFont typeface="Wingdings" panose="05000000000000000000" pitchFamily="2" charset="2"/>
              <a:buNone/>
              <a:tabLst/>
              <a:defRPr sz="2000" kern="1200" spc="0" baseline="0">
                <a:gradFill>
                  <a:gsLst>
                    <a:gs pos="1250">
                      <a:schemeClr val="tx1"/>
                    </a:gs>
                    <a:gs pos="100000">
                      <a:schemeClr val="tx1"/>
                    </a:gs>
                  </a:gsLst>
                  <a:lin ang="5400000" scaled="0"/>
                </a:gradFill>
                <a:latin typeface="+mn-lt"/>
                <a:ea typeface="+mn-ea"/>
                <a:cs typeface="Segoe UI" panose="020B0502040204020203" pitchFamily="34" charset="0"/>
              </a:defRPr>
            </a:lvl1pPr>
            <a:lvl2pPr marL="4572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2pPr>
            <a:lvl3pPr marL="657225" marR="0" indent="-20002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gradFill>
                  <a:gsLst>
                    <a:gs pos="1250">
                      <a:schemeClr val="tx1"/>
                    </a:gs>
                    <a:gs pos="100000">
                      <a:schemeClr val="tx1"/>
                    </a:gs>
                  </a:gsLst>
                  <a:lin ang="5400000" scaled="0"/>
                </a:gradFill>
                <a:latin typeface="+mn-lt"/>
                <a:ea typeface="+mn-ea"/>
                <a:cs typeface="+mn-cs"/>
              </a:defRPr>
            </a:lvl3pPr>
            <a:lvl4pPr marL="842963" marR="0" indent="-1809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4pPr>
            <a:lvl5pPr marL="1023938" marR="0" indent="-1682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defTabSz="932455">
              <a:defRPr/>
            </a:pPr>
            <a:r>
              <a:rPr lang="en-US" sz="1200">
                <a:gradFill>
                  <a:gsLst>
                    <a:gs pos="2917">
                      <a:srgbClr val="282828"/>
                    </a:gs>
                    <a:gs pos="100000">
                      <a:srgbClr val="282828"/>
                    </a:gs>
                  </a:gsLst>
                  <a:lin ang="5400000" scaled="0"/>
                </a:gradFill>
                <a:latin typeface="Segoe UI Semibold"/>
              </a:rPr>
              <a:t>Endpoints physiques</a:t>
            </a:r>
          </a:p>
        </p:txBody>
      </p:sp>
      <p:sp>
        <p:nvSpPr>
          <p:cNvPr id="383" name="Oval 382">
            <a:extLst>
              <a:ext uri="{FF2B5EF4-FFF2-40B4-BE49-F238E27FC236}">
                <a16:creationId xmlns:a16="http://schemas.microsoft.com/office/drawing/2014/main" id="{7D6DFF9E-8BC1-4DD0-B26A-911A3CA10618}"/>
              </a:ext>
              <a:ext uri="{C183D7F6-B498-43B3-948B-1728B52AA6E4}">
                <adec:decorative xmlns:adec="http://schemas.microsoft.com/office/drawing/2017/decorative" val="1"/>
              </a:ext>
            </a:extLst>
          </p:cNvPr>
          <p:cNvSpPr/>
          <p:nvPr/>
        </p:nvSpPr>
        <p:spPr bwMode="auto">
          <a:xfrm>
            <a:off x="502811" y="2903094"/>
            <a:ext cx="1945673" cy="1945677"/>
          </a:xfrm>
          <a:prstGeom prst="ellipse">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1961" kern="0" err="1">
              <a:gradFill>
                <a:gsLst>
                  <a:gs pos="0">
                    <a:srgbClr val="FFFFFF"/>
                  </a:gs>
                  <a:gs pos="100000">
                    <a:srgbClr val="FFFFFF"/>
                  </a:gs>
                </a:gsLst>
                <a:lin ang="5400000" scaled="0"/>
              </a:gradFill>
              <a:latin typeface="Segoe UI"/>
              <a:cs typeface="Segoe UI" pitchFamily="34" charset="0"/>
            </a:endParaRPr>
          </a:p>
        </p:txBody>
      </p:sp>
      <p:sp>
        <p:nvSpPr>
          <p:cNvPr id="385" name="Text Placeholder 30">
            <a:extLst>
              <a:ext uri="{FF2B5EF4-FFF2-40B4-BE49-F238E27FC236}">
                <a16:creationId xmlns:a16="http://schemas.microsoft.com/office/drawing/2014/main" id="{CFC2B8ED-805A-4B11-ACD7-7D1BCCF0F98A}"/>
              </a:ext>
              <a:ext uri="{C183D7F6-B498-43B3-948B-1728B52AA6E4}">
                <adec:decorative xmlns:adec="http://schemas.microsoft.com/office/drawing/2017/decorative" val="1"/>
              </a:ext>
            </a:extLst>
          </p:cNvPr>
          <p:cNvSpPr txBox="1">
            <a:spLocks/>
          </p:cNvSpPr>
          <p:nvPr/>
        </p:nvSpPr>
        <p:spPr>
          <a:xfrm>
            <a:off x="1049806" y="3487398"/>
            <a:ext cx="754382" cy="184667"/>
          </a:xfrm>
          <a:prstGeom prst="rect">
            <a:avLst/>
          </a:prstGeom>
        </p:spPr>
        <p:txBody>
          <a:bodyPr vert="horz" wrap="square" lIns="0" tIns="0" rIns="0" bIns="0" rtlCol="0" anchor="b" anchorCtr="0">
            <a:spAutoFit/>
          </a:bodyPr>
          <a:lstStyle>
            <a:lvl1pPr marL="0" marR="0" indent="0" algn="ctr" defTabSz="932742" rtl="0" eaLnBrk="1" fontAlgn="auto" latinLnBrk="0" hangingPunct="1">
              <a:lnSpc>
                <a:spcPct val="100000"/>
              </a:lnSpc>
              <a:spcBef>
                <a:spcPts val="0"/>
              </a:spcBef>
              <a:spcAft>
                <a:spcPts val="0"/>
              </a:spcAft>
              <a:buClrTx/>
              <a:buSzPct val="90000"/>
              <a:buFont typeface="Wingdings" panose="05000000000000000000" pitchFamily="2" charset="2"/>
              <a:buNone/>
              <a:tabLst/>
              <a:defRPr sz="2000" kern="1200" spc="0" baseline="0">
                <a:gradFill>
                  <a:gsLst>
                    <a:gs pos="1250">
                      <a:schemeClr val="tx1"/>
                    </a:gs>
                    <a:gs pos="100000">
                      <a:schemeClr val="tx1"/>
                    </a:gs>
                  </a:gsLst>
                  <a:lin ang="5400000" scaled="0"/>
                </a:gradFill>
                <a:latin typeface="+mn-lt"/>
                <a:ea typeface="+mn-ea"/>
                <a:cs typeface="Segoe UI" panose="020B0502040204020203" pitchFamily="34" charset="0"/>
              </a:defRPr>
            </a:lvl1pPr>
            <a:lvl2pPr marL="4572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2pPr>
            <a:lvl3pPr marL="657225" marR="0" indent="-20002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gradFill>
                  <a:gsLst>
                    <a:gs pos="1250">
                      <a:schemeClr val="tx1"/>
                    </a:gs>
                    <a:gs pos="100000">
                      <a:schemeClr val="tx1"/>
                    </a:gs>
                  </a:gsLst>
                  <a:lin ang="5400000" scaled="0"/>
                </a:gradFill>
                <a:latin typeface="+mn-lt"/>
                <a:ea typeface="+mn-ea"/>
                <a:cs typeface="+mn-cs"/>
              </a:defRPr>
            </a:lvl3pPr>
            <a:lvl4pPr marL="842963" marR="0" indent="-1809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4pPr>
            <a:lvl5pPr marL="1023938" marR="0" indent="-1682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defTabSz="932455">
              <a:defRPr/>
            </a:pPr>
            <a:r>
              <a:rPr lang="en-US" sz="1200" err="1">
                <a:gradFill>
                  <a:gsLst>
                    <a:gs pos="2917">
                      <a:srgbClr val="282828"/>
                    </a:gs>
                    <a:gs pos="100000">
                      <a:srgbClr val="282828"/>
                    </a:gs>
                  </a:gsLst>
                  <a:lin ang="5400000" scaled="0"/>
                </a:gradFill>
                <a:latin typeface="Segoe UI Semibold"/>
              </a:rPr>
              <a:t>Identités</a:t>
            </a:r>
            <a:endParaRPr lang="en-US" sz="1200">
              <a:gradFill>
                <a:gsLst>
                  <a:gs pos="2917">
                    <a:srgbClr val="282828"/>
                  </a:gs>
                  <a:gs pos="100000">
                    <a:srgbClr val="282828"/>
                  </a:gs>
                </a:gsLst>
                <a:lin ang="5400000" scaled="0"/>
              </a:gradFill>
              <a:latin typeface="Segoe UI Semibold"/>
            </a:endParaRPr>
          </a:p>
        </p:txBody>
      </p:sp>
      <p:sp>
        <p:nvSpPr>
          <p:cNvPr id="374" name="Oval 373">
            <a:extLst>
              <a:ext uri="{FF2B5EF4-FFF2-40B4-BE49-F238E27FC236}">
                <a16:creationId xmlns:a16="http://schemas.microsoft.com/office/drawing/2014/main" id="{350BB2A8-5F7F-4DDE-ADAF-7CCFD2E9D95F}"/>
              </a:ext>
              <a:ext uri="{C183D7F6-B498-43B3-948B-1728B52AA6E4}">
                <adec:decorative xmlns:adec="http://schemas.microsoft.com/office/drawing/2017/decorative" val="1"/>
              </a:ext>
            </a:extLst>
          </p:cNvPr>
          <p:cNvSpPr/>
          <p:nvPr/>
        </p:nvSpPr>
        <p:spPr bwMode="auto">
          <a:xfrm>
            <a:off x="2257901" y="2913047"/>
            <a:ext cx="1945673" cy="1945677"/>
          </a:xfrm>
          <a:prstGeom prst="ellipse">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1961" kern="0" err="1">
              <a:gradFill>
                <a:gsLst>
                  <a:gs pos="0">
                    <a:srgbClr val="FFFFFF"/>
                  </a:gs>
                  <a:gs pos="100000">
                    <a:srgbClr val="FFFFFF"/>
                  </a:gs>
                </a:gsLst>
                <a:lin ang="5400000" scaled="0"/>
              </a:gradFill>
              <a:latin typeface="Segoe UI"/>
              <a:cs typeface="Segoe UI" pitchFamily="34" charset="0"/>
            </a:endParaRPr>
          </a:p>
        </p:txBody>
      </p:sp>
      <p:sp>
        <p:nvSpPr>
          <p:cNvPr id="375" name="Text Placeholder 31">
            <a:extLst>
              <a:ext uri="{FF2B5EF4-FFF2-40B4-BE49-F238E27FC236}">
                <a16:creationId xmlns:a16="http://schemas.microsoft.com/office/drawing/2014/main" id="{073758A1-E662-4A6D-AA9C-B0EEAA04D435}"/>
              </a:ext>
              <a:ext uri="{C183D7F6-B498-43B3-948B-1728B52AA6E4}">
                <adec:decorative xmlns:adec="http://schemas.microsoft.com/office/drawing/2017/decorative" val="1"/>
              </a:ext>
            </a:extLst>
          </p:cNvPr>
          <p:cNvSpPr txBox="1">
            <a:spLocks/>
          </p:cNvSpPr>
          <p:nvPr/>
        </p:nvSpPr>
        <p:spPr>
          <a:xfrm>
            <a:off x="2884690" y="3301092"/>
            <a:ext cx="754382" cy="369332"/>
          </a:xfrm>
          <a:prstGeom prst="rect">
            <a:avLst/>
          </a:prstGeom>
        </p:spPr>
        <p:txBody>
          <a:bodyPr vert="horz" wrap="square" lIns="0" tIns="0" rIns="0" bIns="0" rtlCol="0" anchor="b" anchorCtr="0">
            <a:spAutoFit/>
          </a:bodyPr>
          <a:lstStyle>
            <a:lvl1pPr marL="0" marR="0" indent="0" algn="ctr" defTabSz="932742" rtl="0" eaLnBrk="1" fontAlgn="auto" latinLnBrk="0" hangingPunct="1">
              <a:lnSpc>
                <a:spcPct val="100000"/>
              </a:lnSpc>
              <a:spcBef>
                <a:spcPts val="0"/>
              </a:spcBef>
              <a:spcAft>
                <a:spcPts val="0"/>
              </a:spcAft>
              <a:buClrTx/>
              <a:buSzPct val="90000"/>
              <a:buFont typeface="Wingdings" panose="05000000000000000000" pitchFamily="2" charset="2"/>
              <a:buNone/>
              <a:tabLst/>
              <a:defRPr sz="2000" kern="1200" spc="0" baseline="0">
                <a:gradFill>
                  <a:gsLst>
                    <a:gs pos="1250">
                      <a:schemeClr val="tx1"/>
                    </a:gs>
                    <a:gs pos="100000">
                      <a:schemeClr val="tx1"/>
                    </a:gs>
                  </a:gsLst>
                  <a:lin ang="5400000" scaled="0"/>
                </a:gradFill>
                <a:latin typeface="+mn-lt"/>
                <a:ea typeface="+mn-ea"/>
                <a:cs typeface="Segoe UI" panose="020B0502040204020203" pitchFamily="34" charset="0"/>
              </a:defRPr>
            </a:lvl1pPr>
            <a:lvl2pPr marL="4572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2pPr>
            <a:lvl3pPr marL="657225" marR="0" indent="-20002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gradFill>
                  <a:gsLst>
                    <a:gs pos="1250">
                      <a:schemeClr val="tx1"/>
                    </a:gs>
                    <a:gs pos="100000">
                      <a:schemeClr val="tx1"/>
                    </a:gs>
                  </a:gsLst>
                  <a:lin ang="5400000" scaled="0"/>
                </a:gradFill>
                <a:latin typeface="+mn-lt"/>
                <a:ea typeface="+mn-ea"/>
                <a:cs typeface="+mn-cs"/>
              </a:defRPr>
            </a:lvl3pPr>
            <a:lvl4pPr marL="842963" marR="0" indent="-1809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4pPr>
            <a:lvl5pPr marL="1023938" marR="0" indent="-1682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defTabSz="932455">
              <a:defRPr/>
            </a:pPr>
            <a:r>
              <a:rPr lang="en-US" sz="1200">
                <a:gradFill>
                  <a:gsLst>
                    <a:gs pos="2917">
                      <a:srgbClr val="282828"/>
                    </a:gs>
                    <a:gs pos="100000">
                      <a:srgbClr val="282828"/>
                    </a:gs>
                  </a:gsLst>
                  <a:lin ang="5400000" scaled="0"/>
                </a:gradFill>
                <a:latin typeface="Segoe UI Semibold"/>
              </a:rPr>
              <a:t>Endpoints </a:t>
            </a:r>
            <a:r>
              <a:rPr lang="en-US" sz="1200" err="1">
                <a:gradFill>
                  <a:gsLst>
                    <a:gs pos="2917">
                      <a:srgbClr val="282828"/>
                    </a:gs>
                    <a:gs pos="100000">
                      <a:srgbClr val="282828"/>
                    </a:gs>
                  </a:gsLst>
                  <a:lin ang="5400000" scaled="0"/>
                </a:gradFill>
                <a:latin typeface="Segoe UI Semibold"/>
              </a:rPr>
              <a:t>Virtuels</a:t>
            </a:r>
            <a:endParaRPr lang="en-US" sz="1200">
              <a:gradFill>
                <a:gsLst>
                  <a:gs pos="2917">
                    <a:srgbClr val="282828"/>
                  </a:gs>
                  <a:gs pos="100000">
                    <a:srgbClr val="282828"/>
                  </a:gs>
                </a:gsLst>
                <a:lin ang="5400000" scaled="0"/>
              </a:gradFill>
              <a:latin typeface="Segoe UI Semibold"/>
            </a:endParaRPr>
          </a:p>
        </p:txBody>
      </p:sp>
      <p:pic>
        <p:nvPicPr>
          <p:cNvPr id="25" name="Picture 24">
            <a:extLst>
              <a:ext uri="{FF2B5EF4-FFF2-40B4-BE49-F238E27FC236}">
                <a16:creationId xmlns:a16="http://schemas.microsoft.com/office/drawing/2014/main" id="{5BF83C98-7A62-2097-EE35-C6EFF465C88C}"/>
              </a:ext>
              <a:ext uri="{C183D7F6-B498-43B3-948B-1728B52AA6E4}">
                <adec:decorative xmlns:adec="http://schemas.microsoft.com/office/drawing/2017/decorative" val="1"/>
              </a:ext>
            </a:extLst>
          </p:cNvPr>
          <p:cNvPicPr>
            <a:picLocks noChangeAspect="1"/>
          </p:cNvPicPr>
          <p:nvPr/>
        </p:nvPicPr>
        <p:blipFill>
          <a:blip r:embed="rId9"/>
          <a:stretch>
            <a:fillRect/>
          </a:stretch>
        </p:blipFill>
        <p:spPr>
          <a:xfrm>
            <a:off x="1140190" y="3779839"/>
            <a:ext cx="495300" cy="495300"/>
          </a:xfrm>
          <a:prstGeom prst="rect">
            <a:avLst/>
          </a:prstGeom>
        </p:spPr>
      </p:pic>
      <p:grpSp>
        <p:nvGrpSpPr>
          <p:cNvPr id="33" name="Group 32">
            <a:extLst>
              <a:ext uri="{FF2B5EF4-FFF2-40B4-BE49-F238E27FC236}">
                <a16:creationId xmlns:a16="http://schemas.microsoft.com/office/drawing/2014/main" id="{FE6DEBB8-CE17-88A6-5508-CEBF8E8B9AB0}"/>
              </a:ext>
              <a:ext uri="{C183D7F6-B498-43B3-948B-1728B52AA6E4}">
                <adec:decorative xmlns:adec="http://schemas.microsoft.com/office/drawing/2017/decorative" val="1"/>
              </a:ext>
            </a:extLst>
          </p:cNvPr>
          <p:cNvGrpSpPr/>
          <p:nvPr/>
        </p:nvGrpSpPr>
        <p:grpSpPr>
          <a:xfrm>
            <a:off x="9006368" y="3683718"/>
            <a:ext cx="287478" cy="502634"/>
            <a:chOff x="349250" y="2399757"/>
            <a:chExt cx="287478" cy="502634"/>
          </a:xfrm>
        </p:grpSpPr>
        <p:sp>
          <p:nvSpPr>
            <p:cNvPr id="34" name="Freeform 5">
              <a:extLst>
                <a:ext uri="{FF2B5EF4-FFF2-40B4-BE49-F238E27FC236}">
                  <a16:creationId xmlns:a16="http://schemas.microsoft.com/office/drawing/2014/main" id="{554DA174-A001-24AB-5BFB-7E0ECFB64D4B}"/>
                </a:ext>
                <a:ext uri="{C183D7F6-B498-43B3-948B-1728B52AA6E4}">
                  <adec:decorative xmlns:adec="http://schemas.microsoft.com/office/drawing/2017/decorative" val="1"/>
                </a:ext>
              </a:extLst>
            </p:cNvPr>
            <p:cNvSpPr>
              <a:spLocks noEditPoints="1"/>
            </p:cNvSpPr>
            <p:nvPr/>
          </p:nvSpPr>
          <p:spPr bwMode="auto">
            <a:xfrm>
              <a:off x="349250" y="2399757"/>
              <a:ext cx="287478" cy="502634"/>
            </a:xfrm>
            <a:custGeom>
              <a:avLst/>
              <a:gdLst>
                <a:gd name="T0" fmla="*/ 80 w 213"/>
                <a:gd name="T1" fmla="*/ 320 h 373"/>
                <a:gd name="T2" fmla="*/ 80 w 213"/>
                <a:gd name="T3" fmla="*/ 320 h 373"/>
                <a:gd name="T4" fmla="*/ 133 w 213"/>
                <a:gd name="T5" fmla="*/ 320 h 373"/>
                <a:gd name="T6" fmla="*/ 133 w 213"/>
                <a:gd name="T7" fmla="*/ 346 h 373"/>
                <a:gd name="T8" fmla="*/ 80 w 213"/>
                <a:gd name="T9" fmla="*/ 346 h 373"/>
                <a:gd name="T10" fmla="*/ 80 w 213"/>
                <a:gd name="T11" fmla="*/ 320 h 373"/>
                <a:gd name="T12" fmla="*/ 200 w 213"/>
                <a:gd name="T13" fmla="*/ 373 h 373"/>
                <a:gd name="T14" fmla="*/ 200 w 213"/>
                <a:gd name="T15" fmla="*/ 373 h 373"/>
                <a:gd name="T16" fmla="*/ 213 w 213"/>
                <a:gd name="T17" fmla="*/ 360 h 373"/>
                <a:gd name="T18" fmla="*/ 213 w 213"/>
                <a:gd name="T19" fmla="*/ 13 h 373"/>
                <a:gd name="T20" fmla="*/ 200 w 213"/>
                <a:gd name="T21" fmla="*/ 0 h 373"/>
                <a:gd name="T22" fmla="*/ 13 w 213"/>
                <a:gd name="T23" fmla="*/ 0 h 373"/>
                <a:gd name="T24" fmla="*/ 0 w 213"/>
                <a:gd name="T25" fmla="*/ 13 h 373"/>
                <a:gd name="T26" fmla="*/ 0 w 213"/>
                <a:gd name="T27" fmla="*/ 360 h 373"/>
                <a:gd name="T28" fmla="*/ 13 w 213"/>
                <a:gd name="T29" fmla="*/ 373 h 373"/>
                <a:gd name="T30" fmla="*/ 200 w 213"/>
                <a:gd name="T31" fmla="*/ 373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3" h="373">
                  <a:moveTo>
                    <a:pt x="80" y="320"/>
                  </a:moveTo>
                  <a:lnTo>
                    <a:pt x="80" y="320"/>
                  </a:lnTo>
                  <a:lnTo>
                    <a:pt x="133" y="320"/>
                  </a:lnTo>
                  <a:lnTo>
                    <a:pt x="133" y="346"/>
                  </a:lnTo>
                  <a:lnTo>
                    <a:pt x="80" y="346"/>
                  </a:lnTo>
                  <a:lnTo>
                    <a:pt x="80" y="320"/>
                  </a:lnTo>
                  <a:close/>
                  <a:moveTo>
                    <a:pt x="200" y="373"/>
                  </a:moveTo>
                  <a:lnTo>
                    <a:pt x="200" y="373"/>
                  </a:lnTo>
                  <a:cubicBezTo>
                    <a:pt x="208" y="373"/>
                    <a:pt x="213" y="367"/>
                    <a:pt x="213" y="360"/>
                  </a:cubicBezTo>
                  <a:lnTo>
                    <a:pt x="213" y="13"/>
                  </a:lnTo>
                  <a:cubicBezTo>
                    <a:pt x="213" y="5"/>
                    <a:pt x="208" y="0"/>
                    <a:pt x="200" y="0"/>
                  </a:cubicBezTo>
                  <a:lnTo>
                    <a:pt x="13" y="0"/>
                  </a:lnTo>
                  <a:cubicBezTo>
                    <a:pt x="6" y="0"/>
                    <a:pt x="0" y="5"/>
                    <a:pt x="0" y="13"/>
                  </a:cubicBezTo>
                  <a:lnTo>
                    <a:pt x="0" y="360"/>
                  </a:lnTo>
                  <a:cubicBezTo>
                    <a:pt x="0" y="367"/>
                    <a:pt x="6" y="373"/>
                    <a:pt x="13" y="373"/>
                  </a:cubicBezTo>
                  <a:lnTo>
                    <a:pt x="200" y="373"/>
                  </a:lnTo>
                  <a:close/>
                </a:path>
              </a:pathLst>
            </a:custGeom>
            <a:solidFill>
              <a:srgbClr val="C1C1C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765"/>
            </a:p>
          </p:txBody>
        </p:sp>
        <p:sp>
          <p:nvSpPr>
            <p:cNvPr id="35" name="Oval 34">
              <a:extLst>
                <a:ext uri="{FF2B5EF4-FFF2-40B4-BE49-F238E27FC236}">
                  <a16:creationId xmlns:a16="http://schemas.microsoft.com/office/drawing/2014/main" id="{2D84974B-24C0-EC1A-8C86-0D156A41E6BB}"/>
                </a:ext>
              </a:extLst>
            </p:cNvPr>
            <p:cNvSpPr/>
            <p:nvPr/>
          </p:nvSpPr>
          <p:spPr bwMode="auto">
            <a:xfrm>
              <a:off x="385461" y="2478931"/>
              <a:ext cx="215057" cy="21505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000" err="1">
                <a:solidFill>
                  <a:srgbClr val="FFFFFF"/>
                </a:solidFill>
                <a:ea typeface="Segoe UI" pitchFamily="34" charset="0"/>
                <a:cs typeface="Segoe UI" pitchFamily="34" charset="0"/>
              </a:endParaRPr>
            </a:p>
          </p:txBody>
        </p:sp>
        <p:grpSp>
          <p:nvGrpSpPr>
            <p:cNvPr id="36" name="Group 35">
              <a:extLst>
                <a:ext uri="{FF2B5EF4-FFF2-40B4-BE49-F238E27FC236}">
                  <a16:creationId xmlns:a16="http://schemas.microsoft.com/office/drawing/2014/main" id="{D360E47C-1541-2B4B-D1E9-34F502319CDF}"/>
                </a:ext>
              </a:extLst>
            </p:cNvPr>
            <p:cNvGrpSpPr/>
            <p:nvPr/>
          </p:nvGrpSpPr>
          <p:grpSpPr>
            <a:xfrm>
              <a:off x="439289" y="2519034"/>
              <a:ext cx="107400" cy="133918"/>
              <a:chOff x="2722559" y="1811235"/>
              <a:chExt cx="455434" cy="567887"/>
            </a:xfrm>
            <a:solidFill>
              <a:schemeClr val="accent1"/>
            </a:solidFill>
          </p:grpSpPr>
          <p:sp>
            <p:nvSpPr>
              <p:cNvPr id="37" name="Freeform 6">
                <a:extLst>
                  <a:ext uri="{FF2B5EF4-FFF2-40B4-BE49-F238E27FC236}">
                    <a16:creationId xmlns:a16="http://schemas.microsoft.com/office/drawing/2014/main" id="{F818C6FB-9482-7D85-57BD-A995D022E64D}"/>
                  </a:ext>
                </a:extLst>
              </p:cNvPr>
              <p:cNvSpPr>
                <a:spLocks/>
              </p:cNvSpPr>
              <p:nvPr/>
            </p:nvSpPr>
            <p:spPr bwMode="auto">
              <a:xfrm>
                <a:off x="2798464" y="1811235"/>
                <a:ext cx="303622" cy="303623"/>
              </a:xfrm>
              <a:custGeom>
                <a:avLst/>
                <a:gdLst>
                  <a:gd name="T0" fmla="*/ 85 w 170"/>
                  <a:gd name="T1" fmla="*/ 170 h 170"/>
                  <a:gd name="T2" fmla="*/ 85 w 170"/>
                  <a:gd name="T3" fmla="*/ 170 h 170"/>
                  <a:gd name="T4" fmla="*/ 170 w 170"/>
                  <a:gd name="T5" fmla="*/ 85 h 170"/>
                  <a:gd name="T6" fmla="*/ 120 w 170"/>
                  <a:gd name="T7" fmla="*/ 7 h 170"/>
                  <a:gd name="T8" fmla="*/ 85 w 170"/>
                  <a:gd name="T9" fmla="*/ 0 h 170"/>
                  <a:gd name="T10" fmla="*/ 50 w 170"/>
                  <a:gd name="T11" fmla="*/ 7 h 170"/>
                  <a:gd name="T12" fmla="*/ 0 w 170"/>
                  <a:gd name="T13" fmla="*/ 85 h 170"/>
                  <a:gd name="T14" fmla="*/ 85 w 170"/>
                  <a:gd name="T15" fmla="*/ 170 h 1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0" h="170">
                    <a:moveTo>
                      <a:pt x="85" y="170"/>
                    </a:moveTo>
                    <a:lnTo>
                      <a:pt x="85" y="170"/>
                    </a:lnTo>
                    <a:cubicBezTo>
                      <a:pt x="132" y="170"/>
                      <a:pt x="170" y="132"/>
                      <a:pt x="170" y="85"/>
                    </a:cubicBezTo>
                    <a:cubicBezTo>
                      <a:pt x="170" y="50"/>
                      <a:pt x="150" y="21"/>
                      <a:pt x="120" y="7"/>
                    </a:cubicBezTo>
                    <a:cubicBezTo>
                      <a:pt x="110" y="2"/>
                      <a:pt x="98" y="0"/>
                      <a:pt x="85" y="0"/>
                    </a:cubicBezTo>
                    <a:cubicBezTo>
                      <a:pt x="72" y="0"/>
                      <a:pt x="60" y="2"/>
                      <a:pt x="50" y="7"/>
                    </a:cubicBezTo>
                    <a:cubicBezTo>
                      <a:pt x="20" y="21"/>
                      <a:pt x="0" y="50"/>
                      <a:pt x="0" y="85"/>
                    </a:cubicBezTo>
                    <a:cubicBezTo>
                      <a:pt x="0" y="132"/>
                      <a:pt x="38" y="170"/>
                      <a:pt x="85" y="170"/>
                    </a:cubicBezTo>
                    <a:close/>
                  </a:path>
                </a:pathLst>
              </a:custGeom>
              <a:grpFill/>
              <a:ln w="0">
                <a:noFill/>
                <a:prstDash val="solid"/>
                <a:round/>
                <a:headEnd/>
                <a:tailEnd/>
              </a:ln>
            </p:spPr>
            <p:txBody>
              <a:bodyPr vert="horz" wrap="square" lIns="89643" tIns="44821" rIns="89643" bIns="44821" numCol="1" anchor="t" anchorCtr="0" compatLnSpc="1">
                <a:prstTxWarp prst="textNoShape">
                  <a:avLst/>
                </a:prstTxWarp>
              </a:bodyPr>
              <a:lstStyle/>
              <a:p>
                <a:pPr marL="0" marR="0" lvl="0" indent="0" algn="l" defTabSz="91443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282828"/>
                  </a:solidFill>
                  <a:effectLst/>
                  <a:uLnTx/>
                  <a:uFillTx/>
                  <a:latin typeface="Segoe UI"/>
                  <a:ea typeface="+mn-ea"/>
                  <a:cs typeface="+mn-cs"/>
                </a:endParaRPr>
              </a:p>
            </p:txBody>
          </p:sp>
          <p:sp>
            <p:nvSpPr>
              <p:cNvPr id="38" name="Freeform 7">
                <a:extLst>
                  <a:ext uri="{FF2B5EF4-FFF2-40B4-BE49-F238E27FC236}">
                    <a16:creationId xmlns:a16="http://schemas.microsoft.com/office/drawing/2014/main" id="{ED5A28B1-611E-D247-8094-D374D41F629D}"/>
                  </a:ext>
                </a:extLst>
              </p:cNvPr>
              <p:cNvSpPr>
                <a:spLocks/>
              </p:cNvSpPr>
              <p:nvPr/>
            </p:nvSpPr>
            <p:spPr bwMode="auto">
              <a:xfrm>
                <a:off x="2722559" y="2151405"/>
                <a:ext cx="455434" cy="227717"/>
              </a:xfrm>
              <a:custGeom>
                <a:avLst/>
                <a:gdLst>
                  <a:gd name="T0" fmla="*/ 128 w 256"/>
                  <a:gd name="T1" fmla="*/ 0 h 128"/>
                  <a:gd name="T2" fmla="*/ 128 w 256"/>
                  <a:gd name="T3" fmla="*/ 0 h 128"/>
                  <a:gd name="T4" fmla="*/ 0 w 256"/>
                  <a:gd name="T5" fmla="*/ 128 h 128"/>
                  <a:gd name="T6" fmla="*/ 256 w 256"/>
                  <a:gd name="T7" fmla="*/ 128 h 128"/>
                  <a:gd name="T8" fmla="*/ 128 w 256"/>
                  <a:gd name="T9" fmla="*/ 0 h 128"/>
                </a:gdLst>
                <a:ahLst/>
                <a:cxnLst>
                  <a:cxn ang="0">
                    <a:pos x="T0" y="T1"/>
                  </a:cxn>
                  <a:cxn ang="0">
                    <a:pos x="T2" y="T3"/>
                  </a:cxn>
                  <a:cxn ang="0">
                    <a:pos x="T4" y="T5"/>
                  </a:cxn>
                  <a:cxn ang="0">
                    <a:pos x="T6" y="T7"/>
                  </a:cxn>
                  <a:cxn ang="0">
                    <a:pos x="T8" y="T9"/>
                  </a:cxn>
                </a:cxnLst>
                <a:rect l="0" t="0" r="r" b="b"/>
                <a:pathLst>
                  <a:path w="256" h="128">
                    <a:moveTo>
                      <a:pt x="128" y="0"/>
                    </a:moveTo>
                    <a:lnTo>
                      <a:pt x="128" y="0"/>
                    </a:lnTo>
                    <a:cubicBezTo>
                      <a:pt x="57" y="0"/>
                      <a:pt x="0" y="57"/>
                      <a:pt x="0" y="128"/>
                    </a:cubicBezTo>
                    <a:lnTo>
                      <a:pt x="256" y="128"/>
                    </a:lnTo>
                    <a:cubicBezTo>
                      <a:pt x="256" y="57"/>
                      <a:pt x="199" y="0"/>
                      <a:pt x="128" y="0"/>
                    </a:cubicBezTo>
                    <a:close/>
                  </a:path>
                </a:pathLst>
              </a:custGeom>
              <a:grpFill/>
              <a:ln w="0">
                <a:noFill/>
                <a:prstDash val="solid"/>
                <a:round/>
                <a:headEnd/>
                <a:tailEnd/>
              </a:ln>
            </p:spPr>
            <p:txBody>
              <a:bodyPr vert="horz" wrap="square" lIns="89643" tIns="44821" rIns="89643" bIns="44821" numCol="1" anchor="t" anchorCtr="0" compatLnSpc="1">
                <a:prstTxWarp prst="textNoShape">
                  <a:avLst/>
                </a:prstTxWarp>
              </a:bodyPr>
              <a:lstStyle/>
              <a:p>
                <a:pPr marL="0" marR="0" lvl="0" indent="0" algn="l" defTabSz="91443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282828"/>
                  </a:solidFill>
                  <a:effectLst/>
                  <a:uLnTx/>
                  <a:uFillTx/>
                  <a:latin typeface="Segoe UI"/>
                  <a:ea typeface="+mn-ea"/>
                  <a:cs typeface="+mn-cs"/>
                </a:endParaRPr>
              </a:p>
            </p:txBody>
          </p:sp>
        </p:grpSp>
      </p:grpSp>
      <p:grpSp>
        <p:nvGrpSpPr>
          <p:cNvPr id="49" name="Group 9">
            <a:extLst>
              <a:ext uri="{FF2B5EF4-FFF2-40B4-BE49-F238E27FC236}">
                <a16:creationId xmlns:a16="http://schemas.microsoft.com/office/drawing/2014/main" id="{69B15EA4-F481-A244-DD78-4D6A6F8E2AC0}"/>
              </a:ext>
              <a:ext uri="{C183D7F6-B498-43B3-948B-1728B52AA6E4}">
                <adec:decorative xmlns:adec="http://schemas.microsoft.com/office/drawing/2017/decorative" val="1"/>
              </a:ext>
            </a:extLst>
          </p:cNvPr>
          <p:cNvGrpSpPr>
            <a:grpSpLocks noChangeAspect="1"/>
          </p:cNvGrpSpPr>
          <p:nvPr/>
        </p:nvGrpSpPr>
        <p:grpSpPr bwMode="auto">
          <a:xfrm>
            <a:off x="9907086" y="3389289"/>
            <a:ext cx="350121" cy="218000"/>
            <a:chOff x="6354" y="4096"/>
            <a:chExt cx="318" cy="198"/>
          </a:xfrm>
        </p:grpSpPr>
        <p:sp>
          <p:nvSpPr>
            <p:cNvPr id="50" name="Freeform 10">
              <a:extLst>
                <a:ext uri="{FF2B5EF4-FFF2-40B4-BE49-F238E27FC236}">
                  <a16:creationId xmlns:a16="http://schemas.microsoft.com/office/drawing/2014/main" id="{EB675DED-2DB1-344B-AC0B-8D1E3E342578}"/>
                </a:ext>
              </a:extLst>
            </p:cNvPr>
            <p:cNvSpPr>
              <a:spLocks noEditPoints="1"/>
            </p:cNvSpPr>
            <p:nvPr/>
          </p:nvSpPr>
          <p:spPr bwMode="auto">
            <a:xfrm>
              <a:off x="6354" y="4118"/>
              <a:ext cx="317" cy="176"/>
            </a:xfrm>
            <a:custGeom>
              <a:avLst/>
              <a:gdLst>
                <a:gd name="T0" fmla="*/ 403 w 426"/>
                <a:gd name="T1" fmla="*/ 12 h 236"/>
                <a:gd name="T2" fmla="*/ 403 w 426"/>
                <a:gd name="T3" fmla="*/ 12 h 236"/>
                <a:gd name="T4" fmla="*/ 213 w 426"/>
                <a:gd name="T5" fmla="*/ 107 h 236"/>
                <a:gd name="T6" fmla="*/ 23 w 426"/>
                <a:gd name="T7" fmla="*/ 12 h 236"/>
                <a:gd name="T8" fmla="*/ 0 w 426"/>
                <a:gd name="T9" fmla="*/ 0 h 236"/>
                <a:gd name="T10" fmla="*/ 0 w 426"/>
                <a:gd name="T11" fmla="*/ 12 h 236"/>
                <a:gd name="T12" fmla="*/ 0 w 426"/>
                <a:gd name="T13" fmla="*/ 236 h 236"/>
                <a:gd name="T14" fmla="*/ 426 w 426"/>
                <a:gd name="T15" fmla="*/ 236 h 236"/>
                <a:gd name="T16" fmla="*/ 426 w 426"/>
                <a:gd name="T17" fmla="*/ 12 h 236"/>
                <a:gd name="T18" fmla="*/ 426 w 426"/>
                <a:gd name="T19" fmla="*/ 0 h 236"/>
                <a:gd name="T20" fmla="*/ 403 w 426"/>
                <a:gd name="T21" fmla="*/ 12 h 236"/>
                <a:gd name="T22" fmla="*/ 53 w 426"/>
                <a:gd name="T23" fmla="*/ 130 h 236"/>
                <a:gd name="T24" fmla="*/ 53 w 426"/>
                <a:gd name="T25" fmla="*/ 130 h 236"/>
                <a:gd name="T26" fmla="*/ 105 w 426"/>
                <a:gd name="T27" fmla="*/ 130 h 236"/>
                <a:gd name="T28" fmla="*/ 105 w 426"/>
                <a:gd name="T29" fmla="*/ 182 h 236"/>
                <a:gd name="T30" fmla="*/ 53 w 426"/>
                <a:gd name="T31" fmla="*/ 182 h 236"/>
                <a:gd name="T32" fmla="*/ 53 w 426"/>
                <a:gd name="T33" fmla="*/ 13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236">
                  <a:moveTo>
                    <a:pt x="403" y="12"/>
                  </a:moveTo>
                  <a:lnTo>
                    <a:pt x="403" y="12"/>
                  </a:lnTo>
                  <a:lnTo>
                    <a:pt x="213" y="107"/>
                  </a:lnTo>
                  <a:lnTo>
                    <a:pt x="23" y="12"/>
                  </a:lnTo>
                  <a:lnTo>
                    <a:pt x="0" y="0"/>
                  </a:lnTo>
                  <a:lnTo>
                    <a:pt x="0" y="12"/>
                  </a:lnTo>
                  <a:lnTo>
                    <a:pt x="0" y="236"/>
                  </a:lnTo>
                  <a:lnTo>
                    <a:pt x="426" y="236"/>
                  </a:lnTo>
                  <a:lnTo>
                    <a:pt x="426" y="12"/>
                  </a:lnTo>
                  <a:lnTo>
                    <a:pt x="426" y="0"/>
                  </a:lnTo>
                  <a:lnTo>
                    <a:pt x="403" y="12"/>
                  </a:lnTo>
                  <a:close/>
                  <a:moveTo>
                    <a:pt x="53" y="130"/>
                  </a:moveTo>
                  <a:lnTo>
                    <a:pt x="53" y="130"/>
                  </a:lnTo>
                  <a:lnTo>
                    <a:pt x="105" y="130"/>
                  </a:lnTo>
                  <a:lnTo>
                    <a:pt x="105" y="182"/>
                  </a:lnTo>
                  <a:lnTo>
                    <a:pt x="53" y="182"/>
                  </a:lnTo>
                  <a:lnTo>
                    <a:pt x="53" y="130"/>
                  </a:lnTo>
                  <a:close/>
                </a:path>
              </a:pathLst>
            </a:custGeom>
            <a:solidFill>
              <a:srgbClr val="C1C1C1"/>
            </a:solidFill>
            <a:ln w="0">
              <a:noFill/>
              <a:prstDash val="solid"/>
              <a:round/>
              <a:headEnd/>
              <a:tailEnd/>
            </a:ln>
          </p:spPr>
          <p:txBody>
            <a:bodyPr vert="horz" wrap="square" lIns="76200" tIns="38100" rIns="76200" bIns="38100" numCol="1" anchor="t" anchorCtr="0" compatLnSpc="1">
              <a:prstTxWarp prst="textNoShape">
                <a:avLst/>
              </a:prstTxWarp>
            </a:bodyPr>
            <a:lstStyle/>
            <a:p>
              <a:endParaRPr lang="en-US" sz="1471"/>
            </a:p>
          </p:txBody>
        </p:sp>
        <p:sp>
          <p:nvSpPr>
            <p:cNvPr id="51" name="Rectangle 11">
              <a:extLst>
                <a:ext uri="{FF2B5EF4-FFF2-40B4-BE49-F238E27FC236}">
                  <a16:creationId xmlns:a16="http://schemas.microsoft.com/office/drawing/2014/main" id="{65834547-4B6E-760F-967C-297A296A808C}"/>
                </a:ext>
              </a:extLst>
            </p:cNvPr>
            <p:cNvSpPr>
              <a:spLocks noChangeArrowheads="1"/>
            </p:cNvSpPr>
            <p:nvPr/>
          </p:nvSpPr>
          <p:spPr bwMode="auto">
            <a:xfrm>
              <a:off x="6671" y="4118"/>
              <a:ext cx="1" cy="1"/>
            </a:xfrm>
            <a:prstGeom prst="rect">
              <a:avLst/>
            </a:prstGeom>
            <a:solidFill>
              <a:srgbClr val="C1C1C1"/>
            </a:solidFill>
            <a:ln w="0">
              <a:noFill/>
              <a:prstDash val="solid"/>
              <a:miter lim="800000"/>
              <a:headEnd/>
              <a:tailEnd/>
            </a:ln>
          </p:spPr>
          <p:txBody>
            <a:bodyPr vert="horz" wrap="square" lIns="76200" tIns="38100" rIns="76200" bIns="38100" numCol="1" anchor="t" anchorCtr="0" compatLnSpc="1">
              <a:prstTxWarp prst="textNoShape">
                <a:avLst/>
              </a:prstTxWarp>
            </a:bodyPr>
            <a:lstStyle/>
            <a:p>
              <a:endParaRPr lang="en-US" sz="1471"/>
            </a:p>
          </p:txBody>
        </p:sp>
        <p:sp>
          <p:nvSpPr>
            <p:cNvPr id="52" name="Rectangle 12">
              <a:extLst>
                <a:ext uri="{FF2B5EF4-FFF2-40B4-BE49-F238E27FC236}">
                  <a16:creationId xmlns:a16="http://schemas.microsoft.com/office/drawing/2014/main" id="{CAFAEB5D-3217-2C84-26DC-4E38C930897A}"/>
                </a:ext>
              </a:extLst>
            </p:cNvPr>
            <p:cNvSpPr>
              <a:spLocks noChangeArrowheads="1"/>
            </p:cNvSpPr>
            <p:nvPr/>
          </p:nvSpPr>
          <p:spPr bwMode="auto">
            <a:xfrm>
              <a:off x="6354" y="4118"/>
              <a:ext cx="1" cy="1"/>
            </a:xfrm>
            <a:prstGeom prst="rect">
              <a:avLst/>
            </a:prstGeom>
            <a:solidFill>
              <a:srgbClr val="C1C1C1"/>
            </a:solidFill>
            <a:ln w="0">
              <a:noFill/>
              <a:prstDash val="solid"/>
              <a:miter lim="800000"/>
              <a:headEnd/>
              <a:tailEnd/>
            </a:ln>
          </p:spPr>
          <p:txBody>
            <a:bodyPr vert="horz" wrap="square" lIns="76200" tIns="38100" rIns="76200" bIns="38100" numCol="1" anchor="t" anchorCtr="0" compatLnSpc="1">
              <a:prstTxWarp prst="textNoShape">
                <a:avLst/>
              </a:prstTxWarp>
            </a:bodyPr>
            <a:lstStyle/>
            <a:p>
              <a:endParaRPr lang="en-US" sz="1471"/>
            </a:p>
          </p:txBody>
        </p:sp>
        <p:sp>
          <p:nvSpPr>
            <p:cNvPr id="53" name="Freeform 13">
              <a:extLst>
                <a:ext uri="{FF2B5EF4-FFF2-40B4-BE49-F238E27FC236}">
                  <a16:creationId xmlns:a16="http://schemas.microsoft.com/office/drawing/2014/main" id="{B45D256D-8F13-B5A1-9A3C-9CAAC6C16697}"/>
                </a:ext>
              </a:extLst>
            </p:cNvPr>
            <p:cNvSpPr>
              <a:spLocks/>
            </p:cNvSpPr>
            <p:nvPr/>
          </p:nvSpPr>
          <p:spPr bwMode="auto">
            <a:xfrm>
              <a:off x="6354" y="4096"/>
              <a:ext cx="317" cy="79"/>
            </a:xfrm>
            <a:custGeom>
              <a:avLst/>
              <a:gdLst>
                <a:gd name="T0" fmla="*/ 0 w 426"/>
                <a:gd name="T1" fmla="*/ 0 h 107"/>
                <a:gd name="T2" fmla="*/ 0 w 426"/>
                <a:gd name="T3" fmla="*/ 0 h 107"/>
                <a:gd name="T4" fmla="*/ 0 w 426"/>
                <a:gd name="T5" fmla="*/ 0 h 107"/>
                <a:gd name="T6" fmla="*/ 23 w 426"/>
                <a:gd name="T7" fmla="*/ 12 h 107"/>
                <a:gd name="T8" fmla="*/ 213 w 426"/>
                <a:gd name="T9" fmla="*/ 107 h 107"/>
                <a:gd name="T10" fmla="*/ 403 w 426"/>
                <a:gd name="T11" fmla="*/ 12 h 107"/>
                <a:gd name="T12" fmla="*/ 426 w 426"/>
                <a:gd name="T13" fmla="*/ 0 h 107"/>
                <a:gd name="T14" fmla="*/ 426 w 426"/>
                <a:gd name="T15" fmla="*/ 0 h 107"/>
                <a:gd name="T16" fmla="*/ 0 w 426"/>
                <a:gd name="T17"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6" h="107">
                  <a:moveTo>
                    <a:pt x="0" y="0"/>
                  </a:moveTo>
                  <a:lnTo>
                    <a:pt x="0" y="0"/>
                  </a:lnTo>
                  <a:lnTo>
                    <a:pt x="0" y="0"/>
                  </a:lnTo>
                  <a:lnTo>
                    <a:pt x="23" y="12"/>
                  </a:lnTo>
                  <a:lnTo>
                    <a:pt x="213" y="107"/>
                  </a:lnTo>
                  <a:lnTo>
                    <a:pt x="403" y="12"/>
                  </a:lnTo>
                  <a:lnTo>
                    <a:pt x="426" y="0"/>
                  </a:lnTo>
                  <a:lnTo>
                    <a:pt x="426" y="0"/>
                  </a:lnTo>
                  <a:lnTo>
                    <a:pt x="0" y="0"/>
                  </a:lnTo>
                  <a:close/>
                </a:path>
              </a:pathLst>
            </a:custGeom>
            <a:solidFill>
              <a:srgbClr val="C1C1C1"/>
            </a:solidFill>
            <a:ln w="0">
              <a:noFill/>
              <a:prstDash val="solid"/>
              <a:round/>
              <a:headEnd/>
              <a:tailEnd/>
            </a:ln>
          </p:spPr>
          <p:txBody>
            <a:bodyPr vert="horz" wrap="square" lIns="76200" tIns="38100" rIns="76200" bIns="38100" numCol="1" anchor="t" anchorCtr="0" compatLnSpc="1">
              <a:prstTxWarp prst="textNoShape">
                <a:avLst/>
              </a:prstTxWarp>
            </a:bodyPr>
            <a:lstStyle/>
            <a:p>
              <a:endParaRPr lang="en-US" sz="1471"/>
            </a:p>
          </p:txBody>
        </p:sp>
        <p:sp>
          <p:nvSpPr>
            <p:cNvPr id="54" name="Freeform 14">
              <a:extLst>
                <a:ext uri="{FF2B5EF4-FFF2-40B4-BE49-F238E27FC236}">
                  <a16:creationId xmlns:a16="http://schemas.microsoft.com/office/drawing/2014/main" id="{011720AD-1279-1E8B-FE20-CCFB722A6528}"/>
                </a:ext>
              </a:extLst>
            </p:cNvPr>
            <p:cNvSpPr>
              <a:spLocks/>
            </p:cNvSpPr>
            <p:nvPr/>
          </p:nvSpPr>
          <p:spPr bwMode="auto">
            <a:xfrm>
              <a:off x="6393" y="4215"/>
              <a:ext cx="39" cy="39"/>
            </a:xfrm>
            <a:custGeom>
              <a:avLst/>
              <a:gdLst>
                <a:gd name="T0" fmla="*/ 0 w 52"/>
                <a:gd name="T1" fmla="*/ 52 h 52"/>
                <a:gd name="T2" fmla="*/ 0 w 52"/>
                <a:gd name="T3" fmla="*/ 52 h 52"/>
                <a:gd name="T4" fmla="*/ 52 w 52"/>
                <a:gd name="T5" fmla="*/ 52 h 52"/>
                <a:gd name="T6" fmla="*/ 52 w 52"/>
                <a:gd name="T7" fmla="*/ 0 h 52"/>
                <a:gd name="T8" fmla="*/ 0 w 52"/>
                <a:gd name="T9" fmla="*/ 0 h 52"/>
                <a:gd name="T10" fmla="*/ 0 w 52"/>
                <a:gd name="T11" fmla="*/ 52 h 52"/>
              </a:gdLst>
              <a:ahLst/>
              <a:cxnLst>
                <a:cxn ang="0">
                  <a:pos x="T0" y="T1"/>
                </a:cxn>
                <a:cxn ang="0">
                  <a:pos x="T2" y="T3"/>
                </a:cxn>
                <a:cxn ang="0">
                  <a:pos x="T4" y="T5"/>
                </a:cxn>
                <a:cxn ang="0">
                  <a:pos x="T6" y="T7"/>
                </a:cxn>
                <a:cxn ang="0">
                  <a:pos x="T8" y="T9"/>
                </a:cxn>
                <a:cxn ang="0">
                  <a:pos x="T10" y="T11"/>
                </a:cxn>
              </a:cxnLst>
              <a:rect l="0" t="0" r="r" b="b"/>
              <a:pathLst>
                <a:path w="52" h="52">
                  <a:moveTo>
                    <a:pt x="0" y="52"/>
                  </a:moveTo>
                  <a:lnTo>
                    <a:pt x="0" y="52"/>
                  </a:lnTo>
                  <a:lnTo>
                    <a:pt x="52" y="52"/>
                  </a:lnTo>
                  <a:lnTo>
                    <a:pt x="52" y="0"/>
                  </a:lnTo>
                  <a:lnTo>
                    <a:pt x="0" y="0"/>
                  </a:lnTo>
                  <a:lnTo>
                    <a:pt x="0" y="52"/>
                  </a:lnTo>
                  <a:close/>
                </a:path>
              </a:pathLst>
            </a:custGeom>
            <a:solidFill>
              <a:srgbClr val="0078D4"/>
            </a:solidFill>
            <a:ln w="0">
              <a:noFill/>
              <a:prstDash val="solid"/>
              <a:round/>
              <a:headEnd/>
              <a:tailEnd/>
            </a:ln>
          </p:spPr>
          <p:txBody>
            <a:bodyPr vert="horz" wrap="square" lIns="76200" tIns="38100" rIns="76200" bIns="38100" numCol="1" anchor="t" anchorCtr="0" compatLnSpc="1">
              <a:prstTxWarp prst="textNoShape">
                <a:avLst/>
              </a:prstTxWarp>
            </a:bodyPr>
            <a:lstStyle/>
            <a:p>
              <a:endParaRPr lang="en-US" sz="1471"/>
            </a:p>
          </p:txBody>
        </p:sp>
      </p:grpSp>
      <p:grpSp>
        <p:nvGrpSpPr>
          <p:cNvPr id="6" name="Group 5">
            <a:extLst>
              <a:ext uri="{FF2B5EF4-FFF2-40B4-BE49-F238E27FC236}">
                <a16:creationId xmlns:a16="http://schemas.microsoft.com/office/drawing/2014/main" id="{0C90D7D6-7F43-DBFA-CC0A-0A8E0BC18FDA}"/>
              </a:ext>
              <a:ext uri="{C183D7F6-B498-43B3-948B-1728B52AA6E4}">
                <adec:decorative xmlns:adec="http://schemas.microsoft.com/office/drawing/2017/decorative" val="1"/>
              </a:ext>
            </a:extLst>
          </p:cNvPr>
          <p:cNvGrpSpPr/>
          <p:nvPr/>
        </p:nvGrpSpPr>
        <p:grpSpPr>
          <a:xfrm>
            <a:off x="5949153" y="3812756"/>
            <a:ext cx="375453" cy="311426"/>
            <a:chOff x="5828336" y="4047895"/>
            <a:chExt cx="807832" cy="670070"/>
          </a:xfrm>
        </p:grpSpPr>
        <p:grpSp>
          <p:nvGrpSpPr>
            <p:cNvPr id="7" name="Group 6">
              <a:extLst>
                <a:ext uri="{FF2B5EF4-FFF2-40B4-BE49-F238E27FC236}">
                  <a16:creationId xmlns:a16="http://schemas.microsoft.com/office/drawing/2014/main" id="{BAA7884B-CA54-45E5-FFE0-76BEFBE2CDF9}"/>
                </a:ext>
                <a:ext uri="{C183D7F6-B498-43B3-948B-1728B52AA6E4}">
                  <adec:decorative xmlns:adec="http://schemas.microsoft.com/office/drawing/2017/decorative" val="1"/>
                </a:ext>
              </a:extLst>
            </p:cNvPr>
            <p:cNvGrpSpPr/>
            <p:nvPr/>
          </p:nvGrpSpPr>
          <p:grpSpPr>
            <a:xfrm>
              <a:off x="5828336" y="4047895"/>
              <a:ext cx="664237" cy="670070"/>
              <a:chOff x="7737559" y="1195802"/>
              <a:chExt cx="1890654" cy="1907253"/>
            </a:xfrm>
          </p:grpSpPr>
          <p:grpSp>
            <p:nvGrpSpPr>
              <p:cNvPr id="11" name="Group 10">
                <a:extLst>
                  <a:ext uri="{FF2B5EF4-FFF2-40B4-BE49-F238E27FC236}">
                    <a16:creationId xmlns:a16="http://schemas.microsoft.com/office/drawing/2014/main" id="{5F99D499-D231-D9EA-264D-7499C272BF6F}"/>
                  </a:ext>
                </a:extLst>
              </p:cNvPr>
              <p:cNvGrpSpPr/>
              <p:nvPr/>
            </p:nvGrpSpPr>
            <p:grpSpPr>
              <a:xfrm>
                <a:off x="8215348" y="1195802"/>
                <a:ext cx="1412865" cy="1372196"/>
                <a:chOff x="9858391" y="1434969"/>
                <a:chExt cx="1695433" cy="1646643"/>
              </a:xfrm>
              <a:solidFill>
                <a:schemeClr val="bg1">
                  <a:lumMod val="65000"/>
                </a:schemeClr>
              </a:solidFill>
            </p:grpSpPr>
            <p:sp>
              <p:nvSpPr>
                <p:cNvPr id="129" name="Freeform 5">
                  <a:extLst>
                    <a:ext uri="{FF2B5EF4-FFF2-40B4-BE49-F238E27FC236}">
                      <a16:creationId xmlns:a16="http://schemas.microsoft.com/office/drawing/2014/main" id="{C94B91DB-A544-2223-DFD6-C0E8D524A5CB}"/>
                    </a:ext>
                  </a:extLst>
                </p:cNvPr>
                <p:cNvSpPr>
                  <a:spLocks/>
                </p:cNvSpPr>
                <p:nvPr/>
              </p:nvSpPr>
              <p:spPr bwMode="auto">
                <a:xfrm>
                  <a:off x="10876870" y="1434969"/>
                  <a:ext cx="225651" cy="201256"/>
                </a:xfrm>
                <a:custGeom>
                  <a:avLst/>
                  <a:gdLst>
                    <a:gd name="T0" fmla="*/ 29 w 37"/>
                    <a:gd name="T1" fmla="*/ 33 h 33"/>
                    <a:gd name="T2" fmla="*/ 0 w 37"/>
                    <a:gd name="T3" fmla="*/ 22 h 33"/>
                    <a:gd name="T4" fmla="*/ 9 w 37"/>
                    <a:gd name="T5" fmla="*/ 0 h 33"/>
                    <a:gd name="T6" fmla="*/ 37 w 37"/>
                    <a:gd name="T7" fmla="*/ 11 h 33"/>
                    <a:gd name="T8" fmla="*/ 29 w 37"/>
                    <a:gd name="T9" fmla="*/ 33 h 33"/>
                  </a:gdLst>
                  <a:ahLst/>
                  <a:cxnLst>
                    <a:cxn ang="0">
                      <a:pos x="T0" y="T1"/>
                    </a:cxn>
                    <a:cxn ang="0">
                      <a:pos x="T2" y="T3"/>
                    </a:cxn>
                    <a:cxn ang="0">
                      <a:pos x="T4" y="T5"/>
                    </a:cxn>
                    <a:cxn ang="0">
                      <a:pos x="T6" y="T7"/>
                    </a:cxn>
                    <a:cxn ang="0">
                      <a:pos x="T8" y="T9"/>
                    </a:cxn>
                  </a:cxnLst>
                  <a:rect l="0" t="0" r="r" b="b"/>
                  <a:pathLst>
                    <a:path w="37" h="33">
                      <a:moveTo>
                        <a:pt x="29" y="33"/>
                      </a:moveTo>
                      <a:lnTo>
                        <a:pt x="0" y="22"/>
                      </a:lnTo>
                      <a:lnTo>
                        <a:pt x="9" y="0"/>
                      </a:lnTo>
                      <a:lnTo>
                        <a:pt x="37" y="11"/>
                      </a:lnTo>
                      <a:lnTo>
                        <a:pt x="29" y="33"/>
                      </a:ln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65"/>
                </a:p>
              </p:txBody>
            </p:sp>
            <p:sp>
              <p:nvSpPr>
                <p:cNvPr id="132" name="Freeform 6">
                  <a:extLst>
                    <a:ext uri="{FF2B5EF4-FFF2-40B4-BE49-F238E27FC236}">
                      <a16:creationId xmlns:a16="http://schemas.microsoft.com/office/drawing/2014/main" id="{851FC8A8-8137-342A-483E-C6BA08468FD8}"/>
                    </a:ext>
                  </a:extLst>
                </p:cNvPr>
                <p:cNvSpPr>
                  <a:spLocks/>
                </p:cNvSpPr>
                <p:nvPr/>
              </p:nvSpPr>
              <p:spPr bwMode="auto">
                <a:xfrm>
                  <a:off x="10285298" y="1441068"/>
                  <a:ext cx="225651" cy="201256"/>
                </a:xfrm>
                <a:custGeom>
                  <a:avLst/>
                  <a:gdLst>
                    <a:gd name="T0" fmla="*/ 0 w 37"/>
                    <a:gd name="T1" fmla="*/ 12 h 33"/>
                    <a:gd name="T2" fmla="*/ 28 w 37"/>
                    <a:gd name="T3" fmla="*/ 0 h 33"/>
                    <a:gd name="T4" fmla="*/ 37 w 37"/>
                    <a:gd name="T5" fmla="*/ 21 h 33"/>
                    <a:gd name="T6" fmla="*/ 9 w 37"/>
                    <a:gd name="T7" fmla="*/ 33 h 33"/>
                    <a:gd name="T8" fmla="*/ 0 w 37"/>
                    <a:gd name="T9" fmla="*/ 12 h 33"/>
                  </a:gdLst>
                  <a:ahLst/>
                  <a:cxnLst>
                    <a:cxn ang="0">
                      <a:pos x="T0" y="T1"/>
                    </a:cxn>
                    <a:cxn ang="0">
                      <a:pos x="T2" y="T3"/>
                    </a:cxn>
                    <a:cxn ang="0">
                      <a:pos x="T4" y="T5"/>
                    </a:cxn>
                    <a:cxn ang="0">
                      <a:pos x="T6" y="T7"/>
                    </a:cxn>
                    <a:cxn ang="0">
                      <a:pos x="T8" y="T9"/>
                    </a:cxn>
                  </a:cxnLst>
                  <a:rect l="0" t="0" r="r" b="b"/>
                  <a:pathLst>
                    <a:path w="37" h="33">
                      <a:moveTo>
                        <a:pt x="0" y="12"/>
                      </a:moveTo>
                      <a:lnTo>
                        <a:pt x="28" y="0"/>
                      </a:lnTo>
                      <a:lnTo>
                        <a:pt x="37" y="21"/>
                      </a:lnTo>
                      <a:lnTo>
                        <a:pt x="9" y="33"/>
                      </a:lnTo>
                      <a:lnTo>
                        <a:pt x="0" y="12"/>
                      </a:ln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65"/>
                </a:p>
              </p:txBody>
            </p:sp>
            <p:sp>
              <p:nvSpPr>
                <p:cNvPr id="133" name="Freeform 10">
                  <a:extLst>
                    <a:ext uri="{FF2B5EF4-FFF2-40B4-BE49-F238E27FC236}">
                      <a16:creationId xmlns:a16="http://schemas.microsoft.com/office/drawing/2014/main" id="{A67588E8-9B00-1363-6516-A0D5A4EBFC51}"/>
                    </a:ext>
                  </a:extLst>
                </p:cNvPr>
                <p:cNvSpPr>
                  <a:spLocks noEditPoints="1"/>
                </p:cNvSpPr>
                <p:nvPr/>
              </p:nvSpPr>
              <p:spPr bwMode="auto">
                <a:xfrm>
                  <a:off x="9858391" y="1508153"/>
                  <a:ext cx="1695433" cy="1500275"/>
                </a:xfrm>
                <a:custGeom>
                  <a:avLst/>
                  <a:gdLst>
                    <a:gd name="T0" fmla="*/ 507 w 1015"/>
                    <a:gd name="T1" fmla="*/ 128 h 896"/>
                    <a:gd name="T2" fmla="*/ 626 w 1015"/>
                    <a:gd name="T3" fmla="*/ 151 h 896"/>
                    <a:gd name="T4" fmla="*/ 801 w 1015"/>
                    <a:gd name="T5" fmla="*/ 322 h 896"/>
                    <a:gd name="T6" fmla="*/ 804 w 1015"/>
                    <a:gd name="T7" fmla="*/ 567 h 896"/>
                    <a:gd name="T8" fmla="*/ 685 w 1015"/>
                    <a:gd name="T9" fmla="*/ 714 h 896"/>
                    <a:gd name="T10" fmla="*/ 600 w 1015"/>
                    <a:gd name="T11" fmla="*/ 754 h 896"/>
                    <a:gd name="T12" fmla="*/ 507 w 1015"/>
                    <a:gd name="T13" fmla="*/ 768 h 896"/>
                    <a:gd name="T14" fmla="*/ 389 w 1015"/>
                    <a:gd name="T15" fmla="*/ 745 h 896"/>
                    <a:gd name="T16" fmla="*/ 213 w 1015"/>
                    <a:gd name="T17" fmla="*/ 575 h 896"/>
                    <a:gd name="T18" fmla="*/ 210 w 1015"/>
                    <a:gd name="T19" fmla="*/ 330 h 896"/>
                    <a:gd name="T20" fmla="*/ 330 w 1015"/>
                    <a:gd name="T21" fmla="*/ 182 h 896"/>
                    <a:gd name="T22" fmla="*/ 414 w 1015"/>
                    <a:gd name="T23" fmla="*/ 142 h 896"/>
                    <a:gd name="T24" fmla="*/ 507 w 1015"/>
                    <a:gd name="T25" fmla="*/ 128 h 896"/>
                    <a:gd name="T26" fmla="*/ 507 w 1015"/>
                    <a:gd name="T27" fmla="*/ 128 h 896"/>
                    <a:gd name="T28" fmla="*/ 507 w 1015"/>
                    <a:gd name="T29" fmla="*/ 128 h 896"/>
                    <a:gd name="T30" fmla="*/ 507 w 1015"/>
                    <a:gd name="T31" fmla="*/ 0 h 896"/>
                    <a:gd name="T32" fmla="*/ 91 w 1015"/>
                    <a:gd name="T33" fmla="*/ 282 h 896"/>
                    <a:gd name="T34" fmla="*/ 341 w 1015"/>
                    <a:gd name="T35" fmla="*/ 864 h 896"/>
                    <a:gd name="T36" fmla="*/ 507 w 1015"/>
                    <a:gd name="T37" fmla="*/ 896 h 896"/>
                    <a:gd name="T38" fmla="*/ 923 w 1015"/>
                    <a:gd name="T39" fmla="*/ 614 h 896"/>
                    <a:gd name="T40" fmla="*/ 673 w 1015"/>
                    <a:gd name="T41" fmla="*/ 32 h 896"/>
                    <a:gd name="T42" fmla="*/ 507 w 1015"/>
                    <a:gd name="T43"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15" h="896">
                      <a:moveTo>
                        <a:pt x="507" y="128"/>
                      </a:moveTo>
                      <a:cubicBezTo>
                        <a:pt x="548" y="128"/>
                        <a:pt x="588" y="136"/>
                        <a:pt x="626" y="151"/>
                      </a:cubicBezTo>
                      <a:cubicBezTo>
                        <a:pt x="705" y="183"/>
                        <a:pt x="767" y="244"/>
                        <a:pt x="801" y="322"/>
                      </a:cubicBezTo>
                      <a:cubicBezTo>
                        <a:pt x="835" y="401"/>
                        <a:pt x="836" y="487"/>
                        <a:pt x="804" y="567"/>
                      </a:cubicBezTo>
                      <a:cubicBezTo>
                        <a:pt x="780" y="627"/>
                        <a:pt x="739" y="679"/>
                        <a:pt x="685" y="714"/>
                      </a:cubicBezTo>
                      <a:cubicBezTo>
                        <a:pt x="659" y="732"/>
                        <a:pt x="630" y="745"/>
                        <a:pt x="600" y="754"/>
                      </a:cubicBezTo>
                      <a:cubicBezTo>
                        <a:pt x="570" y="764"/>
                        <a:pt x="538" y="768"/>
                        <a:pt x="507" y="768"/>
                      </a:cubicBezTo>
                      <a:cubicBezTo>
                        <a:pt x="467" y="768"/>
                        <a:pt x="427" y="761"/>
                        <a:pt x="389" y="745"/>
                      </a:cubicBezTo>
                      <a:cubicBezTo>
                        <a:pt x="309" y="714"/>
                        <a:pt x="247" y="653"/>
                        <a:pt x="213" y="575"/>
                      </a:cubicBezTo>
                      <a:cubicBezTo>
                        <a:pt x="180" y="496"/>
                        <a:pt x="178" y="409"/>
                        <a:pt x="210" y="330"/>
                      </a:cubicBezTo>
                      <a:cubicBezTo>
                        <a:pt x="234" y="269"/>
                        <a:pt x="276" y="218"/>
                        <a:pt x="330" y="182"/>
                      </a:cubicBezTo>
                      <a:cubicBezTo>
                        <a:pt x="356" y="165"/>
                        <a:pt x="384" y="151"/>
                        <a:pt x="414" y="142"/>
                      </a:cubicBezTo>
                      <a:cubicBezTo>
                        <a:pt x="445" y="133"/>
                        <a:pt x="476" y="128"/>
                        <a:pt x="507" y="128"/>
                      </a:cubicBezTo>
                      <a:cubicBezTo>
                        <a:pt x="507" y="128"/>
                        <a:pt x="507" y="128"/>
                        <a:pt x="507" y="128"/>
                      </a:cubicBezTo>
                      <a:cubicBezTo>
                        <a:pt x="507" y="128"/>
                        <a:pt x="507" y="128"/>
                        <a:pt x="507" y="128"/>
                      </a:cubicBezTo>
                      <a:moveTo>
                        <a:pt x="507" y="0"/>
                      </a:moveTo>
                      <a:cubicBezTo>
                        <a:pt x="329" y="0"/>
                        <a:pt x="161" y="107"/>
                        <a:pt x="91" y="282"/>
                      </a:cubicBezTo>
                      <a:cubicBezTo>
                        <a:pt x="0" y="512"/>
                        <a:pt x="111" y="773"/>
                        <a:pt x="341" y="864"/>
                      </a:cubicBezTo>
                      <a:cubicBezTo>
                        <a:pt x="396" y="886"/>
                        <a:pt x="452" y="896"/>
                        <a:pt x="507" y="896"/>
                      </a:cubicBezTo>
                      <a:cubicBezTo>
                        <a:pt x="685" y="896"/>
                        <a:pt x="853" y="790"/>
                        <a:pt x="923" y="614"/>
                      </a:cubicBezTo>
                      <a:cubicBezTo>
                        <a:pt x="1015" y="385"/>
                        <a:pt x="903" y="124"/>
                        <a:pt x="673" y="32"/>
                      </a:cubicBezTo>
                      <a:cubicBezTo>
                        <a:pt x="619" y="11"/>
                        <a:pt x="563" y="0"/>
                        <a:pt x="507" y="0"/>
                      </a:cubicBez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65"/>
                </a:p>
              </p:txBody>
            </p:sp>
            <p:sp>
              <p:nvSpPr>
                <p:cNvPr id="135" name="Freeform 11">
                  <a:extLst>
                    <a:ext uri="{FF2B5EF4-FFF2-40B4-BE49-F238E27FC236}">
                      <a16:creationId xmlns:a16="http://schemas.microsoft.com/office/drawing/2014/main" id="{9060354E-AB88-186D-662D-A5FE818B577D}"/>
                    </a:ext>
                  </a:extLst>
                </p:cNvPr>
                <p:cNvSpPr>
                  <a:spLocks/>
                </p:cNvSpPr>
                <p:nvPr/>
              </p:nvSpPr>
              <p:spPr bwMode="auto">
                <a:xfrm>
                  <a:off x="10303594" y="2880356"/>
                  <a:ext cx="225651" cy="201256"/>
                </a:xfrm>
                <a:custGeom>
                  <a:avLst/>
                  <a:gdLst>
                    <a:gd name="T0" fmla="*/ 28 w 37"/>
                    <a:gd name="T1" fmla="*/ 33 h 33"/>
                    <a:gd name="T2" fmla="*/ 0 w 37"/>
                    <a:gd name="T3" fmla="*/ 21 h 33"/>
                    <a:gd name="T4" fmla="*/ 8 w 37"/>
                    <a:gd name="T5" fmla="*/ 0 h 33"/>
                    <a:gd name="T6" fmla="*/ 37 w 37"/>
                    <a:gd name="T7" fmla="*/ 11 h 33"/>
                    <a:gd name="T8" fmla="*/ 28 w 37"/>
                    <a:gd name="T9" fmla="*/ 33 h 33"/>
                  </a:gdLst>
                  <a:ahLst/>
                  <a:cxnLst>
                    <a:cxn ang="0">
                      <a:pos x="T0" y="T1"/>
                    </a:cxn>
                    <a:cxn ang="0">
                      <a:pos x="T2" y="T3"/>
                    </a:cxn>
                    <a:cxn ang="0">
                      <a:pos x="T4" y="T5"/>
                    </a:cxn>
                    <a:cxn ang="0">
                      <a:pos x="T6" y="T7"/>
                    </a:cxn>
                    <a:cxn ang="0">
                      <a:pos x="T8" y="T9"/>
                    </a:cxn>
                  </a:cxnLst>
                  <a:rect l="0" t="0" r="r" b="b"/>
                  <a:pathLst>
                    <a:path w="37" h="33">
                      <a:moveTo>
                        <a:pt x="28" y="33"/>
                      </a:moveTo>
                      <a:lnTo>
                        <a:pt x="0" y="21"/>
                      </a:lnTo>
                      <a:lnTo>
                        <a:pt x="8" y="0"/>
                      </a:lnTo>
                      <a:lnTo>
                        <a:pt x="37" y="11"/>
                      </a:lnTo>
                      <a:lnTo>
                        <a:pt x="28" y="33"/>
                      </a:ln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65"/>
                </a:p>
              </p:txBody>
            </p:sp>
            <p:sp>
              <p:nvSpPr>
                <p:cNvPr id="136" name="Freeform 12">
                  <a:extLst>
                    <a:ext uri="{FF2B5EF4-FFF2-40B4-BE49-F238E27FC236}">
                      <a16:creationId xmlns:a16="http://schemas.microsoft.com/office/drawing/2014/main" id="{7C54036C-859D-6E05-113F-50BC0398FB19}"/>
                    </a:ext>
                  </a:extLst>
                </p:cNvPr>
                <p:cNvSpPr>
                  <a:spLocks/>
                </p:cNvSpPr>
                <p:nvPr/>
              </p:nvSpPr>
              <p:spPr bwMode="auto">
                <a:xfrm>
                  <a:off x="11322074" y="2429054"/>
                  <a:ext cx="201256" cy="231750"/>
                </a:xfrm>
                <a:custGeom>
                  <a:avLst/>
                  <a:gdLst>
                    <a:gd name="T0" fmla="*/ 33 w 33"/>
                    <a:gd name="T1" fmla="*/ 9 h 38"/>
                    <a:gd name="T2" fmla="*/ 22 w 33"/>
                    <a:gd name="T3" fmla="*/ 38 h 38"/>
                    <a:gd name="T4" fmla="*/ 0 w 33"/>
                    <a:gd name="T5" fmla="*/ 29 h 38"/>
                    <a:gd name="T6" fmla="*/ 12 w 33"/>
                    <a:gd name="T7" fmla="*/ 0 h 38"/>
                    <a:gd name="T8" fmla="*/ 33 w 33"/>
                    <a:gd name="T9" fmla="*/ 9 h 38"/>
                  </a:gdLst>
                  <a:ahLst/>
                  <a:cxnLst>
                    <a:cxn ang="0">
                      <a:pos x="T0" y="T1"/>
                    </a:cxn>
                    <a:cxn ang="0">
                      <a:pos x="T2" y="T3"/>
                    </a:cxn>
                    <a:cxn ang="0">
                      <a:pos x="T4" y="T5"/>
                    </a:cxn>
                    <a:cxn ang="0">
                      <a:pos x="T6" y="T7"/>
                    </a:cxn>
                    <a:cxn ang="0">
                      <a:pos x="T8" y="T9"/>
                    </a:cxn>
                  </a:cxnLst>
                  <a:rect l="0" t="0" r="r" b="b"/>
                  <a:pathLst>
                    <a:path w="33" h="38">
                      <a:moveTo>
                        <a:pt x="33" y="9"/>
                      </a:moveTo>
                      <a:lnTo>
                        <a:pt x="22" y="38"/>
                      </a:lnTo>
                      <a:lnTo>
                        <a:pt x="0" y="29"/>
                      </a:lnTo>
                      <a:lnTo>
                        <a:pt x="12" y="0"/>
                      </a:lnTo>
                      <a:lnTo>
                        <a:pt x="33" y="9"/>
                      </a:ln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65"/>
                </a:p>
              </p:txBody>
            </p:sp>
            <p:sp>
              <p:nvSpPr>
                <p:cNvPr id="137" name="Freeform 13">
                  <a:extLst>
                    <a:ext uri="{FF2B5EF4-FFF2-40B4-BE49-F238E27FC236}">
                      <a16:creationId xmlns:a16="http://schemas.microsoft.com/office/drawing/2014/main" id="{D7685920-92FB-54AE-27F0-CF1329C87AB5}"/>
                    </a:ext>
                  </a:extLst>
                </p:cNvPr>
                <p:cNvSpPr>
                  <a:spLocks/>
                </p:cNvSpPr>
                <p:nvPr/>
              </p:nvSpPr>
              <p:spPr bwMode="auto">
                <a:xfrm>
                  <a:off x="9882785" y="1855778"/>
                  <a:ext cx="201256" cy="225651"/>
                </a:xfrm>
                <a:custGeom>
                  <a:avLst/>
                  <a:gdLst>
                    <a:gd name="T0" fmla="*/ 33 w 33"/>
                    <a:gd name="T1" fmla="*/ 9 h 37"/>
                    <a:gd name="T2" fmla="*/ 22 w 33"/>
                    <a:gd name="T3" fmla="*/ 37 h 37"/>
                    <a:gd name="T4" fmla="*/ 0 w 33"/>
                    <a:gd name="T5" fmla="*/ 29 h 37"/>
                    <a:gd name="T6" fmla="*/ 11 w 33"/>
                    <a:gd name="T7" fmla="*/ 0 h 37"/>
                    <a:gd name="T8" fmla="*/ 33 w 33"/>
                    <a:gd name="T9" fmla="*/ 9 h 37"/>
                  </a:gdLst>
                  <a:ahLst/>
                  <a:cxnLst>
                    <a:cxn ang="0">
                      <a:pos x="T0" y="T1"/>
                    </a:cxn>
                    <a:cxn ang="0">
                      <a:pos x="T2" y="T3"/>
                    </a:cxn>
                    <a:cxn ang="0">
                      <a:pos x="T4" y="T5"/>
                    </a:cxn>
                    <a:cxn ang="0">
                      <a:pos x="T6" y="T7"/>
                    </a:cxn>
                    <a:cxn ang="0">
                      <a:pos x="T8" y="T9"/>
                    </a:cxn>
                  </a:cxnLst>
                  <a:rect l="0" t="0" r="r" b="b"/>
                  <a:pathLst>
                    <a:path w="33" h="37">
                      <a:moveTo>
                        <a:pt x="33" y="9"/>
                      </a:moveTo>
                      <a:lnTo>
                        <a:pt x="22" y="37"/>
                      </a:lnTo>
                      <a:lnTo>
                        <a:pt x="0" y="29"/>
                      </a:lnTo>
                      <a:lnTo>
                        <a:pt x="11" y="0"/>
                      </a:lnTo>
                      <a:lnTo>
                        <a:pt x="33" y="9"/>
                      </a:ln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65"/>
                </a:p>
              </p:txBody>
            </p:sp>
            <p:sp>
              <p:nvSpPr>
                <p:cNvPr id="138" name="Freeform 14">
                  <a:extLst>
                    <a:ext uri="{FF2B5EF4-FFF2-40B4-BE49-F238E27FC236}">
                      <a16:creationId xmlns:a16="http://schemas.microsoft.com/office/drawing/2014/main" id="{78ACAB09-88EF-184D-5BE8-2DF685B66EE6}"/>
                    </a:ext>
                  </a:extLst>
                </p:cNvPr>
                <p:cNvSpPr>
                  <a:spLocks/>
                </p:cNvSpPr>
                <p:nvPr/>
              </p:nvSpPr>
              <p:spPr bwMode="auto">
                <a:xfrm>
                  <a:off x="9888884" y="2447350"/>
                  <a:ext cx="201256" cy="231750"/>
                </a:xfrm>
                <a:custGeom>
                  <a:avLst/>
                  <a:gdLst>
                    <a:gd name="T0" fmla="*/ 21 w 33"/>
                    <a:gd name="T1" fmla="*/ 0 h 38"/>
                    <a:gd name="T2" fmla="*/ 33 w 33"/>
                    <a:gd name="T3" fmla="*/ 29 h 38"/>
                    <a:gd name="T4" fmla="*/ 12 w 33"/>
                    <a:gd name="T5" fmla="*/ 38 h 38"/>
                    <a:gd name="T6" fmla="*/ 0 w 33"/>
                    <a:gd name="T7" fmla="*/ 9 h 38"/>
                    <a:gd name="T8" fmla="*/ 21 w 33"/>
                    <a:gd name="T9" fmla="*/ 0 h 38"/>
                  </a:gdLst>
                  <a:ahLst/>
                  <a:cxnLst>
                    <a:cxn ang="0">
                      <a:pos x="T0" y="T1"/>
                    </a:cxn>
                    <a:cxn ang="0">
                      <a:pos x="T2" y="T3"/>
                    </a:cxn>
                    <a:cxn ang="0">
                      <a:pos x="T4" y="T5"/>
                    </a:cxn>
                    <a:cxn ang="0">
                      <a:pos x="T6" y="T7"/>
                    </a:cxn>
                    <a:cxn ang="0">
                      <a:pos x="T8" y="T9"/>
                    </a:cxn>
                  </a:cxnLst>
                  <a:rect l="0" t="0" r="r" b="b"/>
                  <a:pathLst>
                    <a:path w="33" h="38">
                      <a:moveTo>
                        <a:pt x="21" y="0"/>
                      </a:moveTo>
                      <a:lnTo>
                        <a:pt x="33" y="29"/>
                      </a:lnTo>
                      <a:lnTo>
                        <a:pt x="12" y="38"/>
                      </a:lnTo>
                      <a:lnTo>
                        <a:pt x="0" y="9"/>
                      </a:lnTo>
                      <a:lnTo>
                        <a:pt x="21" y="0"/>
                      </a:ln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65"/>
                </a:p>
              </p:txBody>
            </p:sp>
            <p:sp>
              <p:nvSpPr>
                <p:cNvPr id="139" name="Freeform 15">
                  <a:extLst>
                    <a:ext uri="{FF2B5EF4-FFF2-40B4-BE49-F238E27FC236}">
                      <a16:creationId xmlns:a16="http://schemas.microsoft.com/office/drawing/2014/main" id="{EF74BC54-E8E0-257E-E878-F6E79E188299}"/>
                    </a:ext>
                  </a:extLst>
                </p:cNvPr>
                <p:cNvSpPr>
                  <a:spLocks/>
                </p:cNvSpPr>
                <p:nvPr/>
              </p:nvSpPr>
              <p:spPr bwMode="auto">
                <a:xfrm>
                  <a:off x="11309877" y="1837482"/>
                  <a:ext cx="207355" cy="225651"/>
                </a:xfrm>
                <a:custGeom>
                  <a:avLst/>
                  <a:gdLst>
                    <a:gd name="T0" fmla="*/ 22 w 34"/>
                    <a:gd name="T1" fmla="*/ 0 h 37"/>
                    <a:gd name="T2" fmla="*/ 34 w 34"/>
                    <a:gd name="T3" fmla="*/ 28 h 37"/>
                    <a:gd name="T4" fmla="*/ 13 w 34"/>
                    <a:gd name="T5" fmla="*/ 37 h 37"/>
                    <a:gd name="T6" fmla="*/ 0 w 34"/>
                    <a:gd name="T7" fmla="*/ 9 h 37"/>
                    <a:gd name="T8" fmla="*/ 22 w 34"/>
                    <a:gd name="T9" fmla="*/ 0 h 37"/>
                  </a:gdLst>
                  <a:ahLst/>
                  <a:cxnLst>
                    <a:cxn ang="0">
                      <a:pos x="T0" y="T1"/>
                    </a:cxn>
                    <a:cxn ang="0">
                      <a:pos x="T2" y="T3"/>
                    </a:cxn>
                    <a:cxn ang="0">
                      <a:pos x="T4" y="T5"/>
                    </a:cxn>
                    <a:cxn ang="0">
                      <a:pos x="T6" y="T7"/>
                    </a:cxn>
                    <a:cxn ang="0">
                      <a:pos x="T8" y="T9"/>
                    </a:cxn>
                  </a:cxnLst>
                  <a:rect l="0" t="0" r="r" b="b"/>
                  <a:pathLst>
                    <a:path w="34" h="37">
                      <a:moveTo>
                        <a:pt x="22" y="0"/>
                      </a:moveTo>
                      <a:lnTo>
                        <a:pt x="34" y="28"/>
                      </a:lnTo>
                      <a:lnTo>
                        <a:pt x="13" y="37"/>
                      </a:lnTo>
                      <a:lnTo>
                        <a:pt x="0" y="9"/>
                      </a:lnTo>
                      <a:lnTo>
                        <a:pt x="22" y="0"/>
                      </a:ln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65"/>
                </a:p>
              </p:txBody>
            </p:sp>
            <p:sp>
              <p:nvSpPr>
                <p:cNvPr id="140" name="Freeform 16">
                  <a:extLst>
                    <a:ext uri="{FF2B5EF4-FFF2-40B4-BE49-F238E27FC236}">
                      <a16:creationId xmlns:a16="http://schemas.microsoft.com/office/drawing/2014/main" id="{6307C55E-5621-EB2C-CA17-D9A8826381AE}"/>
                    </a:ext>
                  </a:extLst>
                </p:cNvPr>
                <p:cNvSpPr>
                  <a:spLocks/>
                </p:cNvSpPr>
                <p:nvPr/>
              </p:nvSpPr>
              <p:spPr bwMode="auto">
                <a:xfrm>
                  <a:off x="10895166" y="2868159"/>
                  <a:ext cx="231750" cy="201256"/>
                </a:xfrm>
                <a:custGeom>
                  <a:avLst/>
                  <a:gdLst>
                    <a:gd name="T0" fmla="*/ 0 w 38"/>
                    <a:gd name="T1" fmla="*/ 12 h 33"/>
                    <a:gd name="T2" fmla="*/ 28 w 38"/>
                    <a:gd name="T3" fmla="*/ 0 h 33"/>
                    <a:gd name="T4" fmla="*/ 38 w 38"/>
                    <a:gd name="T5" fmla="*/ 21 h 33"/>
                    <a:gd name="T6" fmla="*/ 9 w 38"/>
                    <a:gd name="T7" fmla="*/ 33 h 33"/>
                    <a:gd name="T8" fmla="*/ 0 w 38"/>
                    <a:gd name="T9" fmla="*/ 12 h 33"/>
                  </a:gdLst>
                  <a:ahLst/>
                  <a:cxnLst>
                    <a:cxn ang="0">
                      <a:pos x="T0" y="T1"/>
                    </a:cxn>
                    <a:cxn ang="0">
                      <a:pos x="T2" y="T3"/>
                    </a:cxn>
                    <a:cxn ang="0">
                      <a:pos x="T4" y="T5"/>
                    </a:cxn>
                    <a:cxn ang="0">
                      <a:pos x="T6" y="T7"/>
                    </a:cxn>
                    <a:cxn ang="0">
                      <a:pos x="T8" y="T9"/>
                    </a:cxn>
                  </a:cxnLst>
                  <a:rect l="0" t="0" r="r" b="b"/>
                  <a:pathLst>
                    <a:path w="38" h="33">
                      <a:moveTo>
                        <a:pt x="0" y="12"/>
                      </a:moveTo>
                      <a:lnTo>
                        <a:pt x="28" y="0"/>
                      </a:lnTo>
                      <a:lnTo>
                        <a:pt x="38" y="21"/>
                      </a:lnTo>
                      <a:lnTo>
                        <a:pt x="9" y="33"/>
                      </a:lnTo>
                      <a:lnTo>
                        <a:pt x="0" y="12"/>
                      </a:ln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65"/>
                </a:p>
              </p:txBody>
            </p:sp>
          </p:grpSp>
          <p:grpSp>
            <p:nvGrpSpPr>
              <p:cNvPr id="13" name="Group 12">
                <a:extLst>
                  <a:ext uri="{FF2B5EF4-FFF2-40B4-BE49-F238E27FC236}">
                    <a16:creationId xmlns:a16="http://schemas.microsoft.com/office/drawing/2014/main" id="{33A26D18-5744-87F4-3908-4D5C188B74E9}"/>
                  </a:ext>
                </a:extLst>
              </p:cNvPr>
              <p:cNvGrpSpPr/>
              <p:nvPr/>
            </p:nvGrpSpPr>
            <p:grpSpPr>
              <a:xfrm>
                <a:off x="7737559" y="2269565"/>
                <a:ext cx="833482" cy="833490"/>
                <a:chOff x="9242424" y="2721790"/>
                <a:chExt cx="1000183" cy="1000184"/>
              </a:xfrm>
            </p:grpSpPr>
            <p:sp>
              <p:nvSpPr>
                <p:cNvPr id="14" name="Rectangle 13">
                  <a:extLst>
                    <a:ext uri="{FF2B5EF4-FFF2-40B4-BE49-F238E27FC236}">
                      <a16:creationId xmlns:a16="http://schemas.microsoft.com/office/drawing/2014/main" id="{9659C702-4A5C-7268-7E01-2A43D1E931C3}"/>
                    </a:ext>
                  </a:extLst>
                </p:cNvPr>
                <p:cNvSpPr>
                  <a:spLocks noChangeArrowheads="1"/>
                </p:cNvSpPr>
                <p:nvPr/>
              </p:nvSpPr>
              <p:spPr bwMode="auto">
                <a:xfrm>
                  <a:off x="9699825" y="3636592"/>
                  <a:ext cx="103678" cy="85382"/>
                </a:xfrm>
                <a:prstGeom prst="rect">
                  <a:avLst/>
                </a:prstGeom>
                <a:solidFill>
                  <a:srgbClr val="0078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765"/>
                </a:p>
              </p:txBody>
            </p:sp>
            <p:sp>
              <p:nvSpPr>
                <p:cNvPr id="15" name="Freeform 8">
                  <a:extLst>
                    <a:ext uri="{FF2B5EF4-FFF2-40B4-BE49-F238E27FC236}">
                      <a16:creationId xmlns:a16="http://schemas.microsoft.com/office/drawing/2014/main" id="{797D9673-8144-2E49-8AB8-4C8C2971FEED}"/>
                    </a:ext>
                  </a:extLst>
                </p:cNvPr>
                <p:cNvSpPr>
                  <a:spLocks/>
                </p:cNvSpPr>
                <p:nvPr/>
              </p:nvSpPr>
              <p:spPr bwMode="auto">
                <a:xfrm>
                  <a:off x="9242424" y="3166994"/>
                  <a:ext cx="91480" cy="109776"/>
                </a:xfrm>
                <a:custGeom>
                  <a:avLst/>
                  <a:gdLst>
                    <a:gd name="T0" fmla="*/ 15 w 15"/>
                    <a:gd name="T1" fmla="*/ 0 h 18"/>
                    <a:gd name="T2" fmla="*/ 15 w 15"/>
                    <a:gd name="T3" fmla="*/ 17 h 18"/>
                    <a:gd name="T4" fmla="*/ 0 w 15"/>
                    <a:gd name="T5" fmla="*/ 18 h 18"/>
                    <a:gd name="T6" fmla="*/ 0 w 15"/>
                    <a:gd name="T7" fmla="*/ 1 h 18"/>
                    <a:gd name="T8" fmla="*/ 15 w 15"/>
                    <a:gd name="T9" fmla="*/ 0 h 18"/>
                  </a:gdLst>
                  <a:ahLst/>
                  <a:cxnLst>
                    <a:cxn ang="0">
                      <a:pos x="T0" y="T1"/>
                    </a:cxn>
                    <a:cxn ang="0">
                      <a:pos x="T2" y="T3"/>
                    </a:cxn>
                    <a:cxn ang="0">
                      <a:pos x="T4" y="T5"/>
                    </a:cxn>
                    <a:cxn ang="0">
                      <a:pos x="T6" y="T7"/>
                    </a:cxn>
                    <a:cxn ang="0">
                      <a:pos x="T8" y="T9"/>
                    </a:cxn>
                  </a:cxnLst>
                  <a:rect l="0" t="0" r="r" b="b"/>
                  <a:pathLst>
                    <a:path w="15" h="18">
                      <a:moveTo>
                        <a:pt x="15" y="0"/>
                      </a:moveTo>
                      <a:lnTo>
                        <a:pt x="15" y="17"/>
                      </a:lnTo>
                      <a:lnTo>
                        <a:pt x="0" y="18"/>
                      </a:lnTo>
                      <a:lnTo>
                        <a:pt x="0" y="1"/>
                      </a:lnTo>
                      <a:lnTo>
                        <a:pt x="15" y="0"/>
                      </a:lnTo>
                      <a:close/>
                    </a:path>
                  </a:pathLst>
                </a:cu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65"/>
                </a:p>
              </p:txBody>
            </p:sp>
            <p:sp>
              <p:nvSpPr>
                <p:cNvPr id="16" name="Freeform 9">
                  <a:extLst>
                    <a:ext uri="{FF2B5EF4-FFF2-40B4-BE49-F238E27FC236}">
                      <a16:creationId xmlns:a16="http://schemas.microsoft.com/office/drawing/2014/main" id="{7E1BF0E4-A23E-05CE-FE19-A01ACF8769A5}"/>
                    </a:ext>
                  </a:extLst>
                </p:cNvPr>
                <p:cNvSpPr>
                  <a:spLocks/>
                </p:cNvSpPr>
                <p:nvPr/>
              </p:nvSpPr>
              <p:spPr bwMode="auto">
                <a:xfrm>
                  <a:off x="9352200" y="3478027"/>
                  <a:ext cx="140270" cy="134171"/>
                </a:xfrm>
                <a:custGeom>
                  <a:avLst/>
                  <a:gdLst>
                    <a:gd name="T0" fmla="*/ 10 w 23"/>
                    <a:gd name="T1" fmla="*/ 0 h 22"/>
                    <a:gd name="T2" fmla="*/ 23 w 23"/>
                    <a:gd name="T3" fmla="*/ 13 h 22"/>
                    <a:gd name="T4" fmla="*/ 13 w 23"/>
                    <a:gd name="T5" fmla="*/ 22 h 22"/>
                    <a:gd name="T6" fmla="*/ 0 w 23"/>
                    <a:gd name="T7" fmla="*/ 10 h 22"/>
                    <a:gd name="T8" fmla="*/ 10 w 23"/>
                    <a:gd name="T9" fmla="*/ 0 h 22"/>
                  </a:gdLst>
                  <a:ahLst/>
                  <a:cxnLst>
                    <a:cxn ang="0">
                      <a:pos x="T0" y="T1"/>
                    </a:cxn>
                    <a:cxn ang="0">
                      <a:pos x="T2" y="T3"/>
                    </a:cxn>
                    <a:cxn ang="0">
                      <a:pos x="T4" y="T5"/>
                    </a:cxn>
                    <a:cxn ang="0">
                      <a:pos x="T6" y="T7"/>
                    </a:cxn>
                    <a:cxn ang="0">
                      <a:pos x="T8" y="T9"/>
                    </a:cxn>
                  </a:cxnLst>
                  <a:rect l="0" t="0" r="r" b="b"/>
                  <a:pathLst>
                    <a:path w="23" h="22">
                      <a:moveTo>
                        <a:pt x="10" y="0"/>
                      </a:moveTo>
                      <a:lnTo>
                        <a:pt x="23" y="13"/>
                      </a:lnTo>
                      <a:lnTo>
                        <a:pt x="13" y="22"/>
                      </a:lnTo>
                      <a:lnTo>
                        <a:pt x="0" y="10"/>
                      </a:lnTo>
                      <a:lnTo>
                        <a:pt x="10" y="0"/>
                      </a:lnTo>
                      <a:close/>
                    </a:path>
                  </a:pathLst>
                </a:cu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65"/>
                </a:p>
              </p:txBody>
            </p:sp>
            <p:sp>
              <p:nvSpPr>
                <p:cNvPr id="17" name="Freeform 17">
                  <a:extLst>
                    <a:ext uri="{FF2B5EF4-FFF2-40B4-BE49-F238E27FC236}">
                      <a16:creationId xmlns:a16="http://schemas.microsoft.com/office/drawing/2014/main" id="{7C0BEF75-43FD-7DBE-2462-EF2F17A29D28}"/>
                    </a:ext>
                  </a:extLst>
                </p:cNvPr>
                <p:cNvSpPr>
                  <a:spLocks noEditPoints="1"/>
                </p:cNvSpPr>
                <p:nvPr/>
              </p:nvSpPr>
              <p:spPr bwMode="auto">
                <a:xfrm>
                  <a:off x="9309509" y="2794975"/>
                  <a:ext cx="859914" cy="859914"/>
                </a:xfrm>
                <a:custGeom>
                  <a:avLst/>
                  <a:gdLst>
                    <a:gd name="T0" fmla="*/ 258 w 516"/>
                    <a:gd name="T1" fmla="*/ 128 h 512"/>
                    <a:gd name="T2" fmla="*/ 348 w 516"/>
                    <a:gd name="T3" fmla="*/ 165 h 512"/>
                    <a:gd name="T4" fmla="*/ 386 w 516"/>
                    <a:gd name="T5" fmla="*/ 254 h 512"/>
                    <a:gd name="T6" fmla="*/ 350 w 516"/>
                    <a:gd name="T7" fmla="*/ 345 h 512"/>
                    <a:gd name="T8" fmla="*/ 260 w 516"/>
                    <a:gd name="T9" fmla="*/ 384 h 512"/>
                    <a:gd name="T10" fmla="*/ 258 w 516"/>
                    <a:gd name="T11" fmla="*/ 384 h 512"/>
                    <a:gd name="T12" fmla="*/ 168 w 516"/>
                    <a:gd name="T13" fmla="*/ 347 h 512"/>
                    <a:gd name="T14" fmla="*/ 130 w 516"/>
                    <a:gd name="T15" fmla="*/ 258 h 512"/>
                    <a:gd name="T16" fmla="*/ 166 w 516"/>
                    <a:gd name="T17" fmla="*/ 167 h 512"/>
                    <a:gd name="T18" fmla="*/ 256 w 516"/>
                    <a:gd name="T19" fmla="*/ 128 h 512"/>
                    <a:gd name="T20" fmla="*/ 258 w 516"/>
                    <a:gd name="T21" fmla="*/ 128 h 512"/>
                    <a:gd name="T22" fmla="*/ 258 w 516"/>
                    <a:gd name="T23" fmla="*/ 128 h 512"/>
                    <a:gd name="T24" fmla="*/ 258 w 516"/>
                    <a:gd name="T25" fmla="*/ 128 h 512"/>
                    <a:gd name="T26" fmla="*/ 258 w 516"/>
                    <a:gd name="T27" fmla="*/ 0 h 512"/>
                    <a:gd name="T28" fmla="*/ 255 w 516"/>
                    <a:gd name="T29" fmla="*/ 0 h 512"/>
                    <a:gd name="T30" fmla="*/ 2 w 516"/>
                    <a:gd name="T31" fmla="*/ 259 h 512"/>
                    <a:gd name="T32" fmla="*/ 258 w 516"/>
                    <a:gd name="T33" fmla="*/ 512 h 512"/>
                    <a:gd name="T34" fmla="*/ 261 w 516"/>
                    <a:gd name="T35" fmla="*/ 512 h 512"/>
                    <a:gd name="T36" fmla="*/ 514 w 516"/>
                    <a:gd name="T37" fmla="*/ 253 h 512"/>
                    <a:gd name="T38" fmla="*/ 258 w 516"/>
                    <a:gd name="T3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6" h="512">
                      <a:moveTo>
                        <a:pt x="258" y="128"/>
                      </a:moveTo>
                      <a:cubicBezTo>
                        <a:pt x="292" y="128"/>
                        <a:pt x="324" y="141"/>
                        <a:pt x="348" y="165"/>
                      </a:cubicBezTo>
                      <a:cubicBezTo>
                        <a:pt x="372" y="189"/>
                        <a:pt x="386" y="220"/>
                        <a:pt x="386" y="254"/>
                      </a:cubicBezTo>
                      <a:cubicBezTo>
                        <a:pt x="386" y="288"/>
                        <a:pt x="374" y="321"/>
                        <a:pt x="350" y="345"/>
                      </a:cubicBezTo>
                      <a:cubicBezTo>
                        <a:pt x="326" y="370"/>
                        <a:pt x="294" y="383"/>
                        <a:pt x="260" y="384"/>
                      </a:cubicBezTo>
                      <a:cubicBezTo>
                        <a:pt x="259" y="384"/>
                        <a:pt x="259" y="384"/>
                        <a:pt x="258" y="384"/>
                      </a:cubicBezTo>
                      <a:cubicBezTo>
                        <a:pt x="224" y="384"/>
                        <a:pt x="192" y="371"/>
                        <a:pt x="168" y="347"/>
                      </a:cubicBezTo>
                      <a:cubicBezTo>
                        <a:pt x="144" y="323"/>
                        <a:pt x="130" y="291"/>
                        <a:pt x="130" y="258"/>
                      </a:cubicBezTo>
                      <a:cubicBezTo>
                        <a:pt x="130" y="223"/>
                        <a:pt x="143" y="191"/>
                        <a:pt x="166" y="167"/>
                      </a:cubicBezTo>
                      <a:cubicBezTo>
                        <a:pt x="190" y="142"/>
                        <a:pt x="222" y="128"/>
                        <a:pt x="256" y="128"/>
                      </a:cubicBezTo>
                      <a:cubicBezTo>
                        <a:pt x="257" y="128"/>
                        <a:pt x="258" y="128"/>
                        <a:pt x="258" y="128"/>
                      </a:cubicBezTo>
                      <a:cubicBezTo>
                        <a:pt x="258" y="128"/>
                        <a:pt x="258" y="128"/>
                        <a:pt x="258" y="128"/>
                      </a:cubicBezTo>
                      <a:cubicBezTo>
                        <a:pt x="258" y="128"/>
                        <a:pt x="258" y="128"/>
                        <a:pt x="258" y="128"/>
                      </a:cubicBezTo>
                      <a:moveTo>
                        <a:pt x="258" y="0"/>
                      </a:moveTo>
                      <a:cubicBezTo>
                        <a:pt x="257" y="0"/>
                        <a:pt x="256" y="0"/>
                        <a:pt x="255" y="0"/>
                      </a:cubicBezTo>
                      <a:cubicBezTo>
                        <a:pt x="113" y="2"/>
                        <a:pt x="0" y="118"/>
                        <a:pt x="2" y="259"/>
                      </a:cubicBezTo>
                      <a:cubicBezTo>
                        <a:pt x="4" y="399"/>
                        <a:pt x="118" y="512"/>
                        <a:pt x="258" y="512"/>
                      </a:cubicBezTo>
                      <a:cubicBezTo>
                        <a:pt x="259" y="512"/>
                        <a:pt x="260" y="512"/>
                        <a:pt x="261" y="512"/>
                      </a:cubicBezTo>
                      <a:cubicBezTo>
                        <a:pt x="403" y="510"/>
                        <a:pt x="516" y="394"/>
                        <a:pt x="514" y="253"/>
                      </a:cubicBezTo>
                      <a:cubicBezTo>
                        <a:pt x="512" y="112"/>
                        <a:pt x="398" y="0"/>
                        <a:pt x="258" y="0"/>
                      </a:cubicBez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65"/>
                </a:p>
              </p:txBody>
            </p:sp>
            <p:sp>
              <p:nvSpPr>
                <p:cNvPr id="58" name="Freeform 18">
                  <a:extLst>
                    <a:ext uri="{FF2B5EF4-FFF2-40B4-BE49-F238E27FC236}">
                      <a16:creationId xmlns:a16="http://schemas.microsoft.com/office/drawing/2014/main" id="{8FD3A2D2-79F5-8ACA-E8F9-C50B1A95181B}"/>
                    </a:ext>
                  </a:extLst>
                </p:cNvPr>
                <p:cNvSpPr>
                  <a:spLocks/>
                </p:cNvSpPr>
                <p:nvPr/>
              </p:nvSpPr>
              <p:spPr bwMode="auto">
                <a:xfrm>
                  <a:off x="9681529" y="2721790"/>
                  <a:ext cx="103678" cy="91480"/>
                </a:xfrm>
                <a:custGeom>
                  <a:avLst/>
                  <a:gdLst>
                    <a:gd name="T0" fmla="*/ 17 w 17"/>
                    <a:gd name="T1" fmla="*/ 14 h 15"/>
                    <a:gd name="T2" fmla="*/ 0 w 17"/>
                    <a:gd name="T3" fmla="*/ 15 h 15"/>
                    <a:gd name="T4" fmla="*/ 0 w 17"/>
                    <a:gd name="T5" fmla="*/ 0 h 15"/>
                    <a:gd name="T6" fmla="*/ 17 w 17"/>
                    <a:gd name="T7" fmla="*/ 0 h 15"/>
                    <a:gd name="T8" fmla="*/ 17 w 17"/>
                    <a:gd name="T9" fmla="*/ 14 h 15"/>
                  </a:gdLst>
                  <a:ahLst/>
                  <a:cxnLst>
                    <a:cxn ang="0">
                      <a:pos x="T0" y="T1"/>
                    </a:cxn>
                    <a:cxn ang="0">
                      <a:pos x="T2" y="T3"/>
                    </a:cxn>
                    <a:cxn ang="0">
                      <a:pos x="T4" y="T5"/>
                    </a:cxn>
                    <a:cxn ang="0">
                      <a:pos x="T6" y="T7"/>
                    </a:cxn>
                    <a:cxn ang="0">
                      <a:pos x="T8" y="T9"/>
                    </a:cxn>
                  </a:cxnLst>
                  <a:rect l="0" t="0" r="r" b="b"/>
                  <a:pathLst>
                    <a:path w="17" h="15">
                      <a:moveTo>
                        <a:pt x="17" y="14"/>
                      </a:moveTo>
                      <a:lnTo>
                        <a:pt x="0" y="15"/>
                      </a:lnTo>
                      <a:lnTo>
                        <a:pt x="0" y="0"/>
                      </a:lnTo>
                      <a:lnTo>
                        <a:pt x="17" y="0"/>
                      </a:lnTo>
                      <a:lnTo>
                        <a:pt x="17" y="14"/>
                      </a:lnTo>
                      <a:close/>
                    </a:path>
                  </a:pathLst>
                </a:cu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65"/>
                </a:p>
              </p:txBody>
            </p:sp>
            <p:sp>
              <p:nvSpPr>
                <p:cNvPr id="61" name="Freeform 19">
                  <a:extLst>
                    <a:ext uri="{FF2B5EF4-FFF2-40B4-BE49-F238E27FC236}">
                      <a16:creationId xmlns:a16="http://schemas.microsoft.com/office/drawing/2014/main" id="{29D67753-F36B-1999-54D1-89E7160D68ED}"/>
                    </a:ext>
                  </a:extLst>
                </p:cNvPr>
                <p:cNvSpPr>
                  <a:spLocks/>
                </p:cNvSpPr>
                <p:nvPr/>
              </p:nvSpPr>
              <p:spPr bwMode="auto">
                <a:xfrm>
                  <a:off x="10151127" y="3166994"/>
                  <a:ext cx="91480" cy="109776"/>
                </a:xfrm>
                <a:custGeom>
                  <a:avLst/>
                  <a:gdLst>
                    <a:gd name="T0" fmla="*/ 14 w 15"/>
                    <a:gd name="T1" fmla="*/ 0 h 18"/>
                    <a:gd name="T2" fmla="*/ 15 w 15"/>
                    <a:gd name="T3" fmla="*/ 17 h 18"/>
                    <a:gd name="T4" fmla="*/ 0 w 15"/>
                    <a:gd name="T5" fmla="*/ 18 h 18"/>
                    <a:gd name="T6" fmla="*/ 0 w 15"/>
                    <a:gd name="T7" fmla="*/ 1 h 18"/>
                    <a:gd name="T8" fmla="*/ 14 w 15"/>
                    <a:gd name="T9" fmla="*/ 0 h 18"/>
                  </a:gdLst>
                  <a:ahLst/>
                  <a:cxnLst>
                    <a:cxn ang="0">
                      <a:pos x="T0" y="T1"/>
                    </a:cxn>
                    <a:cxn ang="0">
                      <a:pos x="T2" y="T3"/>
                    </a:cxn>
                    <a:cxn ang="0">
                      <a:pos x="T4" y="T5"/>
                    </a:cxn>
                    <a:cxn ang="0">
                      <a:pos x="T6" y="T7"/>
                    </a:cxn>
                    <a:cxn ang="0">
                      <a:pos x="T8" y="T9"/>
                    </a:cxn>
                  </a:cxnLst>
                  <a:rect l="0" t="0" r="r" b="b"/>
                  <a:pathLst>
                    <a:path w="15" h="18">
                      <a:moveTo>
                        <a:pt x="14" y="0"/>
                      </a:moveTo>
                      <a:lnTo>
                        <a:pt x="15" y="17"/>
                      </a:lnTo>
                      <a:lnTo>
                        <a:pt x="0" y="18"/>
                      </a:lnTo>
                      <a:lnTo>
                        <a:pt x="0" y="1"/>
                      </a:lnTo>
                      <a:lnTo>
                        <a:pt x="14" y="0"/>
                      </a:lnTo>
                      <a:close/>
                    </a:path>
                  </a:pathLst>
                </a:cu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65"/>
                </a:p>
              </p:txBody>
            </p:sp>
            <p:sp>
              <p:nvSpPr>
                <p:cNvPr id="62" name="Freeform 20">
                  <a:extLst>
                    <a:ext uri="{FF2B5EF4-FFF2-40B4-BE49-F238E27FC236}">
                      <a16:creationId xmlns:a16="http://schemas.microsoft.com/office/drawing/2014/main" id="{BE88F65E-EA5F-2238-8405-CE58448D2F18}"/>
                    </a:ext>
                  </a:extLst>
                </p:cNvPr>
                <p:cNvSpPr>
                  <a:spLocks/>
                </p:cNvSpPr>
                <p:nvPr/>
              </p:nvSpPr>
              <p:spPr bwMode="auto">
                <a:xfrm>
                  <a:off x="9992562" y="2831567"/>
                  <a:ext cx="140270" cy="134171"/>
                </a:xfrm>
                <a:custGeom>
                  <a:avLst/>
                  <a:gdLst>
                    <a:gd name="T0" fmla="*/ 10 w 23"/>
                    <a:gd name="T1" fmla="*/ 0 h 22"/>
                    <a:gd name="T2" fmla="*/ 23 w 23"/>
                    <a:gd name="T3" fmla="*/ 13 h 22"/>
                    <a:gd name="T4" fmla="*/ 13 w 23"/>
                    <a:gd name="T5" fmla="*/ 22 h 22"/>
                    <a:gd name="T6" fmla="*/ 0 w 23"/>
                    <a:gd name="T7" fmla="*/ 10 h 22"/>
                    <a:gd name="T8" fmla="*/ 10 w 23"/>
                    <a:gd name="T9" fmla="*/ 0 h 22"/>
                  </a:gdLst>
                  <a:ahLst/>
                  <a:cxnLst>
                    <a:cxn ang="0">
                      <a:pos x="T0" y="T1"/>
                    </a:cxn>
                    <a:cxn ang="0">
                      <a:pos x="T2" y="T3"/>
                    </a:cxn>
                    <a:cxn ang="0">
                      <a:pos x="T4" y="T5"/>
                    </a:cxn>
                    <a:cxn ang="0">
                      <a:pos x="T6" y="T7"/>
                    </a:cxn>
                    <a:cxn ang="0">
                      <a:pos x="T8" y="T9"/>
                    </a:cxn>
                  </a:cxnLst>
                  <a:rect l="0" t="0" r="r" b="b"/>
                  <a:pathLst>
                    <a:path w="23" h="22">
                      <a:moveTo>
                        <a:pt x="10" y="0"/>
                      </a:moveTo>
                      <a:lnTo>
                        <a:pt x="23" y="13"/>
                      </a:lnTo>
                      <a:lnTo>
                        <a:pt x="13" y="22"/>
                      </a:lnTo>
                      <a:lnTo>
                        <a:pt x="0" y="10"/>
                      </a:lnTo>
                      <a:lnTo>
                        <a:pt x="10" y="0"/>
                      </a:lnTo>
                      <a:close/>
                    </a:path>
                  </a:pathLst>
                </a:cu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65"/>
                </a:p>
              </p:txBody>
            </p:sp>
            <p:sp>
              <p:nvSpPr>
                <p:cNvPr id="63" name="Freeform 21">
                  <a:extLst>
                    <a:ext uri="{FF2B5EF4-FFF2-40B4-BE49-F238E27FC236}">
                      <a16:creationId xmlns:a16="http://schemas.microsoft.com/office/drawing/2014/main" id="{950CCF24-F449-DAA4-2FB3-729427CBE2C9}"/>
                    </a:ext>
                  </a:extLst>
                </p:cNvPr>
                <p:cNvSpPr>
                  <a:spLocks/>
                </p:cNvSpPr>
                <p:nvPr/>
              </p:nvSpPr>
              <p:spPr bwMode="auto">
                <a:xfrm>
                  <a:off x="9998660" y="3471928"/>
                  <a:ext cx="140270" cy="134171"/>
                </a:xfrm>
                <a:custGeom>
                  <a:avLst/>
                  <a:gdLst>
                    <a:gd name="T0" fmla="*/ 0 w 23"/>
                    <a:gd name="T1" fmla="*/ 13 h 22"/>
                    <a:gd name="T2" fmla="*/ 13 w 23"/>
                    <a:gd name="T3" fmla="*/ 0 h 22"/>
                    <a:gd name="T4" fmla="*/ 23 w 23"/>
                    <a:gd name="T5" fmla="*/ 9 h 22"/>
                    <a:gd name="T6" fmla="*/ 10 w 23"/>
                    <a:gd name="T7" fmla="*/ 22 h 22"/>
                    <a:gd name="T8" fmla="*/ 0 w 23"/>
                    <a:gd name="T9" fmla="*/ 13 h 22"/>
                  </a:gdLst>
                  <a:ahLst/>
                  <a:cxnLst>
                    <a:cxn ang="0">
                      <a:pos x="T0" y="T1"/>
                    </a:cxn>
                    <a:cxn ang="0">
                      <a:pos x="T2" y="T3"/>
                    </a:cxn>
                    <a:cxn ang="0">
                      <a:pos x="T4" y="T5"/>
                    </a:cxn>
                    <a:cxn ang="0">
                      <a:pos x="T6" y="T7"/>
                    </a:cxn>
                    <a:cxn ang="0">
                      <a:pos x="T8" y="T9"/>
                    </a:cxn>
                  </a:cxnLst>
                  <a:rect l="0" t="0" r="r" b="b"/>
                  <a:pathLst>
                    <a:path w="23" h="22">
                      <a:moveTo>
                        <a:pt x="0" y="13"/>
                      </a:moveTo>
                      <a:lnTo>
                        <a:pt x="13" y="0"/>
                      </a:lnTo>
                      <a:lnTo>
                        <a:pt x="23" y="9"/>
                      </a:lnTo>
                      <a:lnTo>
                        <a:pt x="10" y="22"/>
                      </a:lnTo>
                      <a:lnTo>
                        <a:pt x="0" y="13"/>
                      </a:lnTo>
                      <a:close/>
                    </a:path>
                  </a:pathLst>
                </a:cu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65"/>
                </a:p>
              </p:txBody>
            </p:sp>
            <p:sp>
              <p:nvSpPr>
                <p:cNvPr id="128" name="Freeform 22">
                  <a:extLst>
                    <a:ext uri="{FF2B5EF4-FFF2-40B4-BE49-F238E27FC236}">
                      <a16:creationId xmlns:a16="http://schemas.microsoft.com/office/drawing/2014/main" id="{AC61286E-5903-441C-98FD-49C7F569301A}"/>
                    </a:ext>
                  </a:extLst>
                </p:cNvPr>
                <p:cNvSpPr>
                  <a:spLocks/>
                </p:cNvSpPr>
                <p:nvPr/>
              </p:nvSpPr>
              <p:spPr bwMode="auto">
                <a:xfrm>
                  <a:off x="9346102" y="2843764"/>
                  <a:ext cx="134171" cy="134171"/>
                </a:xfrm>
                <a:custGeom>
                  <a:avLst/>
                  <a:gdLst>
                    <a:gd name="T0" fmla="*/ 0 w 22"/>
                    <a:gd name="T1" fmla="*/ 12 h 22"/>
                    <a:gd name="T2" fmla="*/ 13 w 22"/>
                    <a:gd name="T3" fmla="*/ 0 h 22"/>
                    <a:gd name="T4" fmla="*/ 22 w 22"/>
                    <a:gd name="T5" fmla="*/ 9 h 22"/>
                    <a:gd name="T6" fmla="*/ 10 w 22"/>
                    <a:gd name="T7" fmla="*/ 22 h 22"/>
                    <a:gd name="T8" fmla="*/ 0 w 22"/>
                    <a:gd name="T9" fmla="*/ 12 h 22"/>
                  </a:gdLst>
                  <a:ahLst/>
                  <a:cxnLst>
                    <a:cxn ang="0">
                      <a:pos x="T0" y="T1"/>
                    </a:cxn>
                    <a:cxn ang="0">
                      <a:pos x="T2" y="T3"/>
                    </a:cxn>
                    <a:cxn ang="0">
                      <a:pos x="T4" y="T5"/>
                    </a:cxn>
                    <a:cxn ang="0">
                      <a:pos x="T6" y="T7"/>
                    </a:cxn>
                    <a:cxn ang="0">
                      <a:pos x="T8" y="T9"/>
                    </a:cxn>
                  </a:cxnLst>
                  <a:rect l="0" t="0" r="r" b="b"/>
                  <a:pathLst>
                    <a:path w="22" h="22">
                      <a:moveTo>
                        <a:pt x="0" y="12"/>
                      </a:moveTo>
                      <a:lnTo>
                        <a:pt x="13" y="0"/>
                      </a:lnTo>
                      <a:lnTo>
                        <a:pt x="22" y="9"/>
                      </a:lnTo>
                      <a:lnTo>
                        <a:pt x="10" y="22"/>
                      </a:lnTo>
                      <a:lnTo>
                        <a:pt x="0" y="12"/>
                      </a:lnTo>
                      <a:close/>
                    </a:path>
                  </a:pathLst>
                </a:cu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65"/>
                </a:p>
              </p:txBody>
            </p:sp>
          </p:grpSp>
        </p:grpSp>
        <p:grpSp>
          <p:nvGrpSpPr>
            <p:cNvPr id="8" name="Group 4">
              <a:extLst>
                <a:ext uri="{FF2B5EF4-FFF2-40B4-BE49-F238E27FC236}">
                  <a16:creationId xmlns:a16="http://schemas.microsoft.com/office/drawing/2014/main" id="{BE72D7F8-7807-F69E-ABD1-EE0263E728FB}"/>
                </a:ext>
                <a:ext uri="{C183D7F6-B498-43B3-948B-1728B52AA6E4}">
                  <adec:decorative xmlns:adec="http://schemas.microsoft.com/office/drawing/2017/decorative" val="1"/>
                </a:ext>
              </a:extLst>
            </p:cNvPr>
            <p:cNvGrpSpPr>
              <a:grpSpLocks noChangeAspect="1"/>
            </p:cNvGrpSpPr>
            <p:nvPr/>
          </p:nvGrpSpPr>
          <p:grpSpPr bwMode="auto">
            <a:xfrm>
              <a:off x="6396480" y="4452302"/>
              <a:ext cx="239688" cy="239688"/>
              <a:chOff x="4751" y="1672"/>
              <a:chExt cx="264" cy="264"/>
            </a:xfrm>
          </p:grpSpPr>
          <p:sp>
            <p:nvSpPr>
              <p:cNvPr id="9" name="Freeform 5">
                <a:extLst>
                  <a:ext uri="{FF2B5EF4-FFF2-40B4-BE49-F238E27FC236}">
                    <a16:creationId xmlns:a16="http://schemas.microsoft.com/office/drawing/2014/main" id="{9355508C-7D84-76C0-1FC7-4F80B639CD90}"/>
                  </a:ext>
                </a:extLst>
              </p:cNvPr>
              <p:cNvSpPr>
                <a:spLocks noEditPoints="1"/>
              </p:cNvSpPr>
              <p:nvPr/>
            </p:nvSpPr>
            <p:spPr bwMode="auto">
              <a:xfrm>
                <a:off x="4751" y="1672"/>
                <a:ext cx="264" cy="264"/>
              </a:xfrm>
              <a:custGeom>
                <a:avLst/>
                <a:gdLst>
                  <a:gd name="T0" fmla="*/ 173 w 426"/>
                  <a:gd name="T1" fmla="*/ 298 h 426"/>
                  <a:gd name="T2" fmla="*/ 173 w 426"/>
                  <a:gd name="T3" fmla="*/ 298 h 426"/>
                  <a:gd name="T4" fmla="*/ 97 w 426"/>
                  <a:gd name="T5" fmla="*/ 222 h 426"/>
                  <a:gd name="T6" fmla="*/ 116 w 426"/>
                  <a:gd name="T7" fmla="*/ 203 h 426"/>
                  <a:gd name="T8" fmla="*/ 173 w 426"/>
                  <a:gd name="T9" fmla="*/ 260 h 426"/>
                  <a:gd name="T10" fmla="*/ 310 w 426"/>
                  <a:gd name="T11" fmla="*/ 123 h 426"/>
                  <a:gd name="T12" fmla="*/ 329 w 426"/>
                  <a:gd name="T13" fmla="*/ 142 h 426"/>
                  <a:gd name="T14" fmla="*/ 173 w 426"/>
                  <a:gd name="T15" fmla="*/ 298 h 426"/>
                  <a:gd name="T16" fmla="*/ 397 w 426"/>
                  <a:gd name="T17" fmla="*/ 104 h 426"/>
                  <a:gd name="T18" fmla="*/ 397 w 426"/>
                  <a:gd name="T19" fmla="*/ 104 h 426"/>
                  <a:gd name="T20" fmla="*/ 364 w 426"/>
                  <a:gd name="T21" fmla="*/ 61 h 426"/>
                  <a:gd name="T22" fmla="*/ 321 w 426"/>
                  <a:gd name="T23" fmla="*/ 28 h 426"/>
                  <a:gd name="T24" fmla="*/ 269 w 426"/>
                  <a:gd name="T25" fmla="*/ 6 h 426"/>
                  <a:gd name="T26" fmla="*/ 213 w 426"/>
                  <a:gd name="T27" fmla="*/ 0 h 426"/>
                  <a:gd name="T28" fmla="*/ 156 w 426"/>
                  <a:gd name="T29" fmla="*/ 6 h 426"/>
                  <a:gd name="T30" fmla="*/ 105 w 426"/>
                  <a:gd name="T31" fmla="*/ 28 h 426"/>
                  <a:gd name="T32" fmla="*/ 62 w 426"/>
                  <a:gd name="T33" fmla="*/ 61 h 426"/>
                  <a:gd name="T34" fmla="*/ 29 w 426"/>
                  <a:gd name="T35" fmla="*/ 104 h 426"/>
                  <a:gd name="T36" fmla="*/ 7 w 426"/>
                  <a:gd name="T37" fmla="*/ 156 h 426"/>
                  <a:gd name="T38" fmla="*/ 0 w 426"/>
                  <a:gd name="T39" fmla="*/ 212 h 426"/>
                  <a:gd name="T40" fmla="*/ 7 w 426"/>
                  <a:gd name="T41" fmla="*/ 269 h 426"/>
                  <a:gd name="T42" fmla="*/ 29 w 426"/>
                  <a:gd name="T43" fmla="*/ 320 h 426"/>
                  <a:gd name="T44" fmla="*/ 62 w 426"/>
                  <a:gd name="T45" fmla="*/ 363 h 426"/>
                  <a:gd name="T46" fmla="*/ 105 w 426"/>
                  <a:gd name="T47" fmla="*/ 396 h 426"/>
                  <a:gd name="T48" fmla="*/ 156 w 426"/>
                  <a:gd name="T49" fmla="*/ 418 h 426"/>
                  <a:gd name="T50" fmla="*/ 213 w 426"/>
                  <a:gd name="T51" fmla="*/ 426 h 426"/>
                  <a:gd name="T52" fmla="*/ 269 w 426"/>
                  <a:gd name="T53" fmla="*/ 418 h 426"/>
                  <a:gd name="T54" fmla="*/ 321 w 426"/>
                  <a:gd name="T55" fmla="*/ 396 h 426"/>
                  <a:gd name="T56" fmla="*/ 364 w 426"/>
                  <a:gd name="T57" fmla="*/ 363 h 426"/>
                  <a:gd name="T58" fmla="*/ 397 w 426"/>
                  <a:gd name="T59" fmla="*/ 320 h 426"/>
                  <a:gd name="T60" fmla="*/ 419 w 426"/>
                  <a:gd name="T61" fmla="*/ 269 h 426"/>
                  <a:gd name="T62" fmla="*/ 426 w 426"/>
                  <a:gd name="T63" fmla="*/ 212 h 426"/>
                  <a:gd name="T64" fmla="*/ 419 w 426"/>
                  <a:gd name="T65" fmla="*/ 156 h 426"/>
                  <a:gd name="T66" fmla="*/ 397 w 426"/>
                  <a:gd name="T67" fmla="*/ 104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6" h="426">
                    <a:moveTo>
                      <a:pt x="173" y="298"/>
                    </a:moveTo>
                    <a:lnTo>
                      <a:pt x="173" y="298"/>
                    </a:lnTo>
                    <a:lnTo>
                      <a:pt x="97" y="222"/>
                    </a:lnTo>
                    <a:lnTo>
                      <a:pt x="116" y="203"/>
                    </a:lnTo>
                    <a:lnTo>
                      <a:pt x="173" y="260"/>
                    </a:lnTo>
                    <a:lnTo>
                      <a:pt x="310" y="123"/>
                    </a:lnTo>
                    <a:lnTo>
                      <a:pt x="329" y="142"/>
                    </a:lnTo>
                    <a:lnTo>
                      <a:pt x="173" y="298"/>
                    </a:lnTo>
                    <a:close/>
                    <a:moveTo>
                      <a:pt x="397" y="104"/>
                    </a:moveTo>
                    <a:lnTo>
                      <a:pt x="397" y="104"/>
                    </a:lnTo>
                    <a:cubicBezTo>
                      <a:pt x="388" y="89"/>
                      <a:pt x="377" y="74"/>
                      <a:pt x="364" y="61"/>
                    </a:cubicBezTo>
                    <a:cubicBezTo>
                      <a:pt x="351" y="48"/>
                      <a:pt x="336" y="37"/>
                      <a:pt x="321" y="28"/>
                    </a:cubicBezTo>
                    <a:cubicBezTo>
                      <a:pt x="305" y="19"/>
                      <a:pt x="288" y="12"/>
                      <a:pt x="269" y="6"/>
                    </a:cubicBezTo>
                    <a:cubicBezTo>
                      <a:pt x="251" y="2"/>
                      <a:pt x="232" y="0"/>
                      <a:pt x="213" y="0"/>
                    </a:cubicBezTo>
                    <a:cubicBezTo>
                      <a:pt x="193" y="0"/>
                      <a:pt x="174" y="2"/>
                      <a:pt x="156" y="6"/>
                    </a:cubicBezTo>
                    <a:cubicBezTo>
                      <a:pt x="138" y="12"/>
                      <a:pt x="121" y="19"/>
                      <a:pt x="105" y="28"/>
                    </a:cubicBezTo>
                    <a:cubicBezTo>
                      <a:pt x="89" y="37"/>
                      <a:pt x="75" y="48"/>
                      <a:pt x="62" y="61"/>
                    </a:cubicBezTo>
                    <a:cubicBezTo>
                      <a:pt x="49" y="74"/>
                      <a:pt x="38" y="89"/>
                      <a:pt x="29" y="104"/>
                    </a:cubicBezTo>
                    <a:cubicBezTo>
                      <a:pt x="19" y="120"/>
                      <a:pt x="12" y="137"/>
                      <a:pt x="7" y="156"/>
                    </a:cubicBezTo>
                    <a:cubicBezTo>
                      <a:pt x="2" y="174"/>
                      <a:pt x="0" y="193"/>
                      <a:pt x="0" y="212"/>
                    </a:cubicBezTo>
                    <a:cubicBezTo>
                      <a:pt x="0" y="232"/>
                      <a:pt x="2" y="251"/>
                      <a:pt x="7" y="269"/>
                    </a:cubicBezTo>
                    <a:cubicBezTo>
                      <a:pt x="12" y="287"/>
                      <a:pt x="19" y="304"/>
                      <a:pt x="29" y="320"/>
                    </a:cubicBezTo>
                    <a:cubicBezTo>
                      <a:pt x="38" y="336"/>
                      <a:pt x="49" y="350"/>
                      <a:pt x="62" y="363"/>
                    </a:cubicBezTo>
                    <a:cubicBezTo>
                      <a:pt x="75" y="376"/>
                      <a:pt x="89" y="387"/>
                      <a:pt x="105" y="396"/>
                    </a:cubicBezTo>
                    <a:cubicBezTo>
                      <a:pt x="121" y="406"/>
                      <a:pt x="138" y="413"/>
                      <a:pt x="156" y="418"/>
                    </a:cubicBezTo>
                    <a:cubicBezTo>
                      <a:pt x="174" y="423"/>
                      <a:pt x="193" y="426"/>
                      <a:pt x="213" y="426"/>
                    </a:cubicBezTo>
                    <a:cubicBezTo>
                      <a:pt x="232" y="426"/>
                      <a:pt x="251" y="423"/>
                      <a:pt x="269" y="418"/>
                    </a:cubicBezTo>
                    <a:cubicBezTo>
                      <a:pt x="288" y="413"/>
                      <a:pt x="305" y="406"/>
                      <a:pt x="321" y="396"/>
                    </a:cubicBezTo>
                    <a:cubicBezTo>
                      <a:pt x="336" y="387"/>
                      <a:pt x="351" y="376"/>
                      <a:pt x="364" y="363"/>
                    </a:cubicBezTo>
                    <a:cubicBezTo>
                      <a:pt x="377" y="350"/>
                      <a:pt x="388" y="336"/>
                      <a:pt x="397" y="320"/>
                    </a:cubicBezTo>
                    <a:cubicBezTo>
                      <a:pt x="406" y="304"/>
                      <a:pt x="413" y="287"/>
                      <a:pt x="419" y="269"/>
                    </a:cubicBezTo>
                    <a:cubicBezTo>
                      <a:pt x="424" y="251"/>
                      <a:pt x="426" y="232"/>
                      <a:pt x="426" y="212"/>
                    </a:cubicBezTo>
                    <a:cubicBezTo>
                      <a:pt x="426" y="193"/>
                      <a:pt x="424" y="174"/>
                      <a:pt x="419" y="156"/>
                    </a:cubicBezTo>
                    <a:cubicBezTo>
                      <a:pt x="413" y="137"/>
                      <a:pt x="406" y="120"/>
                      <a:pt x="397" y="104"/>
                    </a:cubicBezTo>
                    <a:close/>
                  </a:path>
                </a:pathLst>
              </a:custGeom>
              <a:solidFill>
                <a:schemeClr val="accent1"/>
              </a:solidFill>
              <a:ln w="0">
                <a:noFill/>
                <a:prstDash val="solid"/>
                <a:round/>
                <a:headEnd/>
                <a:tailEnd/>
              </a:ln>
            </p:spPr>
            <p:txBody>
              <a:bodyPr vert="horz" wrap="square" lIns="109728" tIns="54864" rIns="109728" bIns="54864" numCol="1" anchor="t" anchorCtr="0" compatLnSpc="1">
                <a:prstTxWarp prst="textNoShape">
                  <a:avLst/>
                </a:prstTxWarp>
              </a:bodyPr>
              <a:lstStyle/>
              <a:p>
                <a:pPr defTabSz="1097196"/>
                <a:endParaRPr lang="en-US" sz="2592">
                  <a:solidFill>
                    <a:srgbClr val="1A1A1A"/>
                  </a:solidFill>
                  <a:latin typeface="Segoe UI"/>
                </a:endParaRPr>
              </a:p>
            </p:txBody>
          </p:sp>
          <p:sp>
            <p:nvSpPr>
              <p:cNvPr id="10" name="Freeform 6">
                <a:extLst>
                  <a:ext uri="{FF2B5EF4-FFF2-40B4-BE49-F238E27FC236}">
                    <a16:creationId xmlns:a16="http://schemas.microsoft.com/office/drawing/2014/main" id="{F6846696-514C-B658-DB0E-ECD9C799397A}"/>
                  </a:ext>
                </a:extLst>
              </p:cNvPr>
              <p:cNvSpPr>
                <a:spLocks/>
              </p:cNvSpPr>
              <p:nvPr/>
            </p:nvSpPr>
            <p:spPr bwMode="auto">
              <a:xfrm>
                <a:off x="4811" y="1748"/>
                <a:ext cx="144" cy="109"/>
              </a:xfrm>
              <a:custGeom>
                <a:avLst/>
                <a:gdLst>
                  <a:gd name="T0" fmla="*/ 76 w 232"/>
                  <a:gd name="T1" fmla="*/ 137 h 175"/>
                  <a:gd name="T2" fmla="*/ 76 w 232"/>
                  <a:gd name="T3" fmla="*/ 137 h 175"/>
                  <a:gd name="T4" fmla="*/ 19 w 232"/>
                  <a:gd name="T5" fmla="*/ 80 h 175"/>
                  <a:gd name="T6" fmla="*/ 0 w 232"/>
                  <a:gd name="T7" fmla="*/ 99 h 175"/>
                  <a:gd name="T8" fmla="*/ 76 w 232"/>
                  <a:gd name="T9" fmla="*/ 175 h 175"/>
                  <a:gd name="T10" fmla="*/ 232 w 232"/>
                  <a:gd name="T11" fmla="*/ 19 h 175"/>
                  <a:gd name="T12" fmla="*/ 213 w 232"/>
                  <a:gd name="T13" fmla="*/ 0 h 175"/>
                  <a:gd name="T14" fmla="*/ 76 w 232"/>
                  <a:gd name="T15" fmla="*/ 137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2" h="175">
                    <a:moveTo>
                      <a:pt x="76" y="137"/>
                    </a:moveTo>
                    <a:lnTo>
                      <a:pt x="76" y="137"/>
                    </a:lnTo>
                    <a:lnTo>
                      <a:pt x="19" y="80"/>
                    </a:lnTo>
                    <a:lnTo>
                      <a:pt x="0" y="99"/>
                    </a:lnTo>
                    <a:lnTo>
                      <a:pt x="76" y="175"/>
                    </a:lnTo>
                    <a:lnTo>
                      <a:pt x="232" y="19"/>
                    </a:lnTo>
                    <a:lnTo>
                      <a:pt x="213" y="0"/>
                    </a:lnTo>
                    <a:lnTo>
                      <a:pt x="76" y="137"/>
                    </a:lnTo>
                    <a:close/>
                  </a:path>
                </a:pathLst>
              </a:custGeom>
              <a:solidFill>
                <a:schemeClr val="bg1"/>
              </a:solidFill>
              <a:ln w="0">
                <a:noFill/>
                <a:prstDash val="solid"/>
                <a:round/>
                <a:headEnd/>
                <a:tailEnd/>
              </a:ln>
            </p:spPr>
            <p:txBody>
              <a:bodyPr vert="horz" wrap="square" lIns="109728" tIns="54864" rIns="109728" bIns="54864" numCol="1" anchor="t" anchorCtr="0" compatLnSpc="1">
                <a:prstTxWarp prst="textNoShape">
                  <a:avLst/>
                </a:prstTxWarp>
              </a:bodyPr>
              <a:lstStyle/>
              <a:p>
                <a:pPr defTabSz="1097196"/>
                <a:endParaRPr lang="en-US" sz="2592">
                  <a:solidFill>
                    <a:srgbClr val="1A1A1A"/>
                  </a:solidFill>
                  <a:latin typeface="Segoe UI"/>
                </a:endParaRPr>
              </a:p>
            </p:txBody>
          </p:sp>
        </p:grpSp>
      </p:grpSp>
      <p:grpSp>
        <p:nvGrpSpPr>
          <p:cNvPr id="22" name="ICON 6">
            <a:extLst>
              <a:ext uri="{FF2B5EF4-FFF2-40B4-BE49-F238E27FC236}">
                <a16:creationId xmlns:a16="http://schemas.microsoft.com/office/drawing/2014/main" id="{3A4BBA44-34BC-92D7-968C-91437B6CEF8F}"/>
              </a:ext>
              <a:ext uri="{C183D7F6-B498-43B3-948B-1728B52AA6E4}">
                <adec:decorative xmlns:adec="http://schemas.microsoft.com/office/drawing/2017/decorative" val="1"/>
              </a:ext>
            </a:extLst>
          </p:cNvPr>
          <p:cNvGrpSpPr/>
          <p:nvPr/>
        </p:nvGrpSpPr>
        <p:grpSpPr>
          <a:xfrm>
            <a:off x="1970356" y="2388053"/>
            <a:ext cx="457200" cy="457200"/>
            <a:chOff x="2857485" y="3539399"/>
            <a:chExt cx="457200" cy="457200"/>
          </a:xfrm>
        </p:grpSpPr>
        <p:sp>
          <p:nvSpPr>
            <p:cNvPr id="141" name="Oval 49">
              <a:extLst>
                <a:ext uri="{FF2B5EF4-FFF2-40B4-BE49-F238E27FC236}">
                  <a16:creationId xmlns:a16="http://schemas.microsoft.com/office/drawing/2014/main" id="{D6F5C84E-112A-2A19-02D3-D7D4756A37A3}"/>
                </a:ext>
              </a:extLst>
            </p:cNvPr>
            <p:cNvSpPr/>
            <p:nvPr/>
          </p:nvSpPr>
          <p:spPr bwMode="auto">
            <a:xfrm>
              <a:off x="2857485" y="3539399"/>
              <a:ext cx="457200" cy="457200"/>
            </a:xfrm>
            <a:prstGeom prst="ellipse">
              <a:avLst/>
            </a:prstGeom>
            <a:solidFill>
              <a:schemeClr val="bg1"/>
            </a:solidFill>
            <a:ln>
              <a:noFill/>
              <a:prstDash val="dash"/>
            </a:ln>
            <a:effectLst>
              <a:outerShdw blurRad="190500" dist="76200" dir="2400000" algn="ctr" rotWithShape="0">
                <a:prstClr val="black">
                  <a:alpha val="30000"/>
                </a:prstClr>
              </a:outerShdw>
            </a:effectLst>
          </p:spPr>
          <p:txBody>
            <a:bodyPr wrap="square" lIns="0" tIns="0" rIns="0" bIns="0" rtlCol="0"/>
            <a:lstStyle/>
            <a:p>
              <a:pPr defTabSz="623246"/>
              <a:endParaRPr lang="en-US" sz="1225" kern="0" err="1">
                <a:solidFill>
                  <a:prstClr val="black"/>
                </a:solidFill>
                <a:latin typeface="Calibri"/>
              </a:endParaRPr>
            </a:p>
          </p:txBody>
        </p:sp>
        <p:grpSp>
          <p:nvGrpSpPr>
            <p:cNvPr id="142" name="Group 66">
              <a:extLst>
                <a:ext uri="{FF2B5EF4-FFF2-40B4-BE49-F238E27FC236}">
                  <a16:creationId xmlns:a16="http://schemas.microsoft.com/office/drawing/2014/main" id="{43183CF0-F86E-F004-331F-E50F47808135}"/>
                </a:ext>
                <a:ext uri="{C183D7F6-B498-43B3-948B-1728B52AA6E4}">
                  <adec:decorative xmlns:adec="http://schemas.microsoft.com/office/drawing/2017/decorative" val="1"/>
                </a:ext>
              </a:extLst>
            </p:cNvPr>
            <p:cNvGrpSpPr/>
            <p:nvPr/>
          </p:nvGrpSpPr>
          <p:grpSpPr>
            <a:xfrm>
              <a:off x="2932087" y="3677083"/>
              <a:ext cx="286158" cy="214421"/>
              <a:chOff x="7059827" y="2331766"/>
              <a:chExt cx="555638" cy="416341"/>
            </a:xfrm>
          </p:grpSpPr>
          <p:grpSp>
            <p:nvGrpSpPr>
              <p:cNvPr id="143" name="Group 4">
                <a:extLst>
                  <a:ext uri="{FF2B5EF4-FFF2-40B4-BE49-F238E27FC236}">
                    <a16:creationId xmlns:a16="http://schemas.microsoft.com/office/drawing/2014/main" id="{899B4E52-A93A-5531-20B9-C205F8744AD9}"/>
                  </a:ext>
                  <a:ext uri="{C183D7F6-B498-43B3-948B-1728B52AA6E4}">
                    <adec:decorative xmlns:adec="http://schemas.microsoft.com/office/drawing/2017/decorative" val="1"/>
                  </a:ext>
                </a:extLst>
              </p:cNvPr>
              <p:cNvGrpSpPr>
                <a:grpSpLocks noChangeAspect="1"/>
              </p:cNvGrpSpPr>
              <p:nvPr/>
            </p:nvGrpSpPr>
            <p:grpSpPr bwMode="auto">
              <a:xfrm>
                <a:off x="7059827" y="2509811"/>
                <a:ext cx="181279" cy="236712"/>
                <a:chOff x="4412" y="1865"/>
                <a:chExt cx="121" cy="158"/>
              </a:xfrm>
            </p:grpSpPr>
            <p:sp>
              <p:nvSpPr>
                <p:cNvPr id="145" name="Freeform 5">
                  <a:extLst>
                    <a:ext uri="{FF2B5EF4-FFF2-40B4-BE49-F238E27FC236}">
                      <a16:creationId xmlns:a16="http://schemas.microsoft.com/office/drawing/2014/main" id="{08E88F89-305D-D240-A68F-08CED05A2917}"/>
                    </a:ext>
                  </a:extLst>
                </p:cNvPr>
                <p:cNvSpPr>
                  <a:spLocks/>
                </p:cNvSpPr>
                <p:nvPr/>
              </p:nvSpPr>
              <p:spPr bwMode="auto">
                <a:xfrm>
                  <a:off x="4433" y="1865"/>
                  <a:ext cx="80" cy="80"/>
                </a:xfrm>
                <a:custGeom>
                  <a:avLst/>
                  <a:gdLst>
                    <a:gd name="T0" fmla="*/ 4 w 108"/>
                    <a:gd name="T1" fmla="*/ 33 h 107"/>
                    <a:gd name="T2" fmla="*/ 4 w 108"/>
                    <a:gd name="T3" fmla="*/ 33 h 107"/>
                    <a:gd name="T4" fmla="*/ 0 w 108"/>
                    <a:gd name="T5" fmla="*/ 54 h 107"/>
                    <a:gd name="T6" fmla="*/ 4 w 108"/>
                    <a:gd name="T7" fmla="*/ 75 h 107"/>
                    <a:gd name="T8" fmla="*/ 16 w 108"/>
                    <a:gd name="T9" fmla="*/ 93 h 107"/>
                    <a:gd name="T10" fmla="*/ 33 w 108"/>
                    <a:gd name="T11" fmla="*/ 104 h 107"/>
                    <a:gd name="T12" fmla="*/ 42 w 108"/>
                    <a:gd name="T13" fmla="*/ 107 h 107"/>
                    <a:gd name="T14" fmla="*/ 66 w 108"/>
                    <a:gd name="T15" fmla="*/ 107 h 107"/>
                    <a:gd name="T16" fmla="*/ 75 w 108"/>
                    <a:gd name="T17" fmla="*/ 104 h 107"/>
                    <a:gd name="T18" fmla="*/ 92 w 108"/>
                    <a:gd name="T19" fmla="*/ 93 h 107"/>
                    <a:gd name="T20" fmla="*/ 104 w 108"/>
                    <a:gd name="T21" fmla="*/ 75 h 107"/>
                    <a:gd name="T22" fmla="*/ 108 w 108"/>
                    <a:gd name="T23" fmla="*/ 54 h 107"/>
                    <a:gd name="T24" fmla="*/ 104 w 108"/>
                    <a:gd name="T25" fmla="*/ 33 h 107"/>
                    <a:gd name="T26" fmla="*/ 92 w 108"/>
                    <a:gd name="T27" fmla="*/ 16 h 107"/>
                    <a:gd name="T28" fmla="*/ 75 w 108"/>
                    <a:gd name="T29" fmla="*/ 5 h 107"/>
                    <a:gd name="T30" fmla="*/ 54 w 108"/>
                    <a:gd name="T31" fmla="*/ 0 h 107"/>
                    <a:gd name="T32" fmla="*/ 33 w 108"/>
                    <a:gd name="T33" fmla="*/ 5 h 107"/>
                    <a:gd name="T34" fmla="*/ 16 w 108"/>
                    <a:gd name="T35" fmla="*/ 16 h 107"/>
                    <a:gd name="T36" fmla="*/ 4 w 108"/>
                    <a:gd name="T37" fmla="*/ 3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107">
                      <a:moveTo>
                        <a:pt x="4" y="33"/>
                      </a:moveTo>
                      <a:lnTo>
                        <a:pt x="4" y="33"/>
                      </a:lnTo>
                      <a:cubicBezTo>
                        <a:pt x="1" y="40"/>
                        <a:pt x="0" y="47"/>
                        <a:pt x="0" y="54"/>
                      </a:cubicBezTo>
                      <a:cubicBezTo>
                        <a:pt x="0" y="62"/>
                        <a:pt x="1" y="69"/>
                        <a:pt x="4" y="75"/>
                      </a:cubicBezTo>
                      <a:cubicBezTo>
                        <a:pt x="7" y="82"/>
                        <a:pt x="11" y="88"/>
                        <a:pt x="16" y="93"/>
                      </a:cubicBezTo>
                      <a:cubicBezTo>
                        <a:pt x="21" y="97"/>
                        <a:pt x="27" y="101"/>
                        <a:pt x="33" y="104"/>
                      </a:cubicBezTo>
                      <a:cubicBezTo>
                        <a:pt x="36" y="105"/>
                        <a:pt x="39" y="106"/>
                        <a:pt x="42" y="107"/>
                      </a:cubicBezTo>
                      <a:lnTo>
                        <a:pt x="66" y="107"/>
                      </a:lnTo>
                      <a:cubicBezTo>
                        <a:pt x="69" y="106"/>
                        <a:pt x="72" y="105"/>
                        <a:pt x="75" y="104"/>
                      </a:cubicBezTo>
                      <a:cubicBezTo>
                        <a:pt x="82" y="101"/>
                        <a:pt x="87" y="97"/>
                        <a:pt x="92" y="93"/>
                      </a:cubicBezTo>
                      <a:cubicBezTo>
                        <a:pt x="97" y="88"/>
                        <a:pt x="101" y="82"/>
                        <a:pt x="104" y="75"/>
                      </a:cubicBezTo>
                      <a:cubicBezTo>
                        <a:pt x="107" y="69"/>
                        <a:pt x="108" y="62"/>
                        <a:pt x="108" y="54"/>
                      </a:cubicBezTo>
                      <a:cubicBezTo>
                        <a:pt x="108" y="47"/>
                        <a:pt x="107" y="40"/>
                        <a:pt x="104" y="33"/>
                      </a:cubicBezTo>
                      <a:cubicBezTo>
                        <a:pt x="101" y="27"/>
                        <a:pt x="97" y="21"/>
                        <a:pt x="92" y="16"/>
                      </a:cubicBezTo>
                      <a:cubicBezTo>
                        <a:pt x="87" y="11"/>
                        <a:pt x="82" y="7"/>
                        <a:pt x="75" y="5"/>
                      </a:cubicBezTo>
                      <a:cubicBezTo>
                        <a:pt x="68" y="2"/>
                        <a:pt x="61" y="0"/>
                        <a:pt x="54" y="0"/>
                      </a:cubicBezTo>
                      <a:cubicBezTo>
                        <a:pt x="47" y="0"/>
                        <a:pt x="40" y="2"/>
                        <a:pt x="33" y="5"/>
                      </a:cubicBezTo>
                      <a:cubicBezTo>
                        <a:pt x="27" y="7"/>
                        <a:pt x="21" y="11"/>
                        <a:pt x="16" y="16"/>
                      </a:cubicBezTo>
                      <a:cubicBezTo>
                        <a:pt x="11" y="21"/>
                        <a:pt x="7" y="27"/>
                        <a:pt x="4" y="33"/>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765"/>
                </a:p>
              </p:txBody>
            </p:sp>
            <p:sp>
              <p:nvSpPr>
                <p:cNvPr id="146" name="Freeform 6">
                  <a:extLst>
                    <a:ext uri="{FF2B5EF4-FFF2-40B4-BE49-F238E27FC236}">
                      <a16:creationId xmlns:a16="http://schemas.microsoft.com/office/drawing/2014/main" id="{A73EB3F5-FDDA-FD83-D036-ADAE65BECC20}"/>
                    </a:ext>
                  </a:extLst>
                </p:cNvPr>
                <p:cNvSpPr>
                  <a:spLocks/>
                </p:cNvSpPr>
                <p:nvPr/>
              </p:nvSpPr>
              <p:spPr bwMode="auto">
                <a:xfrm>
                  <a:off x="4412" y="1967"/>
                  <a:ext cx="121" cy="56"/>
                </a:xfrm>
                <a:custGeom>
                  <a:avLst/>
                  <a:gdLst>
                    <a:gd name="T0" fmla="*/ 156 w 162"/>
                    <a:gd name="T1" fmla="*/ 49 h 76"/>
                    <a:gd name="T2" fmla="*/ 156 w 162"/>
                    <a:gd name="T3" fmla="*/ 49 h 76"/>
                    <a:gd name="T4" fmla="*/ 139 w 162"/>
                    <a:gd name="T5" fmla="*/ 23 h 76"/>
                    <a:gd name="T6" fmla="*/ 113 w 162"/>
                    <a:gd name="T7" fmla="*/ 6 h 76"/>
                    <a:gd name="T8" fmla="*/ 81 w 162"/>
                    <a:gd name="T9" fmla="*/ 0 h 76"/>
                    <a:gd name="T10" fmla="*/ 49 w 162"/>
                    <a:gd name="T11" fmla="*/ 6 h 76"/>
                    <a:gd name="T12" fmla="*/ 23 w 162"/>
                    <a:gd name="T13" fmla="*/ 23 h 76"/>
                    <a:gd name="T14" fmla="*/ 6 w 162"/>
                    <a:gd name="T15" fmla="*/ 49 h 76"/>
                    <a:gd name="T16" fmla="*/ 0 w 162"/>
                    <a:gd name="T17" fmla="*/ 76 h 76"/>
                    <a:gd name="T18" fmla="*/ 162 w 162"/>
                    <a:gd name="T19" fmla="*/ 76 h 76"/>
                    <a:gd name="T20" fmla="*/ 156 w 162"/>
                    <a:gd name="T21" fmla="*/ 4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2" h="76">
                      <a:moveTo>
                        <a:pt x="156" y="49"/>
                      </a:moveTo>
                      <a:lnTo>
                        <a:pt x="156" y="49"/>
                      </a:lnTo>
                      <a:cubicBezTo>
                        <a:pt x="152" y="39"/>
                        <a:pt x="146" y="30"/>
                        <a:pt x="139" y="23"/>
                      </a:cubicBezTo>
                      <a:cubicBezTo>
                        <a:pt x="132" y="16"/>
                        <a:pt x="123" y="10"/>
                        <a:pt x="113" y="6"/>
                      </a:cubicBezTo>
                      <a:cubicBezTo>
                        <a:pt x="103" y="2"/>
                        <a:pt x="93" y="0"/>
                        <a:pt x="81" y="0"/>
                      </a:cubicBezTo>
                      <a:cubicBezTo>
                        <a:pt x="70" y="0"/>
                        <a:pt x="59" y="2"/>
                        <a:pt x="49" y="6"/>
                      </a:cubicBezTo>
                      <a:cubicBezTo>
                        <a:pt x="39" y="10"/>
                        <a:pt x="31" y="16"/>
                        <a:pt x="23" y="23"/>
                      </a:cubicBezTo>
                      <a:cubicBezTo>
                        <a:pt x="16" y="30"/>
                        <a:pt x="10" y="39"/>
                        <a:pt x="6" y="49"/>
                      </a:cubicBezTo>
                      <a:cubicBezTo>
                        <a:pt x="3" y="57"/>
                        <a:pt x="1" y="67"/>
                        <a:pt x="0" y="76"/>
                      </a:cubicBezTo>
                      <a:lnTo>
                        <a:pt x="162" y="76"/>
                      </a:lnTo>
                      <a:cubicBezTo>
                        <a:pt x="162" y="66"/>
                        <a:pt x="160" y="57"/>
                        <a:pt x="156" y="49"/>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765"/>
                </a:p>
              </p:txBody>
            </p:sp>
          </p:grpSp>
          <p:sp>
            <p:nvSpPr>
              <p:cNvPr id="144" name="Freeform 6">
                <a:extLst>
                  <a:ext uri="{FF2B5EF4-FFF2-40B4-BE49-F238E27FC236}">
                    <a16:creationId xmlns:a16="http://schemas.microsoft.com/office/drawing/2014/main" id="{53B0A27B-2C2A-D1A9-98DA-BDA9663056E7}"/>
                  </a:ext>
                </a:extLst>
              </p:cNvPr>
              <p:cNvSpPr>
                <a:spLocks/>
              </p:cNvSpPr>
              <p:nvPr/>
            </p:nvSpPr>
            <p:spPr bwMode="auto">
              <a:xfrm>
                <a:off x="7127495" y="2331766"/>
                <a:ext cx="487970" cy="416341"/>
              </a:xfrm>
              <a:custGeom>
                <a:avLst/>
                <a:gdLst>
                  <a:gd name="T0" fmla="*/ 0 w 664"/>
                  <a:gd name="T1" fmla="*/ 0 h 572"/>
                  <a:gd name="T2" fmla="*/ 0 w 664"/>
                  <a:gd name="T3" fmla="*/ 0 h 572"/>
                  <a:gd name="T4" fmla="*/ 0 w 664"/>
                  <a:gd name="T5" fmla="*/ 218 h 572"/>
                  <a:gd name="T6" fmla="*/ 52 w 664"/>
                  <a:gd name="T7" fmla="*/ 218 h 572"/>
                  <a:gd name="T8" fmla="*/ 52 w 664"/>
                  <a:gd name="T9" fmla="*/ 51 h 572"/>
                  <a:gd name="T10" fmla="*/ 612 w 664"/>
                  <a:gd name="T11" fmla="*/ 51 h 572"/>
                  <a:gd name="T12" fmla="*/ 612 w 664"/>
                  <a:gd name="T13" fmla="*/ 416 h 572"/>
                  <a:gd name="T14" fmla="*/ 153 w 664"/>
                  <a:gd name="T15" fmla="*/ 416 h 572"/>
                  <a:gd name="T16" fmla="*/ 153 w 664"/>
                  <a:gd name="T17" fmla="*/ 468 h 572"/>
                  <a:gd name="T18" fmla="*/ 300 w 664"/>
                  <a:gd name="T19" fmla="*/ 468 h 572"/>
                  <a:gd name="T20" fmla="*/ 300 w 664"/>
                  <a:gd name="T21" fmla="*/ 520 h 572"/>
                  <a:gd name="T22" fmla="*/ 195 w 664"/>
                  <a:gd name="T23" fmla="*/ 520 h 572"/>
                  <a:gd name="T24" fmla="*/ 195 w 664"/>
                  <a:gd name="T25" fmla="*/ 572 h 572"/>
                  <a:gd name="T26" fmla="*/ 456 w 664"/>
                  <a:gd name="T27" fmla="*/ 572 h 572"/>
                  <a:gd name="T28" fmla="*/ 456 w 664"/>
                  <a:gd name="T29" fmla="*/ 520 h 572"/>
                  <a:gd name="T30" fmla="*/ 352 w 664"/>
                  <a:gd name="T31" fmla="*/ 520 h 572"/>
                  <a:gd name="T32" fmla="*/ 352 w 664"/>
                  <a:gd name="T33" fmla="*/ 468 h 572"/>
                  <a:gd name="T34" fmla="*/ 664 w 664"/>
                  <a:gd name="T35" fmla="*/ 468 h 572"/>
                  <a:gd name="T36" fmla="*/ 664 w 664"/>
                  <a:gd name="T37" fmla="*/ 0 h 572"/>
                  <a:gd name="T38" fmla="*/ 0 w 664"/>
                  <a:gd name="T39" fmla="*/ 0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64" h="572">
                    <a:moveTo>
                      <a:pt x="0" y="0"/>
                    </a:moveTo>
                    <a:lnTo>
                      <a:pt x="0" y="0"/>
                    </a:lnTo>
                    <a:lnTo>
                      <a:pt x="0" y="218"/>
                    </a:lnTo>
                    <a:lnTo>
                      <a:pt x="52" y="218"/>
                    </a:lnTo>
                    <a:lnTo>
                      <a:pt x="52" y="51"/>
                    </a:lnTo>
                    <a:lnTo>
                      <a:pt x="612" y="51"/>
                    </a:lnTo>
                    <a:lnTo>
                      <a:pt x="612" y="416"/>
                    </a:lnTo>
                    <a:lnTo>
                      <a:pt x="153" y="416"/>
                    </a:lnTo>
                    <a:lnTo>
                      <a:pt x="153" y="468"/>
                    </a:lnTo>
                    <a:lnTo>
                      <a:pt x="300" y="468"/>
                    </a:lnTo>
                    <a:lnTo>
                      <a:pt x="300" y="520"/>
                    </a:lnTo>
                    <a:lnTo>
                      <a:pt x="195" y="520"/>
                    </a:lnTo>
                    <a:lnTo>
                      <a:pt x="195" y="572"/>
                    </a:lnTo>
                    <a:lnTo>
                      <a:pt x="456" y="572"/>
                    </a:lnTo>
                    <a:lnTo>
                      <a:pt x="456" y="520"/>
                    </a:lnTo>
                    <a:lnTo>
                      <a:pt x="352" y="520"/>
                    </a:lnTo>
                    <a:lnTo>
                      <a:pt x="352" y="468"/>
                    </a:lnTo>
                    <a:lnTo>
                      <a:pt x="664" y="468"/>
                    </a:lnTo>
                    <a:lnTo>
                      <a:pt x="664" y="0"/>
                    </a:lnTo>
                    <a:lnTo>
                      <a:pt x="0" y="0"/>
                    </a:lnTo>
                    <a:close/>
                  </a:path>
                </a:pathLst>
              </a:custGeom>
              <a:solidFill>
                <a:srgbClr val="C2C2C2"/>
              </a:solidFill>
              <a:ln w="0">
                <a:noFill/>
                <a:prstDash val="solid"/>
                <a:round/>
                <a:headEnd/>
                <a:tailEnd/>
              </a:ln>
            </p:spPr>
            <p:txBody>
              <a:bodyPr vert="horz" wrap="square" lIns="109728" tIns="54864" rIns="109728" bIns="54864" numCol="1" anchor="t" anchorCtr="0" compatLnSpc="1">
                <a:prstTxWarp prst="textNoShape">
                  <a:avLst/>
                </a:prstTxWarp>
              </a:bodyPr>
              <a:lstStyle/>
              <a:p>
                <a:pPr defTabSz="1097196"/>
                <a:endParaRPr lang="en-US" sz="2592">
                  <a:solidFill>
                    <a:srgbClr val="1A1A1A"/>
                  </a:solidFill>
                  <a:latin typeface="Segoe UI"/>
                </a:endParaRPr>
              </a:p>
            </p:txBody>
          </p:sp>
        </p:grpSp>
      </p:grpSp>
      <p:grpSp>
        <p:nvGrpSpPr>
          <p:cNvPr id="147" name="ICON 6">
            <a:extLst>
              <a:ext uri="{FF2B5EF4-FFF2-40B4-BE49-F238E27FC236}">
                <a16:creationId xmlns:a16="http://schemas.microsoft.com/office/drawing/2014/main" id="{4B2AC1E3-694A-A4A0-2A3A-7500B87DD9EC}"/>
              </a:ext>
              <a:ext uri="{C183D7F6-B498-43B3-948B-1728B52AA6E4}">
                <adec:decorative xmlns:adec="http://schemas.microsoft.com/office/drawing/2017/decorative" val="1"/>
              </a:ext>
            </a:extLst>
          </p:cNvPr>
          <p:cNvGrpSpPr/>
          <p:nvPr/>
        </p:nvGrpSpPr>
        <p:grpSpPr>
          <a:xfrm>
            <a:off x="3030144" y="3853741"/>
            <a:ext cx="457200" cy="457200"/>
            <a:chOff x="2857485" y="3539399"/>
            <a:chExt cx="457200" cy="457200"/>
          </a:xfrm>
        </p:grpSpPr>
        <p:sp>
          <p:nvSpPr>
            <p:cNvPr id="148" name="Oval 49">
              <a:extLst>
                <a:ext uri="{FF2B5EF4-FFF2-40B4-BE49-F238E27FC236}">
                  <a16:creationId xmlns:a16="http://schemas.microsoft.com/office/drawing/2014/main" id="{722069C8-CB09-A5DF-65B2-FFCA1D2E4D03}"/>
                </a:ext>
              </a:extLst>
            </p:cNvPr>
            <p:cNvSpPr/>
            <p:nvPr/>
          </p:nvSpPr>
          <p:spPr bwMode="auto">
            <a:xfrm>
              <a:off x="2857485" y="3539399"/>
              <a:ext cx="457200" cy="457200"/>
            </a:xfrm>
            <a:prstGeom prst="ellipse">
              <a:avLst/>
            </a:prstGeom>
            <a:solidFill>
              <a:schemeClr val="bg1"/>
            </a:solidFill>
            <a:ln>
              <a:noFill/>
              <a:prstDash val="dash"/>
            </a:ln>
            <a:effectLst>
              <a:outerShdw blurRad="190500" dist="76200" dir="2400000" algn="ctr" rotWithShape="0">
                <a:prstClr val="black">
                  <a:alpha val="30000"/>
                </a:prstClr>
              </a:outerShdw>
            </a:effectLst>
          </p:spPr>
          <p:txBody>
            <a:bodyPr wrap="square" lIns="0" tIns="0" rIns="0" bIns="0" rtlCol="0"/>
            <a:lstStyle/>
            <a:p>
              <a:pPr defTabSz="623246"/>
              <a:endParaRPr lang="en-US" sz="1225" kern="0" err="1">
                <a:solidFill>
                  <a:prstClr val="black"/>
                </a:solidFill>
                <a:latin typeface="Calibri"/>
              </a:endParaRPr>
            </a:p>
          </p:txBody>
        </p:sp>
        <p:grpSp>
          <p:nvGrpSpPr>
            <p:cNvPr id="149" name="Group 66">
              <a:extLst>
                <a:ext uri="{FF2B5EF4-FFF2-40B4-BE49-F238E27FC236}">
                  <a16:creationId xmlns:a16="http://schemas.microsoft.com/office/drawing/2014/main" id="{BC7E0234-AEFC-6E61-C7B4-FCC1B6BC481F}"/>
                </a:ext>
                <a:ext uri="{C183D7F6-B498-43B3-948B-1728B52AA6E4}">
                  <adec:decorative xmlns:adec="http://schemas.microsoft.com/office/drawing/2017/decorative" val="1"/>
                </a:ext>
              </a:extLst>
            </p:cNvPr>
            <p:cNvGrpSpPr/>
            <p:nvPr/>
          </p:nvGrpSpPr>
          <p:grpSpPr>
            <a:xfrm>
              <a:off x="2932087" y="3677083"/>
              <a:ext cx="286158" cy="214421"/>
              <a:chOff x="7059827" y="2331766"/>
              <a:chExt cx="555638" cy="416341"/>
            </a:xfrm>
          </p:grpSpPr>
          <p:grpSp>
            <p:nvGrpSpPr>
              <p:cNvPr id="150" name="Group 4">
                <a:extLst>
                  <a:ext uri="{FF2B5EF4-FFF2-40B4-BE49-F238E27FC236}">
                    <a16:creationId xmlns:a16="http://schemas.microsoft.com/office/drawing/2014/main" id="{B3CE2AC5-95D9-57FE-7201-AF98BEB12BA4}"/>
                  </a:ext>
                  <a:ext uri="{C183D7F6-B498-43B3-948B-1728B52AA6E4}">
                    <adec:decorative xmlns:adec="http://schemas.microsoft.com/office/drawing/2017/decorative" val="1"/>
                  </a:ext>
                </a:extLst>
              </p:cNvPr>
              <p:cNvGrpSpPr>
                <a:grpSpLocks noChangeAspect="1"/>
              </p:cNvGrpSpPr>
              <p:nvPr/>
            </p:nvGrpSpPr>
            <p:grpSpPr bwMode="auto">
              <a:xfrm>
                <a:off x="7059827" y="2509811"/>
                <a:ext cx="181279" cy="236712"/>
                <a:chOff x="4412" y="1865"/>
                <a:chExt cx="121" cy="158"/>
              </a:xfrm>
            </p:grpSpPr>
            <p:sp>
              <p:nvSpPr>
                <p:cNvPr id="152" name="Freeform 5">
                  <a:extLst>
                    <a:ext uri="{FF2B5EF4-FFF2-40B4-BE49-F238E27FC236}">
                      <a16:creationId xmlns:a16="http://schemas.microsoft.com/office/drawing/2014/main" id="{DCE8F1C1-79CD-3F6C-7EA6-37C2AFED0A8E}"/>
                    </a:ext>
                  </a:extLst>
                </p:cNvPr>
                <p:cNvSpPr>
                  <a:spLocks/>
                </p:cNvSpPr>
                <p:nvPr/>
              </p:nvSpPr>
              <p:spPr bwMode="auto">
                <a:xfrm>
                  <a:off x="4433" y="1865"/>
                  <a:ext cx="80" cy="80"/>
                </a:xfrm>
                <a:custGeom>
                  <a:avLst/>
                  <a:gdLst>
                    <a:gd name="T0" fmla="*/ 4 w 108"/>
                    <a:gd name="T1" fmla="*/ 33 h 107"/>
                    <a:gd name="T2" fmla="*/ 4 w 108"/>
                    <a:gd name="T3" fmla="*/ 33 h 107"/>
                    <a:gd name="T4" fmla="*/ 0 w 108"/>
                    <a:gd name="T5" fmla="*/ 54 h 107"/>
                    <a:gd name="T6" fmla="*/ 4 w 108"/>
                    <a:gd name="T7" fmla="*/ 75 h 107"/>
                    <a:gd name="T8" fmla="*/ 16 w 108"/>
                    <a:gd name="T9" fmla="*/ 93 h 107"/>
                    <a:gd name="T10" fmla="*/ 33 w 108"/>
                    <a:gd name="T11" fmla="*/ 104 h 107"/>
                    <a:gd name="T12" fmla="*/ 42 w 108"/>
                    <a:gd name="T13" fmla="*/ 107 h 107"/>
                    <a:gd name="T14" fmla="*/ 66 w 108"/>
                    <a:gd name="T15" fmla="*/ 107 h 107"/>
                    <a:gd name="T16" fmla="*/ 75 w 108"/>
                    <a:gd name="T17" fmla="*/ 104 h 107"/>
                    <a:gd name="T18" fmla="*/ 92 w 108"/>
                    <a:gd name="T19" fmla="*/ 93 h 107"/>
                    <a:gd name="T20" fmla="*/ 104 w 108"/>
                    <a:gd name="T21" fmla="*/ 75 h 107"/>
                    <a:gd name="T22" fmla="*/ 108 w 108"/>
                    <a:gd name="T23" fmla="*/ 54 h 107"/>
                    <a:gd name="T24" fmla="*/ 104 w 108"/>
                    <a:gd name="T25" fmla="*/ 33 h 107"/>
                    <a:gd name="T26" fmla="*/ 92 w 108"/>
                    <a:gd name="T27" fmla="*/ 16 h 107"/>
                    <a:gd name="T28" fmla="*/ 75 w 108"/>
                    <a:gd name="T29" fmla="*/ 5 h 107"/>
                    <a:gd name="T30" fmla="*/ 54 w 108"/>
                    <a:gd name="T31" fmla="*/ 0 h 107"/>
                    <a:gd name="T32" fmla="*/ 33 w 108"/>
                    <a:gd name="T33" fmla="*/ 5 h 107"/>
                    <a:gd name="T34" fmla="*/ 16 w 108"/>
                    <a:gd name="T35" fmla="*/ 16 h 107"/>
                    <a:gd name="T36" fmla="*/ 4 w 108"/>
                    <a:gd name="T37" fmla="*/ 3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107">
                      <a:moveTo>
                        <a:pt x="4" y="33"/>
                      </a:moveTo>
                      <a:lnTo>
                        <a:pt x="4" y="33"/>
                      </a:lnTo>
                      <a:cubicBezTo>
                        <a:pt x="1" y="40"/>
                        <a:pt x="0" y="47"/>
                        <a:pt x="0" y="54"/>
                      </a:cubicBezTo>
                      <a:cubicBezTo>
                        <a:pt x="0" y="62"/>
                        <a:pt x="1" y="69"/>
                        <a:pt x="4" y="75"/>
                      </a:cubicBezTo>
                      <a:cubicBezTo>
                        <a:pt x="7" y="82"/>
                        <a:pt x="11" y="88"/>
                        <a:pt x="16" y="93"/>
                      </a:cubicBezTo>
                      <a:cubicBezTo>
                        <a:pt x="21" y="97"/>
                        <a:pt x="27" y="101"/>
                        <a:pt x="33" y="104"/>
                      </a:cubicBezTo>
                      <a:cubicBezTo>
                        <a:pt x="36" y="105"/>
                        <a:pt x="39" y="106"/>
                        <a:pt x="42" y="107"/>
                      </a:cubicBezTo>
                      <a:lnTo>
                        <a:pt x="66" y="107"/>
                      </a:lnTo>
                      <a:cubicBezTo>
                        <a:pt x="69" y="106"/>
                        <a:pt x="72" y="105"/>
                        <a:pt x="75" y="104"/>
                      </a:cubicBezTo>
                      <a:cubicBezTo>
                        <a:pt x="82" y="101"/>
                        <a:pt x="87" y="97"/>
                        <a:pt x="92" y="93"/>
                      </a:cubicBezTo>
                      <a:cubicBezTo>
                        <a:pt x="97" y="88"/>
                        <a:pt x="101" y="82"/>
                        <a:pt x="104" y="75"/>
                      </a:cubicBezTo>
                      <a:cubicBezTo>
                        <a:pt x="107" y="69"/>
                        <a:pt x="108" y="62"/>
                        <a:pt x="108" y="54"/>
                      </a:cubicBezTo>
                      <a:cubicBezTo>
                        <a:pt x="108" y="47"/>
                        <a:pt x="107" y="40"/>
                        <a:pt x="104" y="33"/>
                      </a:cubicBezTo>
                      <a:cubicBezTo>
                        <a:pt x="101" y="27"/>
                        <a:pt x="97" y="21"/>
                        <a:pt x="92" y="16"/>
                      </a:cubicBezTo>
                      <a:cubicBezTo>
                        <a:pt x="87" y="11"/>
                        <a:pt x="82" y="7"/>
                        <a:pt x="75" y="5"/>
                      </a:cubicBezTo>
                      <a:cubicBezTo>
                        <a:pt x="68" y="2"/>
                        <a:pt x="61" y="0"/>
                        <a:pt x="54" y="0"/>
                      </a:cubicBezTo>
                      <a:cubicBezTo>
                        <a:pt x="47" y="0"/>
                        <a:pt x="40" y="2"/>
                        <a:pt x="33" y="5"/>
                      </a:cubicBezTo>
                      <a:cubicBezTo>
                        <a:pt x="27" y="7"/>
                        <a:pt x="21" y="11"/>
                        <a:pt x="16" y="16"/>
                      </a:cubicBezTo>
                      <a:cubicBezTo>
                        <a:pt x="11" y="21"/>
                        <a:pt x="7" y="27"/>
                        <a:pt x="4" y="33"/>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765"/>
                </a:p>
              </p:txBody>
            </p:sp>
            <p:sp>
              <p:nvSpPr>
                <p:cNvPr id="153" name="Freeform 6">
                  <a:extLst>
                    <a:ext uri="{FF2B5EF4-FFF2-40B4-BE49-F238E27FC236}">
                      <a16:creationId xmlns:a16="http://schemas.microsoft.com/office/drawing/2014/main" id="{1934CA45-F8B8-CDDE-369E-EAF82183B1D1}"/>
                    </a:ext>
                  </a:extLst>
                </p:cNvPr>
                <p:cNvSpPr>
                  <a:spLocks/>
                </p:cNvSpPr>
                <p:nvPr/>
              </p:nvSpPr>
              <p:spPr bwMode="auto">
                <a:xfrm>
                  <a:off x="4412" y="1967"/>
                  <a:ext cx="121" cy="56"/>
                </a:xfrm>
                <a:custGeom>
                  <a:avLst/>
                  <a:gdLst>
                    <a:gd name="T0" fmla="*/ 156 w 162"/>
                    <a:gd name="T1" fmla="*/ 49 h 76"/>
                    <a:gd name="T2" fmla="*/ 156 w 162"/>
                    <a:gd name="T3" fmla="*/ 49 h 76"/>
                    <a:gd name="T4" fmla="*/ 139 w 162"/>
                    <a:gd name="T5" fmla="*/ 23 h 76"/>
                    <a:gd name="T6" fmla="*/ 113 w 162"/>
                    <a:gd name="T7" fmla="*/ 6 h 76"/>
                    <a:gd name="T8" fmla="*/ 81 w 162"/>
                    <a:gd name="T9" fmla="*/ 0 h 76"/>
                    <a:gd name="T10" fmla="*/ 49 w 162"/>
                    <a:gd name="T11" fmla="*/ 6 h 76"/>
                    <a:gd name="T12" fmla="*/ 23 w 162"/>
                    <a:gd name="T13" fmla="*/ 23 h 76"/>
                    <a:gd name="T14" fmla="*/ 6 w 162"/>
                    <a:gd name="T15" fmla="*/ 49 h 76"/>
                    <a:gd name="T16" fmla="*/ 0 w 162"/>
                    <a:gd name="T17" fmla="*/ 76 h 76"/>
                    <a:gd name="T18" fmla="*/ 162 w 162"/>
                    <a:gd name="T19" fmla="*/ 76 h 76"/>
                    <a:gd name="T20" fmla="*/ 156 w 162"/>
                    <a:gd name="T21" fmla="*/ 4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2" h="76">
                      <a:moveTo>
                        <a:pt x="156" y="49"/>
                      </a:moveTo>
                      <a:lnTo>
                        <a:pt x="156" y="49"/>
                      </a:lnTo>
                      <a:cubicBezTo>
                        <a:pt x="152" y="39"/>
                        <a:pt x="146" y="30"/>
                        <a:pt x="139" y="23"/>
                      </a:cubicBezTo>
                      <a:cubicBezTo>
                        <a:pt x="132" y="16"/>
                        <a:pt x="123" y="10"/>
                        <a:pt x="113" y="6"/>
                      </a:cubicBezTo>
                      <a:cubicBezTo>
                        <a:pt x="103" y="2"/>
                        <a:pt x="93" y="0"/>
                        <a:pt x="81" y="0"/>
                      </a:cubicBezTo>
                      <a:cubicBezTo>
                        <a:pt x="70" y="0"/>
                        <a:pt x="59" y="2"/>
                        <a:pt x="49" y="6"/>
                      </a:cubicBezTo>
                      <a:cubicBezTo>
                        <a:pt x="39" y="10"/>
                        <a:pt x="31" y="16"/>
                        <a:pt x="23" y="23"/>
                      </a:cubicBezTo>
                      <a:cubicBezTo>
                        <a:pt x="16" y="30"/>
                        <a:pt x="10" y="39"/>
                        <a:pt x="6" y="49"/>
                      </a:cubicBezTo>
                      <a:cubicBezTo>
                        <a:pt x="3" y="57"/>
                        <a:pt x="1" y="67"/>
                        <a:pt x="0" y="76"/>
                      </a:cubicBezTo>
                      <a:lnTo>
                        <a:pt x="162" y="76"/>
                      </a:lnTo>
                      <a:cubicBezTo>
                        <a:pt x="162" y="66"/>
                        <a:pt x="160" y="57"/>
                        <a:pt x="156" y="49"/>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765"/>
                </a:p>
              </p:txBody>
            </p:sp>
          </p:grpSp>
          <p:sp>
            <p:nvSpPr>
              <p:cNvPr id="151" name="Freeform 6">
                <a:extLst>
                  <a:ext uri="{FF2B5EF4-FFF2-40B4-BE49-F238E27FC236}">
                    <a16:creationId xmlns:a16="http://schemas.microsoft.com/office/drawing/2014/main" id="{51163A63-A847-F61B-A139-72A7D79467A7}"/>
                  </a:ext>
                </a:extLst>
              </p:cNvPr>
              <p:cNvSpPr>
                <a:spLocks/>
              </p:cNvSpPr>
              <p:nvPr/>
            </p:nvSpPr>
            <p:spPr bwMode="auto">
              <a:xfrm>
                <a:off x="7127495" y="2331766"/>
                <a:ext cx="487970" cy="416341"/>
              </a:xfrm>
              <a:custGeom>
                <a:avLst/>
                <a:gdLst>
                  <a:gd name="T0" fmla="*/ 0 w 664"/>
                  <a:gd name="T1" fmla="*/ 0 h 572"/>
                  <a:gd name="T2" fmla="*/ 0 w 664"/>
                  <a:gd name="T3" fmla="*/ 0 h 572"/>
                  <a:gd name="T4" fmla="*/ 0 w 664"/>
                  <a:gd name="T5" fmla="*/ 218 h 572"/>
                  <a:gd name="T6" fmla="*/ 52 w 664"/>
                  <a:gd name="T7" fmla="*/ 218 h 572"/>
                  <a:gd name="T8" fmla="*/ 52 w 664"/>
                  <a:gd name="T9" fmla="*/ 51 h 572"/>
                  <a:gd name="T10" fmla="*/ 612 w 664"/>
                  <a:gd name="T11" fmla="*/ 51 h 572"/>
                  <a:gd name="T12" fmla="*/ 612 w 664"/>
                  <a:gd name="T13" fmla="*/ 416 h 572"/>
                  <a:gd name="T14" fmla="*/ 153 w 664"/>
                  <a:gd name="T15" fmla="*/ 416 h 572"/>
                  <a:gd name="T16" fmla="*/ 153 w 664"/>
                  <a:gd name="T17" fmla="*/ 468 h 572"/>
                  <a:gd name="T18" fmla="*/ 300 w 664"/>
                  <a:gd name="T19" fmla="*/ 468 h 572"/>
                  <a:gd name="T20" fmla="*/ 300 w 664"/>
                  <a:gd name="T21" fmla="*/ 520 h 572"/>
                  <a:gd name="T22" fmla="*/ 195 w 664"/>
                  <a:gd name="T23" fmla="*/ 520 h 572"/>
                  <a:gd name="T24" fmla="*/ 195 w 664"/>
                  <a:gd name="T25" fmla="*/ 572 h 572"/>
                  <a:gd name="T26" fmla="*/ 456 w 664"/>
                  <a:gd name="T27" fmla="*/ 572 h 572"/>
                  <a:gd name="T28" fmla="*/ 456 w 664"/>
                  <a:gd name="T29" fmla="*/ 520 h 572"/>
                  <a:gd name="T30" fmla="*/ 352 w 664"/>
                  <a:gd name="T31" fmla="*/ 520 h 572"/>
                  <a:gd name="T32" fmla="*/ 352 w 664"/>
                  <a:gd name="T33" fmla="*/ 468 h 572"/>
                  <a:gd name="T34" fmla="*/ 664 w 664"/>
                  <a:gd name="T35" fmla="*/ 468 h 572"/>
                  <a:gd name="T36" fmla="*/ 664 w 664"/>
                  <a:gd name="T37" fmla="*/ 0 h 572"/>
                  <a:gd name="T38" fmla="*/ 0 w 664"/>
                  <a:gd name="T39" fmla="*/ 0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64" h="572">
                    <a:moveTo>
                      <a:pt x="0" y="0"/>
                    </a:moveTo>
                    <a:lnTo>
                      <a:pt x="0" y="0"/>
                    </a:lnTo>
                    <a:lnTo>
                      <a:pt x="0" y="218"/>
                    </a:lnTo>
                    <a:lnTo>
                      <a:pt x="52" y="218"/>
                    </a:lnTo>
                    <a:lnTo>
                      <a:pt x="52" y="51"/>
                    </a:lnTo>
                    <a:lnTo>
                      <a:pt x="612" y="51"/>
                    </a:lnTo>
                    <a:lnTo>
                      <a:pt x="612" y="416"/>
                    </a:lnTo>
                    <a:lnTo>
                      <a:pt x="153" y="416"/>
                    </a:lnTo>
                    <a:lnTo>
                      <a:pt x="153" y="468"/>
                    </a:lnTo>
                    <a:lnTo>
                      <a:pt x="300" y="468"/>
                    </a:lnTo>
                    <a:lnTo>
                      <a:pt x="300" y="520"/>
                    </a:lnTo>
                    <a:lnTo>
                      <a:pt x="195" y="520"/>
                    </a:lnTo>
                    <a:lnTo>
                      <a:pt x="195" y="572"/>
                    </a:lnTo>
                    <a:lnTo>
                      <a:pt x="456" y="572"/>
                    </a:lnTo>
                    <a:lnTo>
                      <a:pt x="456" y="520"/>
                    </a:lnTo>
                    <a:lnTo>
                      <a:pt x="352" y="520"/>
                    </a:lnTo>
                    <a:lnTo>
                      <a:pt x="352" y="468"/>
                    </a:lnTo>
                    <a:lnTo>
                      <a:pt x="664" y="468"/>
                    </a:lnTo>
                    <a:lnTo>
                      <a:pt x="664" y="0"/>
                    </a:lnTo>
                    <a:lnTo>
                      <a:pt x="0" y="0"/>
                    </a:lnTo>
                    <a:close/>
                  </a:path>
                </a:pathLst>
              </a:custGeom>
              <a:solidFill>
                <a:srgbClr val="C2C2C2"/>
              </a:solidFill>
              <a:ln w="0">
                <a:noFill/>
                <a:prstDash val="solid"/>
                <a:round/>
                <a:headEnd/>
                <a:tailEnd/>
              </a:ln>
            </p:spPr>
            <p:txBody>
              <a:bodyPr vert="horz" wrap="square" lIns="109728" tIns="54864" rIns="109728" bIns="54864" numCol="1" anchor="t" anchorCtr="0" compatLnSpc="1">
                <a:prstTxWarp prst="textNoShape">
                  <a:avLst/>
                </a:prstTxWarp>
              </a:bodyPr>
              <a:lstStyle/>
              <a:p>
                <a:pPr defTabSz="1097196"/>
                <a:endParaRPr lang="en-US" sz="2592">
                  <a:solidFill>
                    <a:srgbClr val="1A1A1A"/>
                  </a:solidFill>
                  <a:latin typeface="Segoe UI"/>
                </a:endParaRPr>
              </a:p>
            </p:txBody>
          </p:sp>
        </p:grpSp>
      </p:grpSp>
      <p:sp>
        <p:nvSpPr>
          <p:cNvPr id="155" name="Rectangle 154">
            <a:extLst>
              <a:ext uri="{FF2B5EF4-FFF2-40B4-BE49-F238E27FC236}">
                <a16:creationId xmlns:a16="http://schemas.microsoft.com/office/drawing/2014/main" id="{1C2989E7-0325-2ECF-093D-2142615FC0CD}"/>
              </a:ext>
              <a:ext uri="{C183D7F6-B498-43B3-948B-1728B52AA6E4}">
                <adec:decorative xmlns:adec="http://schemas.microsoft.com/office/drawing/2017/decorative" val="1"/>
              </a:ext>
            </a:extLst>
          </p:cNvPr>
          <p:cNvSpPr/>
          <p:nvPr/>
        </p:nvSpPr>
        <p:spPr>
          <a:xfrm>
            <a:off x="4933009" y="2835621"/>
            <a:ext cx="2710294" cy="2643651"/>
          </a:xfrm>
          <a:prstGeom prst="rect">
            <a:avLst/>
          </a:prstGeom>
        </p:spPr>
        <p:txBody>
          <a:bodyPr wrap="square" anchor="ctr">
            <a:prstTxWarp prst="textArchDown">
              <a:avLst/>
            </a:prstTxWarp>
            <a:spAutoFit/>
          </a:bodyPr>
          <a:lstStyle/>
          <a:p>
            <a:pPr algn="ctr" defTabSz="914086">
              <a:defRPr/>
            </a:pPr>
            <a:endParaRPr lang="en-US" sz="1100" kern="0">
              <a:gradFill>
                <a:gsLst>
                  <a:gs pos="83000">
                    <a:srgbClr val="282828"/>
                  </a:gs>
                  <a:gs pos="100000">
                    <a:srgbClr val="282828"/>
                  </a:gs>
                </a:gsLst>
                <a:lin ang="5400000" scaled="1"/>
              </a:gradFill>
              <a:latin typeface="+mj-lt"/>
            </a:endParaRPr>
          </a:p>
        </p:txBody>
      </p:sp>
      <p:sp>
        <p:nvSpPr>
          <p:cNvPr id="156" name="Rectangle 155">
            <a:extLst>
              <a:ext uri="{FF2B5EF4-FFF2-40B4-BE49-F238E27FC236}">
                <a16:creationId xmlns:a16="http://schemas.microsoft.com/office/drawing/2014/main" id="{8AAC374B-FB3B-6B41-ECDC-3FC0A323CBAF}"/>
              </a:ext>
              <a:ext uri="{C183D7F6-B498-43B3-948B-1728B52AA6E4}">
                <adec:decorative xmlns:adec="http://schemas.microsoft.com/office/drawing/2017/decorative" val="1"/>
              </a:ext>
            </a:extLst>
          </p:cNvPr>
          <p:cNvSpPr/>
          <p:nvPr/>
        </p:nvSpPr>
        <p:spPr>
          <a:xfrm>
            <a:off x="5070959" y="1972738"/>
            <a:ext cx="2129594" cy="2914776"/>
          </a:xfrm>
          <a:prstGeom prst="rect">
            <a:avLst/>
          </a:prstGeom>
        </p:spPr>
        <p:txBody>
          <a:bodyPr wrap="square" anchor="ctr">
            <a:prstTxWarp prst="textArchDown">
              <a:avLst/>
            </a:prstTxWarp>
            <a:spAutoFit/>
          </a:bodyPr>
          <a:lstStyle/>
          <a:p>
            <a:pPr algn="ctr" defTabSz="914086">
              <a:defRPr/>
            </a:pPr>
            <a:r>
              <a:rPr lang="en-US" sz="1961" kern="0">
                <a:gradFill>
                  <a:gsLst>
                    <a:gs pos="83000">
                      <a:srgbClr val="282828"/>
                    </a:gs>
                    <a:gs pos="100000">
                      <a:srgbClr val="282828"/>
                    </a:gs>
                  </a:gsLst>
                  <a:lin ang="5400000" scaled="1"/>
                </a:gradFill>
                <a:latin typeface="Segoe UI Semibold"/>
                <a:cs typeface="Segoe UI" pitchFamily="34" charset="0"/>
              </a:rPr>
              <a:t> </a:t>
            </a:r>
            <a:r>
              <a:rPr lang="en-US" sz="2000" kern="0">
                <a:gradFill>
                  <a:gsLst>
                    <a:gs pos="83000">
                      <a:srgbClr val="282828"/>
                    </a:gs>
                    <a:gs pos="100000">
                      <a:srgbClr val="282828"/>
                    </a:gs>
                  </a:gsLst>
                  <a:lin ang="5400000" scaled="1"/>
                </a:gradFill>
                <a:latin typeface="Segoe UI Semibold"/>
                <a:cs typeface="Segoe UI" pitchFamily="34" charset="0"/>
              </a:rPr>
              <a:t>Microsoft Purview</a:t>
            </a:r>
            <a:endParaRPr lang="en-US" sz="1765" kern="0">
              <a:gradFill>
                <a:gsLst>
                  <a:gs pos="83000">
                    <a:srgbClr val="282828"/>
                  </a:gs>
                  <a:gs pos="100000">
                    <a:srgbClr val="282828"/>
                  </a:gs>
                </a:gsLst>
                <a:lin ang="5400000" scaled="1"/>
              </a:gradFill>
              <a:latin typeface="Segoe UI Semibold"/>
            </a:endParaRPr>
          </a:p>
        </p:txBody>
      </p:sp>
      <p:grpSp>
        <p:nvGrpSpPr>
          <p:cNvPr id="161" name="Group 29">
            <a:extLst>
              <a:ext uri="{FF2B5EF4-FFF2-40B4-BE49-F238E27FC236}">
                <a16:creationId xmlns:a16="http://schemas.microsoft.com/office/drawing/2014/main" id="{0D92C4A1-24E6-1DC5-1B45-9D45108B1277}"/>
              </a:ext>
              <a:ext uri="{C183D7F6-B498-43B3-948B-1728B52AA6E4}">
                <adec:decorative xmlns:adec="http://schemas.microsoft.com/office/drawing/2017/decorative" val="1"/>
              </a:ext>
            </a:extLst>
          </p:cNvPr>
          <p:cNvGrpSpPr/>
          <p:nvPr/>
        </p:nvGrpSpPr>
        <p:grpSpPr>
          <a:xfrm>
            <a:off x="2489169" y="2459607"/>
            <a:ext cx="174026" cy="309759"/>
            <a:chOff x="349250" y="2399757"/>
            <a:chExt cx="287478" cy="502634"/>
          </a:xfrm>
        </p:grpSpPr>
        <p:sp>
          <p:nvSpPr>
            <p:cNvPr id="162" name="Freeform 5">
              <a:extLst>
                <a:ext uri="{FF2B5EF4-FFF2-40B4-BE49-F238E27FC236}">
                  <a16:creationId xmlns:a16="http://schemas.microsoft.com/office/drawing/2014/main" id="{CA8079D3-A7D0-1E9F-3E40-E14AA09A7D8E}"/>
                </a:ext>
                <a:ext uri="{C183D7F6-B498-43B3-948B-1728B52AA6E4}">
                  <adec:decorative xmlns:adec="http://schemas.microsoft.com/office/drawing/2017/decorative" val="1"/>
                </a:ext>
              </a:extLst>
            </p:cNvPr>
            <p:cNvSpPr>
              <a:spLocks noEditPoints="1"/>
            </p:cNvSpPr>
            <p:nvPr/>
          </p:nvSpPr>
          <p:spPr bwMode="auto">
            <a:xfrm>
              <a:off x="349250" y="2399757"/>
              <a:ext cx="287478" cy="502634"/>
            </a:xfrm>
            <a:custGeom>
              <a:avLst/>
              <a:gdLst>
                <a:gd name="T0" fmla="*/ 80 w 213"/>
                <a:gd name="T1" fmla="*/ 320 h 373"/>
                <a:gd name="T2" fmla="*/ 80 w 213"/>
                <a:gd name="T3" fmla="*/ 320 h 373"/>
                <a:gd name="T4" fmla="*/ 133 w 213"/>
                <a:gd name="T5" fmla="*/ 320 h 373"/>
                <a:gd name="T6" fmla="*/ 133 w 213"/>
                <a:gd name="T7" fmla="*/ 346 h 373"/>
                <a:gd name="T8" fmla="*/ 80 w 213"/>
                <a:gd name="T9" fmla="*/ 346 h 373"/>
                <a:gd name="T10" fmla="*/ 80 w 213"/>
                <a:gd name="T11" fmla="*/ 320 h 373"/>
                <a:gd name="T12" fmla="*/ 200 w 213"/>
                <a:gd name="T13" fmla="*/ 373 h 373"/>
                <a:gd name="T14" fmla="*/ 200 w 213"/>
                <a:gd name="T15" fmla="*/ 373 h 373"/>
                <a:gd name="T16" fmla="*/ 213 w 213"/>
                <a:gd name="T17" fmla="*/ 360 h 373"/>
                <a:gd name="T18" fmla="*/ 213 w 213"/>
                <a:gd name="T19" fmla="*/ 13 h 373"/>
                <a:gd name="T20" fmla="*/ 200 w 213"/>
                <a:gd name="T21" fmla="*/ 0 h 373"/>
                <a:gd name="T22" fmla="*/ 13 w 213"/>
                <a:gd name="T23" fmla="*/ 0 h 373"/>
                <a:gd name="T24" fmla="*/ 0 w 213"/>
                <a:gd name="T25" fmla="*/ 13 h 373"/>
                <a:gd name="T26" fmla="*/ 0 w 213"/>
                <a:gd name="T27" fmla="*/ 360 h 373"/>
                <a:gd name="T28" fmla="*/ 13 w 213"/>
                <a:gd name="T29" fmla="*/ 373 h 373"/>
                <a:gd name="T30" fmla="*/ 200 w 213"/>
                <a:gd name="T31" fmla="*/ 373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3" h="373">
                  <a:moveTo>
                    <a:pt x="80" y="320"/>
                  </a:moveTo>
                  <a:lnTo>
                    <a:pt x="80" y="320"/>
                  </a:lnTo>
                  <a:lnTo>
                    <a:pt x="133" y="320"/>
                  </a:lnTo>
                  <a:lnTo>
                    <a:pt x="133" y="346"/>
                  </a:lnTo>
                  <a:lnTo>
                    <a:pt x="80" y="346"/>
                  </a:lnTo>
                  <a:lnTo>
                    <a:pt x="80" y="320"/>
                  </a:lnTo>
                  <a:close/>
                  <a:moveTo>
                    <a:pt x="200" y="373"/>
                  </a:moveTo>
                  <a:lnTo>
                    <a:pt x="200" y="373"/>
                  </a:lnTo>
                  <a:cubicBezTo>
                    <a:pt x="208" y="373"/>
                    <a:pt x="213" y="367"/>
                    <a:pt x="213" y="360"/>
                  </a:cubicBezTo>
                  <a:lnTo>
                    <a:pt x="213" y="13"/>
                  </a:lnTo>
                  <a:cubicBezTo>
                    <a:pt x="213" y="5"/>
                    <a:pt x="208" y="0"/>
                    <a:pt x="200" y="0"/>
                  </a:cubicBezTo>
                  <a:lnTo>
                    <a:pt x="13" y="0"/>
                  </a:lnTo>
                  <a:cubicBezTo>
                    <a:pt x="6" y="0"/>
                    <a:pt x="0" y="5"/>
                    <a:pt x="0" y="13"/>
                  </a:cubicBezTo>
                  <a:lnTo>
                    <a:pt x="0" y="360"/>
                  </a:lnTo>
                  <a:cubicBezTo>
                    <a:pt x="0" y="367"/>
                    <a:pt x="6" y="373"/>
                    <a:pt x="13" y="373"/>
                  </a:cubicBezTo>
                  <a:lnTo>
                    <a:pt x="200" y="373"/>
                  </a:lnTo>
                  <a:close/>
                </a:path>
              </a:pathLst>
            </a:custGeom>
            <a:solidFill>
              <a:srgbClr val="C1C1C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765"/>
            </a:p>
          </p:txBody>
        </p:sp>
        <p:sp>
          <p:nvSpPr>
            <p:cNvPr id="163" name="Oval 6">
              <a:extLst>
                <a:ext uri="{FF2B5EF4-FFF2-40B4-BE49-F238E27FC236}">
                  <a16:creationId xmlns:a16="http://schemas.microsoft.com/office/drawing/2014/main" id="{4F33D0B1-FB22-BDBF-F595-CAD49361043D}"/>
                </a:ext>
              </a:extLst>
            </p:cNvPr>
            <p:cNvSpPr/>
            <p:nvPr/>
          </p:nvSpPr>
          <p:spPr bwMode="auto">
            <a:xfrm>
              <a:off x="385461" y="2478931"/>
              <a:ext cx="215057" cy="21505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000" err="1">
                <a:solidFill>
                  <a:srgbClr val="FFFFFF"/>
                </a:solidFill>
                <a:ea typeface="Segoe UI" pitchFamily="34" charset="0"/>
                <a:cs typeface="Segoe UI" pitchFamily="34" charset="0"/>
              </a:endParaRPr>
            </a:p>
          </p:txBody>
        </p:sp>
        <p:grpSp>
          <p:nvGrpSpPr>
            <p:cNvPr id="164" name="Group 24">
              <a:extLst>
                <a:ext uri="{FF2B5EF4-FFF2-40B4-BE49-F238E27FC236}">
                  <a16:creationId xmlns:a16="http://schemas.microsoft.com/office/drawing/2014/main" id="{AB917655-CEF6-CB26-DAC7-CBD4F70279EF}"/>
                </a:ext>
              </a:extLst>
            </p:cNvPr>
            <p:cNvGrpSpPr/>
            <p:nvPr/>
          </p:nvGrpSpPr>
          <p:grpSpPr>
            <a:xfrm>
              <a:off x="439289" y="2519034"/>
              <a:ext cx="107400" cy="133918"/>
              <a:chOff x="2722559" y="1811235"/>
              <a:chExt cx="455434" cy="567887"/>
            </a:xfrm>
            <a:solidFill>
              <a:schemeClr val="accent1"/>
            </a:solidFill>
          </p:grpSpPr>
          <p:sp>
            <p:nvSpPr>
              <p:cNvPr id="165" name="Freeform 6">
                <a:extLst>
                  <a:ext uri="{FF2B5EF4-FFF2-40B4-BE49-F238E27FC236}">
                    <a16:creationId xmlns:a16="http://schemas.microsoft.com/office/drawing/2014/main" id="{885F82B1-A45A-CEE9-F928-E4A2D6E9ED50}"/>
                  </a:ext>
                </a:extLst>
              </p:cNvPr>
              <p:cNvSpPr>
                <a:spLocks/>
              </p:cNvSpPr>
              <p:nvPr/>
            </p:nvSpPr>
            <p:spPr bwMode="auto">
              <a:xfrm>
                <a:off x="2798464" y="1811235"/>
                <a:ext cx="303622" cy="303623"/>
              </a:xfrm>
              <a:custGeom>
                <a:avLst/>
                <a:gdLst>
                  <a:gd name="T0" fmla="*/ 85 w 170"/>
                  <a:gd name="T1" fmla="*/ 170 h 170"/>
                  <a:gd name="T2" fmla="*/ 85 w 170"/>
                  <a:gd name="T3" fmla="*/ 170 h 170"/>
                  <a:gd name="T4" fmla="*/ 170 w 170"/>
                  <a:gd name="T5" fmla="*/ 85 h 170"/>
                  <a:gd name="T6" fmla="*/ 120 w 170"/>
                  <a:gd name="T7" fmla="*/ 7 h 170"/>
                  <a:gd name="T8" fmla="*/ 85 w 170"/>
                  <a:gd name="T9" fmla="*/ 0 h 170"/>
                  <a:gd name="T10" fmla="*/ 50 w 170"/>
                  <a:gd name="T11" fmla="*/ 7 h 170"/>
                  <a:gd name="T12" fmla="*/ 0 w 170"/>
                  <a:gd name="T13" fmla="*/ 85 h 170"/>
                  <a:gd name="T14" fmla="*/ 85 w 170"/>
                  <a:gd name="T15" fmla="*/ 170 h 1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0" h="170">
                    <a:moveTo>
                      <a:pt x="85" y="170"/>
                    </a:moveTo>
                    <a:lnTo>
                      <a:pt x="85" y="170"/>
                    </a:lnTo>
                    <a:cubicBezTo>
                      <a:pt x="132" y="170"/>
                      <a:pt x="170" y="132"/>
                      <a:pt x="170" y="85"/>
                    </a:cubicBezTo>
                    <a:cubicBezTo>
                      <a:pt x="170" y="50"/>
                      <a:pt x="150" y="21"/>
                      <a:pt x="120" y="7"/>
                    </a:cubicBezTo>
                    <a:cubicBezTo>
                      <a:pt x="110" y="2"/>
                      <a:pt x="98" y="0"/>
                      <a:pt x="85" y="0"/>
                    </a:cubicBezTo>
                    <a:cubicBezTo>
                      <a:pt x="72" y="0"/>
                      <a:pt x="60" y="2"/>
                      <a:pt x="50" y="7"/>
                    </a:cubicBezTo>
                    <a:cubicBezTo>
                      <a:pt x="20" y="21"/>
                      <a:pt x="0" y="50"/>
                      <a:pt x="0" y="85"/>
                    </a:cubicBezTo>
                    <a:cubicBezTo>
                      <a:pt x="0" y="132"/>
                      <a:pt x="38" y="170"/>
                      <a:pt x="85" y="170"/>
                    </a:cubicBezTo>
                    <a:close/>
                  </a:path>
                </a:pathLst>
              </a:custGeom>
              <a:grpFill/>
              <a:ln w="0">
                <a:noFill/>
                <a:prstDash val="solid"/>
                <a:round/>
                <a:headEnd/>
                <a:tailEnd/>
              </a:ln>
            </p:spPr>
            <p:txBody>
              <a:bodyPr vert="horz" wrap="square" lIns="89643" tIns="44821" rIns="89643" bIns="44821" numCol="1" anchor="t" anchorCtr="0" compatLnSpc="1">
                <a:prstTxWarp prst="textNoShape">
                  <a:avLst/>
                </a:prstTxWarp>
              </a:bodyPr>
              <a:lstStyle/>
              <a:p>
                <a:pPr marL="0" marR="0" lvl="0" indent="0" algn="l" defTabSz="91443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282828"/>
                  </a:solidFill>
                  <a:effectLst/>
                  <a:uLnTx/>
                  <a:uFillTx/>
                  <a:latin typeface="Segoe UI"/>
                  <a:ea typeface="+mn-ea"/>
                  <a:cs typeface="+mn-cs"/>
                </a:endParaRPr>
              </a:p>
            </p:txBody>
          </p:sp>
          <p:sp>
            <p:nvSpPr>
              <p:cNvPr id="170" name="Freeform 7">
                <a:extLst>
                  <a:ext uri="{FF2B5EF4-FFF2-40B4-BE49-F238E27FC236}">
                    <a16:creationId xmlns:a16="http://schemas.microsoft.com/office/drawing/2014/main" id="{14561865-6EF8-3F54-04CC-9DE780A6C1C2}"/>
                  </a:ext>
                </a:extLst>
              </p:cNvPr>
              <p:cNvSpPr>
                <a:spLocks/>
              </p:cNvSpPr>
              <p:nvPr/>
            </p:nvSpPr>
            <p:spPr bwMode="auto">
              <a:xfrm>
                <a:off x="2722559" y="2151405"/>
                <a:ext cx="455434" cy="227717"/>
              </a:xfrm>
              <a:custGeom>
                <a:avLst/>
                <a:gdLst>
                  <a:gd name="T0" fmla="*/ 128 w 256"/>
                  <a:gd name="T1" fmla="*/ 0 h 128"/>
                  <a:gd name="T2" fmla="*/ 128 w 256"/>
                  <a:gd name="T3" fmla="*/ 0 h 128"/>
                  <a:gd name="T4" fmla="*/ 0 w 256"/>
                  <a:gd name="T5" fmla="*/ 128 h 128"/>
                  <a:gd name="T6" fmla="*/ 256 w 256"/>
                  <a:gd name="T7" fmla="*/ 128 h 128"/>
                  <a:gd name="T8" fmla="*/ 128 w 256"/>
                  <a:gd name="T9" fmla="*/ 0 h 128"/>
                </a:gdLst>
                <a:ahLst/>
                <a:cxnLst>
                  <a:cxn ang="0">
                    <a:pos x="T0" y="T1"/>
                  </a:cxn>
                  <a:cxn ang="0">
                    <a:pos x="T2" y="T3"/>
                  </a:cxn>
                  <a:cxn ang="0">
                    <a:pos x="T4" y="T5"/>
                  </a:cxn>
                  <a:cxn ang="0">
                    <a:pos x="T6" y="T7"/>
                  </a:cxn>
                  <a:cxn ang="0">
                    <a:pos x="T8" y="T9"/>
                  </a:cxn>
                </a:cxnLst>
                <a:rect l="0" t="0" r="r" b="b"/>
                <a:pathLst>
                  <a:path w="256" h="128">
                    <a:moveTo>
                      <a:pt x="128" y="0"/>
                    </a:moveTo>
                    <a:lnTo>
                      <a:pt x="128" y="0"/>
                    </a:lnTo>
                    <a:cubicBezTo>
                      <a:pt x="57" y="0"/>
                      <a:pt x="0" y="57"/>
                      <a:pt x="0" y="128"/>
                    </a:cubicBezTo>
                    <a:lnTo>
                      <a:pt x="256" y="128"/>
                    </a:lnTo>
                    <a:cubicBezTo>
                      <a:pt x="256" y="57"/>
                      <a:pt x="199" y="0"/>
                      <a:pt x="128" y="0"/>
                    </a:cubicBezTo>
                    <a:close/>
                  </a:path>
                </a:pathLst>
              </a:custGeom>
              <a:grpFill/>
              <a:ln w="0">
                <a:noFill/>
                <a:prstDash val="solid"/>
                <a:round/>
                <a:headEnd/>
                <a:tailEnd/>
              </a:ln>
            </p:spPr>
            <p:txBody>
              <a:bodyPr vert="horz" wrap="square" lIns="89643" tIns="44821" rIns="89643" bIns="44821" numCol="1" anchor="t" anchorCtr="0" compatLnSpc="1">
                <a:prstTxWarp prst="textNoShape">
                  <a:avLst/>
                </a:prstTxWarp>
              </a:bodyPr>
              <a:lstStyle/>
              <a:p>
                <a:pPr marL="0" marR="0" lvl="0" indent="0" algn="l" defTabSz="91443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282828"/>
                  </a:solidFill>
                  <a:effectLst/>
                  <a:uLnTx/>
                  <a:uFillTx/>
                  <a:latin typeface="Segoe UI"/>
                  <a:ea typeface="+mn-ea"/>
                  <a:cs typeface="+mn-cs"/>
                </a:endParaRPr>
              </a:p>
            </p:txBody>
          </p:sp>
        </p:grpSp>
      </p:grpSp>
      <p:sp>
        <p:nvSpPr>
          <p:cNvPr id="180" name="Oval 393">
            <a:extLst>
              <a:ext uri="{FF2B5EF4-FFF2-40B4-BE49-F238E27FC236}">
                <a16:creationId xmlns:a16="http://schemas.microsoft.com/office/drawing/2014/main" id="{CD37445A-5DD8-F343-C2C8-31259B60D80C}"/>
              </a:ext>
              <a:ext uri="{C183D7F6-B498-43B3-948B-1728B52AA6E4}">
                <adec:decorative xmlns:adec="http://schemas.microsoft.com/office/drawing/2017/decorative" val="1"/>
              </a:ext>
            </a:extLst>
          </p:cNvPr>
          <p:cNvSpPr/>
          <p:nvPr/>
        </p:nvSpPr>
        <p:spPr bwMode="auto">
          <a:xfrm>
            <a:off x="1394377" y="4210545"/>
            <a:ext cx="1945673" cy="1945677"/>
          </a:xfrm>
          <a:prstGeom prst="ellipse">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1961" kern="0">
              <a:gradFill>
                <a:gsLst>
                  <a:gs pos="0">
                    <a:srgbClr val="FFFFFF"/>
                  </a:gs>
                  <a:gs pos="100000">
                    <a:srgbClr val="FFFFFF"/>
                  </a:gs>
                </a:gsLst>
                <a:lin ang="5400000" scaled="0"/>
              </a:gradFill>
              <a:latin typeface="Segoe UI"/>
              <a:cs typeface="Segoe UI" pitchFamily="34" charset="0"/>
            </a:endParaRPr>
          </a:p>
        </p:txBody>
      </p:sp>
      <p:grpSp>
        <p:nvGrpSpPr>
          <p:cNvPr id="369" name="Group 368">
            <a:extLst>
              <a:ext uri="{FF2B5EF4-FFF2-40B4-BE49-F238E27FC236}">
                <a16:creationId xmlns:a16="http://schemas.microsoft.com/office/drawing/2014/main" id="{F7F13CD9-41BB-43BE-835B-B45C444BB9A5}"/>
              </a:ext>
              <a:ext uri="{C183D7F6-B498-43B3-948B-1728B52AA6E4}">
                <adec:decorative xmlns:adec="http://schemas.microsoft.com/office/drawing/2017/decorative" val="1"/>
              </a:ext>
            </a:extLst>
          </p:cNvPr>
          <p:cNvGrpSpPr/>
          <p:nvPr/>
        </p:nvGrpSpPr>
        <p:grpSpPr>
          <a:xfrm>
            <a:off x="1472506" y="2903093"/>
            <a:ext cx="1757660" cy="1416546"/>
            <a:chOff x="4949692" y="6217773"/>
            <a:chExt cx="2019202" cy="1627328"/>
          </a:xfrm>
          <a:solidFill>
            <a:srgbClr val="282828">
              <a:lumMod val="10000"/>
              <a:lumOff val="90000"/>
            </a:srgbClr>
          </a:solidFill>
        </p:grpSpPr>
        <p:sp>
          <p:nvSpPr>
            <p:cNvPr id="370" name="Freeform: Shape 369">
              <a:extLst>
                <a:ext uri="{FF2B5EF4-FFF2-40B4-BE49-F238E27FC236}">
                  <a16:creationId xmlns:a16="http://schemas.microsoft.com/office/drawing/2014/main" id="{97D0EB01-4E0D-444F-BFCF-4256900A609C}"/>
                </a:ext>
              </a:extLst>
            </p:cNvPr>
            <p:cNvSpPr/>
            <p:nvPr/>
          </p:nvSpPr>
          <p:spPr bwMode="auto">
            <a:xfrm>
              <a:off x="4949692" y="6217773"/>
              <a:ext cx="1014488" cy="646532"/>
            </a:xfrm>
            <a:custGeom>
              <a:avLst/>
              <a:gdLst>
                <a:gd name="connsiteX0" fmla="*/ 3610 w 1014488"/>
                <a:gd name="connsiteY0" fmla="*/ 0 h 646532"/>
                <a:gd name="connsiteX1" fmla="*/ 986318 w 1014488"/>
                <a:gd name="connsiteY1" fmla="*/ 584883 h 646532"/>
                <a:gd name="connsiteX2" fmla="*/ 1014488 w 1014488"/>
                <a:gd name="connsiteY2" fmla="*/ 643361 h 646532"/>
                <a:gd name="connsiteX3" fmla="*/ 1012977 w 1014488"/>
                <a:gd name="connsiteY3" fmla="*/ 646499 h 646532"/>
                <a:gd name="connsiteX4" fmla="*/ 1012318 w 1014488"/>
                <a:gd name="connsiteY4" fmla="*/ 646532 h 646532"/>
                <a:gd name="connsiteX5" fmla="*/ 29610 w 1014488"/>
                <a:gd name="connsiteY5" fmla="*/ 61649 h 646532"/>
                <a:gd name="connsiteX6" fmla="*/ 0 w 1014488"/>
                <a:gd name="connsiteY6" fmla="*/ 183 h 646532"/>
                <a:gd name="connsiteX7" fmla="*/ 3610 w 1014488"/>
                <a:gd name="connsiteY7" fmla="*/ 0 h 646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4488" h="646532">
                  <a:moveTo>
                    <a:pt x="3610" y="0"/>
                  </a:moveTo>
                  <a:cubicBezTo>
                    <a:pt x="427956" y="0"/>
                    <a:pt x="797065" y="236501"/>
                    <a:pt x="986318" y="584883"/>
                  </a:cubicBezTo>
                  <a:lnTo>
                    <a:pt x="1014488" y="643361"/>
                  </a:lnTo>
                  <a:lnTo>
                    <a:pt x="1012977" y="646499"/>
                  </a:lnTo>
                  <a:lnTo>
                    <a:pt x="1012318" y="646532"/>
                  </a:lnTo>
                  <a:cubicBezTo>
                    <a:pt x="587972" y="646532"/>
                    <a:pt x="218863" y="410032"/>
                    <a:pt x="29610" y="61649"/>
                  </a:cubicBezTo>
                  <a:lnTo>
                    <a:pt x="0" y="183"/>
                  </a:lnTo>
                  <a:lnTo>
                    <a:pt x="3610" y="0"/>
                  </a:lnTo>
                  <a:close/>
                </a:path>
              </a:pathLst>
            </a:custGeom>
            <a:grpFill/>
            <a:ln w="9525" cap="flat" cmpd="sng" algn="ctr">
              <a:no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1961" kern="0" err="1">
                <a:gradFill>
                  <a:gsLst>
                    <a:gs pos="0">
                      <a:srgbClr val="FFFFFF"/>
                    </a:gs>
                    <a:gs pos="100000">
                      <a:srgbClr val="FFFFFF"/>
                    </a:gs>
                  </a:gsLst>
                  <a:lin ang="5400000" scaled="0"/>
                </a:gradFill>
                <a:latin typeface="Segoe UI"/>
                <a:cs typeface="Segoe UI" pitchFamily="34" charset="0"/>
              </a:endParaRPr>
            </a:p>
          </p:txBody>
        </p:sp>
        <p:sp>
          <p:nvSpPr>
            <p:cNvPr id="371" name="Freeform: Shape 370">
              <a:extLst>
                <a:ext uri="{FF2B5EF4-FFF2-40B4-BE49-F238E27FC236}">
                  <a16:creationId xmlns:a16="http://schemas.microsoft.com/office/drawing/2014/main" id="{DDCD5520-65A1-431C-91E0-74024EDD00D1}"/>
                </a:ext>
              </a:extLst>
            </p:cNvPr>
            <p:cNvSpPr/>
            <p:nvPr/>
          </p:nvSpPr>
          <p:spPr bwMode="auto">
            <a:xfrm>
              <a:off x="5964181" y="6229241"/>
              <a:ext cx="1004713" cy="634883"/>
            </a:xfrm>
            <a:custGeom>
              <a:avLst/>
              <a:gdLst>
                <a:gd name="connsiteX0" fmla="*/ 1004713 w 1004713"/>
                <a:gd name="connsiteY0" fmla="*/ 0 h 634883"/>
                <a:gd name="connsiteX1" fmla="*/ 980538 w 1004713"/>
                <a:gd name="connsiteY1" fmla="*/ 50182 h 634883"/>
                <a:gd name="connsiteX2" fmla="*/ 112098 w 1004713"/>
                <a:gd name="connsiteY2" fmla="*/ 629295 h 634883"/>
                <a:gd name="connsiteX3" fmla="*/ 1440 w 1004713"/>
                <a:gd name="connsiteY3" fmla="*/ 634883 h 634883"/>
                <a:gd name="connsiteX4" fmla="*/ 0 w 1004713"/>
                <a:gd name="connsiteY4" fmla="*/ 631894 h 634883"/>
                <a:gd name="connsiteX5" fmla="*/ 22663 w 1004713"/>
                <a:gd name="connsiteY5" fmla="*/ 584849 h 634883"/>
                <a:gd name="connsiteX6" fmla="*/ 891103 w 1004713"/>
                <a:gd name="connsiteY6" fmla="*/ 5736 h 634883"/>
                <a:gd name="connsiteX7" fmla="*/ 1004713 w 1004713"/>
                <a:gd name="connsiteY7" fmla="*/ 0 h 634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4713" h="634883">
                  <a:moveTo>
                    <a:pt x="1004713" y="0"/>
                  </a:moveTo>
                  <a:lnTo>
                    <a:pt x="980538" y="50182"/>
                  </a:lnTo>
                  <a:cubicBezTo>
                    <a:pt x="808490" y="366893"/>
                    <a:pt x="487801" y="591140"/>
                    <a:pt x="112098" y="629295"/>
                  </a:cubicBezTo>
                  <a:lnTo>
                    <a:pt x="1440" y="634883"/>
                  </a:lnTo>
                  <a:lnTo>
                    <a:pt x="0" y="631894"/>
                  </a:lnTo>
                  <a:lnTo>
                    <a:pt x="22663" y="584849"/>
                  </a:lnTo>
                  <a:cubicBezTo>
                    <a:pt x="194711" y="268138"/>
                    <a:pt x="515400" y="43891"/>
                    <a:pt x="891103" y="5736"/>
                  </a:cubicBezTo>
                  <a:lnTo>
                    <a:pt x="1004713" y="0"/>
                  </a:lnTo>
                  <a:close/>
                </a:path>
              </a:pathLst>
            </a:custGeom>
            <a:grpFill/>
            <a:ln w="9525" cap="flat" cmpd="sng" algn="ctr">
              <a:no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1961" kern="0" err="1">
                <a:gradFill>
                  <a:gsLst>
                    <a:gs pos="0">
                      <a:srgbClr val="FFFFFF"/>
                    </a:gs>
                    <a:gs pos="100000">
                      <a:srgbClr val="FFFFFF"/>
                    </a:gs>
                  </a:gsLst>
                  <a:lin ang="5400000" scaled="0"/>
                </a:gradFill>
                <a:latin typeface="Segoe UI"/>
                <a:cs typeface="Segoe UI" pitchFamily="34" charset="0"/>
              </a:endParaRPr>
            </a:p>
          </p:txBody>
        </p:sp>
        <p:sp>
          <p:nvSpPr>
            <p:cNvPr id="373" name="Freeform: Shape 372">
              <a:extLst>
                <a:ext uri="{FF2B5EF4-FFF2-40B4-BE49-F238E27FC236}">
                  <a16:creationId xmlns:a16="http://schemas.microsoft.com/office/drawing/2014/main" id="{B25542B0-CEC6-4F89-9F99-6AE73A2B00B6}"/>
                </a:ext>
              </a:extLst>
            </p:cNvPr>
            <p:cNvSpPr/>
            <p:nvPr/>
          </p:nvSpPr>
          <p:spPr bwMode="auto">
            <a:xfrm>
              <a:off x="5962670" y="6861134"/>
              <a:ext cx="2951" cy="3138"/>
            </a:xfrm>
            <a:custGeom>
              <a:avLst/>
              <a:gdLst>
                <a:gd name="connsiteX0" fmla="*/ 1511 w 2951"/>
                <a:gd name="connsiteY0" fmla="*/ 0 h 3138"/>
                <a:gd name="connsiteX1" fmla="*/ 2951 w 2951"/>
                <a:gd name="connsiteY1" fmla="*/ 2989 h 3138"/>
                <a:gd name="connsiteX2" fmla="*/ 0 w 2951"/>
                <a:gd name="connsiteY2" fmla="*/ 3138 h 3138"/>
                <a:gd name="connsiteX3" fmla="*/ 1511 w 2951"/>
                <a:gd name="connsiteY3" fmla="*/ 0 h 3138"/>
              </a:gdLst>
              <a:ahLst/>
              <a:cxnLst>
                <a:cxn ang="0">
                  <a:pos x="connsiteX0" y="connsiteY0"/>
                </a:cxn>
                <a:cxn ang="0">
                  <a:pos x="connsiteX1" y="connsiteY1"/>
                </a:cxn>
                <a:cxn ang="0">
                  <a:pos x="connsiteX2" y="connsiteY2"/>
                </a:cxn>
                <a:cxn ang="0">
                  <a:pos x="connsiteX3" y="connsiteY3"/>
                </a:cxn>
              </a:cxnLst>
              <a:rect l="l" t="t" r="r" b="b"/>
              <a:pathLst>
                <a:path w="2951" h="3138">
                  <a:moveTo>
                    <a:pt x="1511" y="0"/>
                  </a:moveTo>
                  <a:lnTo>
                    <a:pt x="2951" y="2989"/>
                  </a:lnTo>
                  <a:lnTo>
                    <a:pt x="0" y="3138"/>
                  </a:lnTo>
                  <a:lnTo>
                    <a:pt x="1511" y="0"/>
                  </a:lnTo>
                  <a:close/>
                </a:path>
              </a:pathLst>
            </a:custGeom>
            <a:grpFill/>
            <a:ln w="9525" cap="flat" cmpd="sng" algn="ctr">
              <a:no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1961" kern="0" err="1">
                <a:gradFill>
                  <a:gsLst>
                    <a:gs pos="0">
                      <a:srgbClr val="FFFFFF"/>
                    </a:gs>
                    <a:gs pos="100000">
                      <a:srgbClr val="FFFFFF"/>
                    </a:gs>
                  </a:gsLst>
                  <a:lin ang="5400000" scaled="0"/>
                </a:gradFill>
                <a:latin typeface="Segoe UI"/>
                <a:cs typeface="Segoe UI" pitchFamily="34" charset="0"/>
              </a:endParaRPr>
            </a:p>
          </p:txBody>
        </p:sp>
        <p:sp>
          <p:nvSpPr>
            <p:cNvPr id="372" name="Freeform: Shape 371">
              <a:extLst>
                <a:ext uri="{FF2B5EF4-FFF2-40B4-BE49-F238E27FC236}">
                  <a16:creationId xmlns:a16="http://schemas.microsoft.com/office/drawing/2014/main" id="{F4B1F895-B6D6-4908-AFD6-A5C187B2072F}"/>
                </a:ext>
              </a:extLst>
            </p:cNvPr>
            <p:cNvSpPr/>
            <p:nvPr/>
          </p:nvSpPr>
          <p:spPr bwMode="auto">
            <a:xfrm>
              <a:off x="5851916" y="6888186"/>
              <a:ext cx="218943" cy="956915"/>
            </a:xfrm>
            <a:custGeom>
              <a:avLst/>
              <a:gdLst>
                <a:gd name="connsiteX0" fmla="*/ 113665 w 218943"/>
                <a:gd name="connsiteY0" fmla="*/ 0 h 956915"/>
                <a:gd name="connsiteX1" fmla="*/ 131117 w 218943"/>
                <a:gd name="connsiteY1" fmla="*/ 36227 h 956915"/>
                <a:gd name="connsiteX2" fmla="*/ 218943 w 218943"/>
                <a:gd name="connsiteY2" fmla="*/ 471246 h 956915"/>
                <a:gd name="connsiteX3" fmla="*/ 131117 w 218943"/>
                <a:gd name="connsiteY3" fmla="*/ 906265 h 956915"/>
                <a:gd name="connsiteX4" fmla="*/ 106718 w 218943"/>
                <a:gd name="connsiteY4" fmla="*/ 956915 h 956915"/>
                <a:gd name="connsiteX5" fmla="*/ 87826 w 218943"/>
                <a:gd name="connsiteY5" fmla="*/ 917698 h 956915"/>
                <a:gd name="connsiteX6" fmla="*/ 0 w 218943"/>
                <a:gd name="connsiteY6" fmla="*/ 482679 h 956915"/>
                <a:gd name="connsiteX7" fmla="*/ 87826 w 218943"/>
                <a:gd name="connsiteY7" fmla="*/ 47660 h 956915"/>
                <a:gd name="connsiteX8" fmla="*/ 110714 w 218943"/>
                <a:gd name="connsiteY8" fmla="*/ 149 h 956915"/>
                <a:gd name="connsiteX9" fmla="*/ 113665 w 218943"/>
                <a:gd name="connsiteY9" fmla="*/ 0 h 956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8943" h="956915">
                  <a:moveTo>
                    <a:pt x="113665" y="0"/>
                  </a:moveTo>
                  <a:lnTo>
                    <a:pt x="131117" y="36227"/>
                  </a:lnTo>
                  <a:cubicBezTo>
                    <a:pt x="187670" y="169935"/>
                    <a:pt x="218943" y="316938"/>
                    <a:pt x="218943" y="471246"/>
                  </a:cubicBezTo>
                  <a:cubicBezTo>
                    <a:pt x="218943" y="625554"/>
                    <a:pt x="187670" y="772558"/>
                    <a:pt x="131117" y="906265"/>
                  </a:cubicBezTo>
                  <a:lnTo>
                    <a:pt x="106718" y="956915"/>
                  </a:lnTo>
                  <a:lnTo>
                    <a:pt x="87826" y="917698"/>
                  </a:lnTo>
                  <a:cubicBezTo>
                    <a:pt x="31273" y="783991"/>
                    <a:pt x="0" y="636987"/>
                    <a:pt x="0" y="482679"/>
                  </a:cubicBezTo>
                  <a:cubicBezTo>
                    <a:pt x="0" y="328371"/>
                    <a:pt x="31273" y="181368"/>
                    <a:pt x="87826" y="47660"/>
                  </a:cubicBezTo>
                  <a:lnTo>
                    <a:pt x="110714" y="149"/>
                  </a:lnTo>
                  <a:lnTo>
                    <a:pt x="113665" y="0"/>
                  </a:lnTo>
                  <a:close/>
                </a:path>
              </a:pathLst>
            </a:custGeom>
            <a:grpFill/>
            <a:ln w="9525" cap="flat" cmpd="sng" algn="ctr">
              <a:no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1961" kern="0">
                <a:gradFill>
                  <a:gsLst>
                    <a:gs pos="0">
                      <a:srgbClr val="FFFFFF"/>
                    </a:gs>
                    <a:gs pos="100000">
                      <a:srgbClr val="FFFFFF"/>
                    </a:gs>
                  </a:gsLst>
                  <a:lin ang="5400000" scaled="0"/>
                </a:gradFill>
                <a:latin typeface="Segoe UI"/>
                <a:cs typeface="Segoe UI" pitchFamily="34" charset="0"/>
              </a:endParaRPr>
            </a:p>
          </p:txBody>
        </p:sp>
      </p:grpSp>
      <p:sp>
        <p:nvSpPr>
          <p:cNvPr id="197" name="Freeform: Shape 369">
            <a:extLst>
              <a:ext uri="{FF2B5EF4-FFF2-40B4-BE49-F238E27FC236}">
                <a16:creationId xmlns:a16="http://schemas.microsoft.com/office/drawing/2014/main" id="{BF204991-DA5B-4245-A012-A1B42D1442B8}"/>
              </a:ext>
            </a:extLst>
          </p:cNvPr>
          <p:cNvSpPr/>
          <p:nvPr/>
        </p:nvSpPr>
        <p:spPr bwMode="auto">
          <a:xfrm rot="17830566">
            <a:off x="1457940" y="4310962"/>
            <a:ext cx="878938" cy="540630"/>
          </a:xfrm>
          <a:custGeom>
            <a:avLst/>
            <a:gdLst>
              <a:gd name="connsiteX0" fmla="*/ 3610 w 1014488"/>
              <a:gd name="connsiteY0" fmla="*/ 0 h 646532"/>
              <a:gd name="connsiteX1" fmla="*/ 986318 w 1014488"/>
              <a:gd name="connsiteY1" fmla="*/ 584883 h 646532"/>
              <a:gd name="connsiteX2" fmla="*/ 1014488 w 1014488"/>
              <a:gd name="connsiteY2" fmla="*/ 643361 h 646532"/>
              <a:gd name="connsiteX3" fmla="*/ 1012977 w 1014488"/>
              <a:gd name="connsiteY3" fmla="*/ 646499 h 646532"/>
              <a:gd name="connsiteX4" fmla="*/ 1012318 w 1014488"/>
              <a:gd name="connsiteY4" fmla="*/ 646532 h 646532"/>
              <a:gd name="connsiteX5" fmla="*/ 29610 w 1014488"/>
              <a:gd name="connsiteY5" fmla="*/ 61649 h 646532"/>
              <a:gd name="connsiteX6" fmla="*/ 0 w 1014488"/>
              <a:gd name="connsiteY6" fmla="*/ 183 h 646532"/>
              <a:gd name="connsiteX7" fmla="*/ 3610 w 1014488"/>
              <a:gd name="connsiteY7" fmla="*/ 0 h 646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4488" h="646532">
                <a:moveTo>
                  <a:pt x="3610" y="0"/>
                </a:moveTo>
                <a:cubicBezTo>
                  <a:pt x="427956" y="0"/>
                  <a:pt x="797065" y="236501"/>
                  <a:pt x="986318" y="584883"/>
                </a:cubicBezTo>
                <a:lnTo>
                  <a:pt x="1014488" y="643361"/>
                </a:lnTo>
                <a:lnTo>
                  <a:pt x="1012977" y="646499"/>
                </a:lnTo>
                <a:lnTo>
                  <a:pt x="1012318" y="646532"/>
                </a:lnTo>
                <a:cubicBezTo>
                  <a:pt x="587972" y="646532"/>
                  <a:pt x="218863" y="410032"/>
                  <a:pt x="29610" y="61649"/>
                </a:cubicBezTo>
                <a:lnTo>
                  <a:pt x="0" y="183"/>
                </a:lnTo>
                <a:lnTo>
                  <a:pt x="3610" y="0"/>
                </a:lnTo>
                <a:close/>
              </a:path>
            </a:pathLst>
          </a:custGeom>
          <a:solidFill>
            <a:srgbClr val="282828">
              <a:lumMod val="10000"/>
              <a:lumOff val="90000"/>
            </a:srgbClr>
          </a:solidFill>
          <a:ln w="9525" cap="flat" cmpd="sng" algn="ctr">
            <a:no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1961" kern="0" err="1">
              <a:gradFill>
                <a:gsLst>
                  <a:gs pos="0">
                    <a:srgbClr val="FFFFFF"/>
                  </a:gs>
                  <a:gs pos="100000">
                    <a:srgbClr val="FFFFFF"/>
                  </a:gs>
                </a:gsLst>
                <a:lin ang="5400000" scaled="0"/>
              </a:gradFill>
              <a:latin typeface="Segoe UI"/>
              <a:cs typeface="Segoe UI" pitchFamily="34" charset="0"/>
            </a:endParaRPr>
          </a:p>
        </p:txBody>
      </p:sp>
      <p:sp>
        <p:nvSpPr>
          <p:cNvPr id="198" name="Freeform: Shape 369">
            <a:extLst>
              <a:ext uri="{FF2B5EF4-FFF2-40B4-BE49-F238E27FC236}">
                <a16:creationId xmlns:a16="http://schemas.microsoft.com/office/drawing/2014/main" id="{01395019-6319-BD8C-52A7-896927A10970}"/>
              </a:ext>
            </a:extLst>
          </p:cNvPr>
          <p:cNvSpPr/>
          <p:nvPr/>
        </p:nvSpPr>
        <p:spPr bwMode="auto">
          <a:xfrm rot="3769434" flipH="1">
            <a:off x="2370000" y="4288814"/>
            <a:ext cx="901678" cy="584922"/>
          </a:xfrm>
          <a:custGeom>
            <a:avLst/>
            <a:gdLst>
              <a:gd name="connsiteX0" fmla="*/ 3610 w 1014488"/>
              <a:gd name="connsiteY0" fmla="*/ 0 h 646532"/>
              <a:gd name="connsiteX1" fmla="*/ 986318 w 1014488"/>
              <a:gd name="connsiteY1" fmla="*/ 584883 h 646532"/>
              <a:gd name="connsiteX2" fmla="*/ 1014488 w 1014488"/>
              <a:gd name="connsiteY2" fmla="*/ 643361 h 646532"/>
              <a:gd name="connsiteX3" fmla="*/ 1012977 w 1014488"/>
              <a:gd name="connsiteY3" fmla="*/ 646499 h 646532"/>
              <a:gd name="connsiteX4" fmla="*/ 1012318 w 1014488"/>
              <a:gd name="connsiteY4" fmla="*/ 646532 h 646532"/>
              <a:gd name="connsiteX5" fmla="*/ 29610 w 1014488"/>
              <a:gd name="connsiteY5" fmla="*/ 61649 h 646532"/>
              <a:gd name="connsiteX6" fmla="*/ 0 w 1014488"/>
              <a:gd name="connsiteY6" fmla="*/ 183 h 646532"/>
              <a:gd name="connsiteX7" fmla="*/ 3610 w 1014488"/>
              <a:gd name="connsiteY7" fmla="*/ 0 h 646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4488" h="646532">
                <a:moveTo>
                  <a:pt x="3610" y="0"/>
                </a:moveTo>
                <a:cubicBezTo>
                  <a:pt x="427956" y="0"/>
                  <a:pt x="797065" y="236501"/>
                  <a:pt x="986318" y="584883"/>
                </a:cubicBezTo>
                <a:lnTo>
                  <a:pt x="1014488" y="643361"/>
                </a:lnTo>
                <a:lnTo>
                  <a:pt x="1012977" y="646499"/>
                </a:lnTo>
                <a:lnTo>
                  <a:pt x="1012318" y="646532"/>
                </a:lnTo>
                <a:cubicBezTo>
                  <a:pt x="587972" y="646532"/>
                  <a:pt x="218863" y="410032"/>
                  <a:pt x="29610" y="61649"/>
                </a:cubicBezTo>
                <a:lnTo>
                  <a:pt x="0" y="183"/>
                </a:lnTo>
                <a:lnTo>
                  <a:pt x="3610" y="0"/>
                </a:lnTo>
                <a:close/>
              </a:path>
            </a:pathLst>
          </a:custGeom>
          <a:solidFill>
            <a:srgbClr val="282828">
              <a:lumMod val="10000"/>
              <a:lumOff val="90000"/>
            </a:srgbClr>
          </a:solidFill>
          <a:ln w="9525" cap="flat" cmpd="sng" algn="ctr">
            <a:no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1961" kern="0" err="1">
              <a:gradFill>
                <a:gsLst>
                  <a:gs pos="0">
                    <a:srgbClr val="FFFFFF"/>
                  </a:gs>
                  <a:gs pos="100000">
                    <a:srgbClr val="FFFFFF"/>
                  </a:gs>
                </a:gsLst>
                <a:lin ang="5400000" scaled="0"/>
              </a:gradFill>
              <a:latin typeface="Segoe UI"/>
              <a:cs typeface="Segoe UI" pitchFamily="34" charset="0"/>
            </a:endParaRPr>
          </a:p>
        </p:txBody>
      </p:sp>
      <p:sp>
        <p:nvSpPr>
          <p:cNvPr id="181" name="Text Placeholder 29">
            <a:extLst>
              <a:ext uri="{FF2B5EF4-FFF2-40B4-BE49-F238E27FC236}">
                <a16:creationId xmlns:a16="http://schemas.microsoft.com/office/drawing/2014/main" id="{9106375B-6D53-80C7-5A9B-F606AAE5FC5C}"/>
              </a:ext>
              <a:ext uri="{C183D7F6-B498-43B3-948B-1728B52AA6E4}">
                <adec:decorative xmlns:adec="http://schemas.microsoft.com/office/drawing/2017/decorative" val="1"/>
              </a:ext>
            </a:extLst>
          </p:cNvPr>
          <p:cNvSpPr txBox="1">
            <a:spLocks/>
          </p:cNvSpPr>
          <p:nvPr/>
        </p:nvSpPr>
        <p:spPr>
          <a:xfrm>
            <a:off x="1962709" y="4840939"/>
            <a:ext cx="754382" cy="184666"/>
          </a:xfrm>
          <a:prstGeom prst="rect">
            <a:avLst/>
          </a:prstGeom>
        </p:spPr>
        <p:txBody>
          <a:bodyPr vert="horz" wrap="square" lIns="0" tIns="0" rIns="0" bIns="0" rtlCol="0" anchor="t" anchorCtr="0">
            <a:spAutoFit/>
          </a:bodyPr>
          <a:lstStyle>
            <a:lvl1pPr marL="0" marR="0" indent="0" algn="ctr" defTabSz="932742" rtl="0" eaLnBrk="1" fontAlgn="auto" latinLnBrk="0" hangingPunct="1">
              <a:lnSpc>
                <a:spcPct val="100000"/>
              </a:lnSpc>
              <a:spcBef>
                <a:spcPts val="0"/>
              </a:spcBef>
              <a:spcAft>
                <a:spcPts val="0"/>
              </a:spcAft>
              <a:buClrTx/>
              <a:buSzPct val="90000"/>
              <a:buFont typeface="Wingdings" panose="05000000000000000000" pitchFamily="2" charset="2"/>
              <a:buNone/>
              <a:tabLst/>
              <a:defRPr sz="2000" kern="1200" spc="0" baseline="0">
                <a:gradFill>
                  <a:gsLst>
                    <a:gs pos="1250">
                      <a:schemeClr val="tx1"/>
                    </a:gs>
                    <a:gs pos="100000">
                      <a:schemeClr val="tx1"/>
                    </a:gs>
                  </a:gsLst>
                  <a:lin ang="5400000" scaled="0"/>
                </a:gradFill>
                <a:latin typeface="+mn-lt"/>
                <a:ea typeface="+mn-ea"/>
                <a:cs typeface="Segoe UI" panose="020B0502040204020203" pitchFamily="34" charset="0"/>
              </a:defRPr>
            </a:lvl1pPr>
            <a:lvl2pPr marL="4572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2pPr>
            <a:lvl3pPr marL="657225" marR="0" indent="-20002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gradFill>
                  <a:gsLst>
                    <a:gs pos="1250">
                      <a:schemeClr val="tx1"/>
                    </a:gs>
                    <a:gs pos="100000">
                      <a:schemeClr val="tx1"/>
                    </a:gs>
                  </a:gsLst>
                  <a:lin ang="5400000" scaled="0"/>
                </a:gradFill>
                <a:latin typeface="+mn-lt"/>
                <a:ea typeface="+mn-ea"/>
                <a:cs typeface="+mn-cs"/>
              </a:defRPr>
            </a:lvl3pPr>
            <a:lvl4pPr marL="842963" marR="0" indent="-1809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4pPr>
            <a:lvl5pPr marL="1023938" marR="0" indent="-1682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defTabSz="932455">
              <a:defRPr/>
            </a:pPr>
            <a:r>
              <a:rPr lang="en-US" sz="1200">
                <a:gradFill>
                  <a:gsLst>
                    <a:gs pos="2917">
                      <a:srgbClr val="282828"/>
                    </a:gs>
                    <a:gs pos="100000">
                      <a:srgbClr val="282828"/>
                    </a:gs>
                  </a:gsLst>
                  <a:lin ang="5400000" scaled="0"/>
                </a:gradFill>
                <a:latin typeface="Segoe UI Semibold"/>
              </a:rPr>
              <a:t>Données</a:t>
            </a:r>
          </a:p>
        </p:txBody>
      </p:sp>
      <p:grpSp>
        <p:nvGrpSpPr>
          <p:cNvPr id="199" name="ICON 4">
            <a:extLst>
              <a:ext uri="{FF2B5EF4-FFF2-40B4-BE49-F238E27FC236}">
                <a16:creationId xmlns:a16="http://schemas.microsoft.com/office/drawing/2014/main" id="{D50C8710-F3ED-7226-9EAB-450DA8FD4815}"/>
              </a:ext>
              <a:ext uri="{C183D7F6-B498-43B3-948B-1728B52AA6E4}">
                <adec:decorative xmlns:adec="http://schemas.microsoft.com/office/drawing/2017/decorative" val="1"/>
              </a:ext>
            </a:extLst>
          </p:cNvPr>
          <p:cNvGrpSpPr/>
          <p:nvPr/>
        </p:nvGrpSpPr>
        <p:grpSpPr>
          <a:xfrm>
            <a:off x="2150154" y="5129967"/>
            <a:ext cx="457200" cy="457200"/>
            <a:chOff x="5867400" y="5500597"/>
            <a:chExt cx="457200" cy="457200"/>
          </a:xfrm>
        </p:grpSpPr>
        <p:sp>
          <p:nvSpPr>
            <p:cNvPr id="200" name="Oval 45">
              <a:extLst>
                <a:ext uri="{FF2B5EF4-FFF2-40B4-BE49-F238E27FC236}">
                  <a16:creationId xmlns:a16="http://schemas.microsoft.com/office/drawing/2014/main" id="{EDFDA636-9FB2-00B0-84DB-9406B4AD6A85}"/>
                </a:ext>
              </a:extLst>
            </p:cNvPr>
            <p:cNvSpPr/>
            <p:nvPr/>
          </p:nvSpPr>
          <p:spPr bwMode="auto">
            <a:xfrm>
              <a:off x="5867400" y="5500597"/>
              <a:ext cx="457200" cy="457200"/>
            </a:xfrm>
            <a:prstGeom prst="ellipse">
              <a:avLst/>
            </a:prstGeom>
            <a:solidFill>
              <a:schemeClr val="bg1"/>
            </a:solidFill>
            <a:ln>
              <a:noFill/>
              <a:prstDash val="dash"/>
            </a:ln>
            <a:effectLst>
              <a:outerShdw blurRad="190500" dist="76200" dir="2400000" algn="ctr" rotWithShape="0">
                <a:prstClr val="black">
                  <a:alpha val="30000"/>
                </a:prstClr>
              </a:outerShdw>
            </a:effectLst>
          </p:spPr>
          <p:txBody>
            <a:bodyPr wrap="square" lIns="0" tIns="0" rIns="0" bIns="0" rtlCol="0"/>
            <a:lstStyle/>
            <a:p>
              <a:pPr defTabSz="623246"/>
              <a:endParaRPr lang="en-US" sz="1225" kern="0" err="1">
                <a:solidFill>
                  <a:prstClr val="black"/>
                </a:solidFill>
                <a:latin typeface="Calibri"/>
              </a:endParaRPr>
            </a:p>
          </p:txBody>
        </p:sp>
        <p:grpSp>
          <p:nvGrpSpPr>
            <p:cNvPr id="201" name="Group 24">
              <a:extLst>
                <a:ext uri="{FF2B5EF4-FFF2-40B4-BE49-F238E27FC236}">
                  <a16:creationId xmlns:a16="http://schemas.microsoft.com/office/drawing/2014/main" id="{9F4DAB64-AEB3-4E78-0C9F-F6BDE4A41BF5}"/>
                </a:ext>
                <a:ext uri="{C183D7F6-B498-43B3-948B-1728B52AA6E4}">
                  <adec:decorative xmlns:adec="http://schemas.microsoft.com/office/drawing/2017/decorative" val="1"/>
                </a:ext>
              </a:extLst>
            </p:cNvPr>
            <p:cNvGrpSpPr/>
            <p:nvPr/>
          </p:nvGrpSpPr>
          <p:grpSpPr>
            <a:xfrm>
              <a:off x="5982178" y="5620792"/>
              <a:ext cx="241814" cy="215832"/>
              <a:chOff x="736600" y="2867541"/>
              <a:chExt cx="761495" cy="679676"/>
            </a:xfrm>
          </p:grpSpPr>
          <p:grpSp>
            <p:nvGrpSpPr>
              <p:cNvPr id="202" name="Graphic 1">
                <a:extLst>
                  <a:ext uri="{FF2B5EF4-FFF2-40B4-BE49-F238E27FC236}">
                    <a16:creationId xmlns:a16="http://schemas.microsoft.com/office/drawing/2014/main" id="{F4D369BA-F63D-ED12-1F43-046DCC0487EF}"/>
                  </a:ext>
                </a:extLst>
              </p:cNvPr>
              <p:cNvGrpSpPr/>
              <p:nvPr/>
            </p:nvGrpSpPr>
            <p:grpSpPr>
              <a:xfrm>
                <a:off x="736600" y="2867541"/>
                <a:ext cx="597858" cy="679676"/>
                <a:chOff x="736600" y="2867541"/>
                <a:chExt cx="597858" cy="679676"/>
              </a:xfrm>
              <a:solidFill>
                <a:srgbClr val="0078D4"/>
              </a:solidFill>
            </p:grpSpPr>
            <p:sp>
              <p:nvSpPr>
                <p:cNvPr id="209" name="Freeform: Shape 54">
                  <a:extLst>
                    <a:ext uri="{FF2B5EF4-FFF2-40B4-BE49-F238E27FC236}">
                      <a16:creationId xmlns:a16="http://schemas.microsoft.com/office/drawing/2014/main" id="{304775CE-7188-D01B-E25E-1D9E39FCF0DF}"/>
                    </a:ext>
                  </a:extLst>
                </p:cNvPr>
                <p:cNvSpPr/>
                <p:nvPr/>
              </p:nvSpPr>
              <p:spPr>
                <a:xfrm>
                  <a:off x="736600" y="2867541"/>
                  <a:ext cx="597858" cy="586852"/>
                </a:xfrm>
                <a:custGeom>
                  <a:avLst/>
                  <a:gdLst>
                    <a:gd name="connsiteX0" fmla="*/ 597859 w 597858"/>
                    <a:gd name="connsiteY0" fmla="*/ 583114 h 586852"/>
                    <a:gd name="connsiteX1" fmla="*/ 597859 w 597858"/>
                    <a:gd name="connsiteY1" fmla="*/ 583114 h 586852"/>
                    <a:gd name="connsiteX2" fmla="*/ 597859 w 597858"/>
                    <a:gd name="connsiteY2" fmla="*/ 0 h 586852"/>
                    <a:gd name="connsiteX3" fmla="*/ 50462 w 597858"/>
                    <a:gd name="connsiteY3" fmla="*/ 0 h 586852"/>
                    <a:gd name="connsiteX4" fmla="*/ 31772 w 597858"/>
                    <a:gd name="connsiteY4" fmla="*/ 3738 h 586852"/>
                    <a:gd name="connsiteX5" fmla="*/ 14952 w 597858"/>
                    <a:gd name="connsiteY5" fmla="*/ 14536 h 586852"/>
                    <a:gd name="connsiteX6" fmla="*/ 3738 w 597858"/>
                    <a:gd name="connsiteY6" fmla="*/ 30942 h 586852"/>
                    <a:gd name="connsiteX7" fmla="*/ 0 w 597858"/>
                    <a:gd name="connsiteY7" fmla="*/ 47347 h 586852"/>
                    <a:gd name="connsiteX8" fmla="*/ 0 w 597858"/>
                    <a:gd name="connsiteY8" fmla="*/ 586852 h 586852"/>
                    <a:gd name="connsiteX9" fmla="*/ 24296 w 597858"/>
                    <a:gd name="connsiteY9" fmla="*/ 583114 h 586852"/>
                    <a:gd name="connsiteX10" fmla="*/ 597859 w 597858"/>
                    <a:gd name="connsiteY10" fmla="*/ 583114 h 586852"/>
                    <a:gd name="connsiteX11" fmla="*/ 597859 w 597858"/>
                    <a:gd name="connsiteY11" fmla="*/ 583114 h 586852"/>
                    <a:gd name="connsiteX12" fmla="*/ 597859 w 597858"/>
                    <a:gd name="connsiteY12" fmla="*/ 583114 h 58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7858" h="586852">
                      <a:moveTo>
                        <a:pt x="597859" y="583114"/>
                      </a:moveTo>
                      <a:lnTo>
                        <a:pt x="597859" y="583114"/>
                      </a:lnTo>
                      <a:lnTo>
                        <a:pt x="597859" y="0"/>
                      </a:lnTo>
                      <a:lnTo>
                        <a:pt x="50462" y="0"/>
                      </a:lnTo>
                      <a:cubicBezTo>
                        <a:pt x="42986" y="0"/>
                        <a:pt x="37379" y="0"/>
                        <a:pt x="31772" y="3738"/>
                      </a:cubicBezTo>
                      <a:cubicBezTo>
                        <a:pt x="26165" y="7476"/>
                        <a:pt x="20559" y="11006"/>
                        <a:pt x="14952" y="14536"/>
                      </a:cubicBezTo>
                      <a:cubicBezTo>
                        <a:pt x="11214" y="20143"/>
                        <a:pt x="7476" y="23673"/>
                        <a:pt x="3738" y="30942"/>
                      </a:cubicBezTo>
                      <a:cubicBezTo>
                        <a:pt x="1869" y="36548"/>
                        <a:pt x="0" y="41948"/>
                        <a:pt x="0" y="47347"/>
                      </a:cubicBezTo>
                      <a:lnTo>
                        <a:pt x="0" y="586852"/>
                      </a:lnTo>
                      <a:cubicBezTo>
                        <a:pt x="7476" y="583114"/>
                        <a:pt x="16821" y="583114"/>
                        <a:pt x="24296" y="583114"/>
                      </a:cubicBezTo>
                      <a:lnTo>
                        <a:pt x="597859" y="583114"/>
                      </a:lnTo>
                      <a:lnTo>
                        <a:pt x="597859" y="583114"/>
                      </a:lnTo>
                      <a:lnTo>
                        <a:pt x="597859" y="583114"/>
                      </a:lnTo>
                      <a:close/>
                    </a:path>
                  </a:pathLst>
                </a:custGeom>
                <a:solidFill>
                  <a:srgbClr val="C1C1C1"/>
                </a:solidFill>
                <a:ln w="20595" cap="flat">
                  <a:noFill/>
                  <a:prstDash val="solid"/>
                  <a:miter/>
                </a:ln>
              </p:spPr>
              <p:txBody>
                <a:bodyPr rtlCol="0" anchor="ctr"/>
                <a:lstStyle/>
                <a:p>
                  <a:pPr defTabSz="761898">
                    <a:defRPr/>
                  </a:pPr>
                  <a:endParaRPr lang="en-US" sz="1500" kern="0">
                    <a:solidFill>
                      <a:srgbClr val="282828"/>
                    </a:solidFill>
                  </a:endParaRPr>
                </a:p>
              </p:txBody>
            </p:sp>
            <p:sp>
              <p:nvSpPr>
                <p:cNvPr id="210" name="Freeform: Shape 55">
                  <a:extLst>
                    <a:ext uri="{FF2B5EF4-FFF2-40B4-BE49-F238E27FC236}">
                      <a16:creationId xmlns:a16="http://schemas.microsoft.com/office/drawing/2014/main" id="{1FF3B747-C6FB-6B4A-64A4-CAAB702102E8}"/>
                    </a:ext>
                  </a:extLst>
                </p:cNvPr>
                <p:cNvSpPr/>
                <p:nvPr/>
              </p:nvSpPr>
              <p:spPr>
                <a:xfrm>
                  <a:off x="736600" y="3498002"/>
                  <a:ext cx="597858" cy="49215"/>
                </a:xfrm>
                <a:custGeom>
                  <a:avLst/>
                  <a:gdLst>
                    <a:gd name="connsiteX0" fmla="*/ 24296 w 597858"/>
                    <a:gd name="connsiteY0" fmla="*/ 49216 h 49215"/>
                    <a:gd name="connsiteX1" fmla="*/ 24296 w 597858"/>
                    <a:gd name="connsiteY1" fmla="*/ 49216 h 49215"/>
                    <a:gd name="connsiteX2" fmla="*/ 597859 w 597858"/>
                    <a:gd name="connsiteY2" fmla="*/ 49216 h 49215"/>
                    <a:gd name="connsiteX3" fmla="*/ 597859 w 597858"/>
                    <a:gd name="connsiteY3" fmla="*/ 0 h 49215"/>
                    <a:gd name="connsiteX4" fmla="*/ 24296 w 597858"/>
                    <a:gd name="connsiteY4" fmla="*/ 0 h 49215"/>
                    <a:gd name="connsiteX5" fmla="*/ 7476 w 597858"/>
                    <a:gd name="connsiteY5" fmla="*/ 7268 h 49215"/>
                    <a:gd name="connsiteX6" fmla="*/ 0 w 597858"/>
                    <a:gd name="connsiteY6" fmla="*/ 25542 h 49215"/>
                    <a:gd name="connsiteX7" fmla="*/ 7476 w 597858"/>
                    <a:gd name="connsiteY7" fmla="*/ 41948 h 49215"/>
                    <a:gd name="connsiteX8" fmla="*/ 24296 w 597858"/>
                    <a:gd name="connsiteY8" fmla="*/ 49216 h 49215"/>
                    <a:gd name="connsiteX9" fmla="*/ 24296 w 597858"/>
                    <a:gd name="connsiteY9" fmla="*/ 49216 h 49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7858" h="49215">
                      <a:moveTo>
                        <a:pt x="24296" y="49216"/>
                      </a:moveTo>
                      <a:lnTo>
                        <a:pt x="24296" y="49216"/>
                      </a:lnTo>
                      <a:lnTo>
                        <a:pt x="597859" y="49216"/>
                      </a:lnTo>
                      <a:lnTo>
                        <a:pt x="597859" y="0"/>
                      </a:lnTo>
                      <a:lnTo>
                        <a:pt x="24296" y="0"/>
                      </a:lnTo>
                      <a:cubicBezTo>
                        <a:pt x="18690" y="0"/>
                        <a:pt x="11214" y="1869"/>
                        <a:pt x="7476" y="7268"/>
                      </a:cubicBezTo>
                      <a:cubicBezTo>
                        <a:pt x="1869" y="12875"/>
                        <a:pt x="0" y="18274"/>
                        <a:pt x="0" y="25542"/>
                      </a:cubicBezTo>
                      <a:cubicBezTo>
                        <a:pt x="0" y="30942"/>
                        <a:pt x="1869" y="36548"/>
                        <a:pt x="7476" y="41948"/>
                      </a:cubicBezTo>
                      <a:cubicBezTo>
                        <a:pt x="11214" y="47555"/>
                        <a:pt x="18690" y="49216"/>
                        <a:pt x="24296" y="49216"/>
                      </a:cubicBezTo>
                      <a:lnTo>
                        <a:pt x="24296" y="49216"/>
                      </a:lnTo>
                      <a:close/>
                    </a:path>
                  </a:pathLst>
                </a:custGeom>
                <a:solidFill>
                  <a:srgbClr val="4B53BC"/>
                </a:solidFill>
                <a:ln w="20595" cap="flat">
                  <a:noFill/>
                  <a:prstDash val="solid"/>
                  <a:miter/>
                </a:ln>
              </p:spPr>
              <p:txBody>
                <a:bodyPr rtlCol="0" anchor="ctr"/>
                <a:lstStyle/>
                <a:p>
                  <a:pPr defTabSz="761898">
                    <a:defRPr/>
                  </a:pPr>
                  <a:endParaRPr lang="en-US" sz="1500" kern="0">
                    <a:solidFill>
                      <a:srgbClr val="282828"/>
                    </a:solidFill>
                  </a:endParaRPr>
                </a:p>
              </p:txBody>
            </p:sp>
          </p:grpSp>
          <p:grpSp>
            <p:nvGrpSpPr>
              <p:cNvPr id="203" name="Graphic 1">
                <a:extLst>
                  <a:ext uri="{FF2B5EF4-FFF2-40B4-BE49-F238E27FC236}">
                    <a16:creationId xmlns:a16="http://schemas.microsoft.com/office/drawing/2014/main" id="{CD0222C9-0391-8A62-C93F-0BC336320D0D}"/>
                  </a:ext>
                </a:extLst>
              </p:cNvPr>
              <p:cNvGrpSpPr/>
              <p:nvPr/>
            </p:nvGrpSpPr>
            <p:grpSpPr>
              <a:xfrm>
                <a:off x="1378449" y="2881869"/>
                <a:ext cx="119646" cy="656003"/>
                <a:chOff x="1378449" y="2881869"/>
                <a:chExt cx="119646" cy="656003"/>
              </a:xfrm>
              <a:solidFill>
                <a:srgbClr val="0078D4"/>
              </a:solidFill>
            </p:grpSpPr>
            <p:sp>
              <p:nvSpPr>
                <p:cNvPr id="204" name="Freeform: Shape 29">
                  <a:extLst>
                    <a:ext uri="{FF2B5EF4-FFF2-40B4-BE49-F238E27FC236}">
                      <a16:creationId xmlns:a16="http://schemas.microsoft.com/office/drawing/2014/main" id="{7D74CCB4-BD08-4050-9983-C41C00E418EA}"/>
                    </a:ext>
                  </a:extLst>
                </p:cNvPr>
                <p:cNvSpPr/>
                <p:nvPr/>
              </p:nvSpPr>
              <p:spPr>
                <a:xfrm>
                  <a:off x="1380144" y="3087039"/>
                  <a:ext cx="117951" cy="333297"/>
                </a:xfrm>
                <a:custGeom>
                  <a:avLst/>
                  <a:gdLst>
                    <a:gd name="connsiteX0" fmla="*/ 4153 w 117951"/>
                    <a:gd name="connsiteY0" fmla="*/ 331844 h 333297"/>
                    <a:gd name="connsiteX1" fmla="*/ 4153 w 117951"/>
                    <a:gd name="connsiteY1" fmla="*/ 331844 h 333297"/>
                    <a:gd name="connsiteX2" fmla="*/ 60845 w 117951"/>
                    <a:gd name="connsiteY2" fmla="*/ 318553 h 333297"/>
                    <a:gd name="connsiteX3" fmla="*/ 117952 w 117951"/>
                    <a:gd name="connsiteY3" fmla="*/ 333297 h 333297"/>
                    <a:gd name="connsiteX4" fmla="*/ 113799 w 117951"/>
                    <a:gd name="connsiteY4" fmla="*/ 1454 h 333297"/>
                    <a:gd name="connsiteX5" fmla="*/ 0 w 117951"/>
                    <a:gd name="connsiteY5" fmla="*/ 0 h 333297"/>
                    <a:gd name="connsiteX6" fmla="*/ 4153 w 117951"/>
                    <a:gd name="connsiteY6" fmla="*/ 331844 h 333297"/>
                    <a:gd name="connsiteX7" fmla="*/ 4153 w 117951"/>
                    <a:gd name="connsiteY7" fmla="*/ 331844 h 333297"/>
                    <a:gd name="connsiteX8" fmla="*/ 4153 w 117951"/>
                    <a:gd name="connsiteY8" fmla="*/ 331844 h 333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951" h="333297">
                      <a:moveTo>
                        <a:pt x="4153" y="331844"/>
                      </a:moveTo>
                      <a:lnTo>
                        <a:pt x="4153" y="331844"/>
                      </a:lnTo>
                      <a:cubicBezTo>
                        <a:pt x="22635" y="322707"/>
                        <a:pt x="42155" y="318346"/>
                        <a:pt x="60845" y="318553"/>
                      </a:cubicBezTo>
                      <a:cubicBezTo>
                        <a:pt x="81403" y="318761"/>
                        <a:pt x="100924" y="323745"/>
                        <a:pt x="117952" y="333297"/>
                      </a:cubicBezTo>
                      <a:lnTo>
                        <a:pt x="113799" y="1454"/>
                      </a:lnTo>
                      <a:lnTo>
                        <a:pt x="0" y="0"/>
                      </a:lnTo>
                      <a:lnTo>
                        <a:pt x="4153" y="331844"/>
                      </a:lnTo>
                      <a:lnTo>
                        <a:pt x="4153" y="331844"/>
                      </a:lnTo>
                      <a:lnTo>
                        <a:pt x="4153" y="331844"/>
                      </a:lnTo>
                      <a:close/>
                    </a:path>
                  </a:pathLst>
                </a:custGeom>
                <a:solidFill>
                  <a:srgbClr val="C1C1C1"/>
                </a:solidFill>
                <a:ln w="20595" cap="flat">
                  <a:noFill/>
                  <a:prstDash val="solid"/>
                  <a:miter/>
                </a:ln>
              </p:spPr>
              <p:txBody>
                <a:bodyPr rtlCol="0" anchor="ctr"/>
                <a:lstStyle/>
                <a:p>
                  <a:pPr defTabSz="761898">
                    <a:defRPr/>
                  </a:pPr>
                  <a:endParaRPr lang="en-US" sz="1500" kern="0">
                    <a:solidFill>
                      <a:srgbClr val="282828"/>
                    </a:solidFill>
                  </a:endParaRPr>
                </a:p>
              </p:txBody>
            </p:sp>
            <p:sp>
              <p:nvSpPr>
                <p:cNvPr id="205" name="Freeform: Shape 38">
                  <a:extLst>
                    <a:ext uri="{FF2B5EF4-FFF2-40B4-BE49-F238E27FC236}">
                      <a16:creationId xmlns:a16="http://schemas.microsoft.com/office/drawing/2014/main" id="{737D39D8-3B5D-CF3C-1A84-CE7A47B6B243}"/>
                    </a:ext>
                  </a:extLst>
                </p:cNvPr>
                <p:cNvSpPr/>
                <p:nvPr/>
              </p:nvSpPr>
              <p:spPr>
                <a:xfrm>
                  <a:off x="1379936" y="2998575"/>
                  <a:ext cx="114421" cy="47969"/>
                </a:xfrm>
                <a:custGeom>
                  <a:avLst/>
                  <a:gdLst>
                    <a:gd name="connsiteX0" fmla="*/ 623 w 114421"/>
                    <a:gd name="connsiteY0" fmla="*/ 46516 h 47969"/>
                    <a:gd name="connsiteX1" fmla="*/ 623 w 114421"/>
                    <a:gd name="connsiteY1" fmla="*/ 46516 h 47969"/>
                    <a:gd name="connsiteX2" fmla="*/ 114422 w 114421"/>
                    <a:gd name="connsiteY2" fmla="*/ 47970 h 47969"/>
                    <a:gd name="connsiteX3" fmla="*/ 113799 w 114421"/>
                    <a:gd name="connsiteY3" fmla="*/ 1454 h 47969"/>
                    <a:gd name="connsiteX4" fmla="*/ 0 w 114421"/>
                    <a:gd name="connsiteY4" fmla="*/ 0 h 47969"/>
                    <a:gd name="connsiteX5" fmla="*/ 623 w 114421"/>
                    <a:gd name="connsiteY5" fmla="*/ 46516 h 47969"/>
                    <a:gd name="connsiteX6" fmla="*/ 623 w 114421"/>
                    <a:gd name="connsiteY6" fmla="*/ 46516 h 47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421" h="47969">
                      <a:moveTo>
                        <a:pt x="623" y="46516"/>
                      </a:moveTo>
                      <a:lnTo>
                        <a:pt x="623" y="46516"/>
                      </a:lnTo>
                      <a:lnTo>
                        <a:pt x="114422" y="47970"/>
                      </a:lnTo>
                      <a:lnTo>
                        <a:pt x="113799" y="1454"/>
                      </a:lnTo>
                      <a:lnTo>
                        <a:pt x="0" y="0"/>
                      </a:lnTo>
                      <a:lnTo>
                        <a:pt x="623" y="46516"/>
                      </a:lnTo>
                      <a:lnTo>
                        <a:pt x="623" y="46516"/>
                      </a:lnTo>
                      <a:close/>
                    </a:path>
                  </a:pathLst>
                </a:custGeom>
                <a:solidFill>
                  <a:srgbClr val="C1C1C1"/>
                </a:solidFill>
                <a:ln w="20595" cap="flat">
                  <a:noFill/>
                  <a:prstDash val="solid"/>
                  <a:miter/>
                </a:ln>
              </p:spPr>
              <p:txBody>
                <a:bodyPr rtlCol="0" anchor="ctr"/>
                <a:lstStyle/>
                <a:p>
                  <a:pPr defTabSz="761898">
                    <a:defRPr/>
                  </a:pPr>
                  <a:endParaRPr lang="en-US" sz="1500" kern="0">
                    <a:solidFill>
                      <a:srgbClr val="282828"/>
                    </a:solidFill>
                  </a:endParaRPr>
                </a:p>
              </p:txBody>
            </p:sp>
            <p:sp>
              <p:nvSpPr>
                <p:cNvPr id="206" name="Freeform: Shape 51">
                  <a:extLst>
                    <a:ext uri="{FF2B5EF4-FFF2-40B4-BE49-F238E27FC236}">
                      <a16:creationId xmlns:a16="http://schemas.microsoft.com/office/drawing/2014/main" id="{2528E2EF-8782-8B00-968F-2B5BB1A780AE}"/>
                    </a:ext>
                  </a:extLst>
                </p:cNvPr>
                <p:cNvSpPr/>
                <p:nvPr/>
              </p:nvSpPr>
              <p:spPr>
                <a:xfrm>
                  <a:off x="1380144" y="3045091"/>
                  <a:ext cx="114214" cy="43401"/>
                </a:xfrm>
                <a:custGeom>
                  <a:avLst/>
                  <a:gdLst>
                    <a:gd name="connsiteX0" fmla="*/ 0 w 114214"/>
                    <a:gd name="connsiteY0" fmla="*/ 41948 h 43401"/>
                    <a:gd name="connsiteX1" fmla="*/ 0 w 114214"/>
                    <a:gd name="connsiteY1" fmla="*/ 41948 h 43401"/>
                    <a:gd name="connsiteX2" fmla="*/ 113799 w 114214"/>
                    <a:gd name="connsiteY2" fmla="*/ 43401 h 43401"/>
                    <a:gd name="connsiteX3" fmla="*/ 114214 w 114214"/>
                    <a:gd name="connsiteY3" fmla="*/ 1454 h 43401"/>
                    <a:gd name="connsiteX4" fmla="*/ 415 w 114214"/>
                    <a:gd name="connsiteY4" fmla="*/ 0 h 43401"/>
                    <a:gd name="connsiteX5" fmla="*/ 0 w 114214"/>
                    <a:gd name="connsiteY5" fmla="*/ 41948 h 43401"/>
                    <a:gd name="connsiteX6" fmla="*/ 0 w 114214"/>
                    <a:gd name="connsiteY6" fmla="*/ 41948 h 4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214" h="43401">
                      <a:moveTo>
                        <a:pt x="0" y="41948"/>
                      </a:moveTo>
                      <a:lnTo>
                        <a:pt x="0" y="41948"/>
                      </a:lnTo>
                      <a:lnTo>
                        <a:pt x="113799" y="43401"/>
                      </a:lnTo>
                      <a:lnTo>
                        <a:pt x="114214" y="1454"/>
                      </a:lnTo>
                      <a:lnTo>
                        <a:pt x="415" y="0"/>
                      </a:lnTo>
                      <a:lnTo>
                        <a:pt x="0" y="41948"/>
                      </a:lnTo>
                      <a:lnTo>
                        <a:pt x="0" y="41948"/>
                      </a:lnTo>
                      <a:close/>
                    </a:path>
                  </a:pathLst>
                </a:custGeom>
                <a:solidFill>
                  <a:srgbClr val="4B53BC"/>
                </a:solidFill>
                <a:ln w="20595" cap="flat">
                  <a:noFill/>
                  <a:prstDash val="solid"/>
                  <a:miter/>
                </a:ln>
              </p:spPr>
              <p:txBody>
                <a:bodyPr rtlCol="0" anchor="ctr"/>
                <a:lstStyle/>
                <a:p>
                  <a:pPr defTabSz="761898">
                    <a:defRPr/>
                  </a:pPr>
                  <a:endParaRPr lang="en-US" sz="1500" kern="0">
                    <a:solidFill>
                      <a:srgbClr val="282828"/>
                    </a:solidFill>
                  </a:endParaRPr>
                </a:p>
              </p:txBody>
            </p:sp>
            <p:sp>
              <p:nvSpPr>
                <p:cNvPr id="207" name="Freeform: Shape 52">
                  <a:extLst>
                    <a:ext uri="{FF2B5EF4-FFF2-40B4-BE49-F238E27FC236}">
                      <a16:creationId xmlns:a16="http://schemas.microsoft.com/office/drawing/2014/main" id="{FA5EB1E1-E62E-5BF4-EEB1-819E96559F42}"/>
                    </a:ext>
                  </a:extLst>
                </p:cNvPr>
                <p:cNvSpPr/>
                <p:nvPr/>
              </p:nvSpPr>
              <p:spPr>
                <a:xfrm>
                  <a:off x="1378449" y="2881869"/>
                  <a:ext cx="115078" cy="82649"/>
                </a:xfrm>
                <a:custGeom>
                  <a:avLst/>
                  <a:gdLst>
                    <a:gd name="connsiteX0" fmla="*/ 656 w 115078"/>
                    <a:gd name="connsiteY0" fmla="*/ 45893 h 82649"/>
                    <a:gd name="connsiteX1" fmla="*/ 656 w 115078"/>
                    <a:gd name="connsiteY1" fmla="*/ 45893 h 82649"/>
                    <a:gd name="connsiteX2" fmla="*/ 33 w 115078"/>
                    <a:gd name="connsiteY2" fmla="*/ 63545 h 82649"/>
                    <a:gd name="connsiteX3" fmla="*/ 1279 w 115078"/>
                    <a:gd name="connsiteY3" fmla="*/ 81196 h 82649"/>
                    <a:gd name="connsiteX4" fmla="*/ 115078 w 115078"/>
                    <a:gd name="connsiteY4" fmla="*/ 82649 h 82649"/>
                    <a:gd name="connsiteX5" fmla="*/ 114870 w 115078"/>
                    <a:gd name="connsiteY5" fmla="*/ 63960 h 82649"/>
                    <a:gd name="connsiteX6" fmla="*/ 113832 w 115078"/>
                    <a:gd name="connsiteY6" fmla="*/ 48178 h 82649"/>
                    <a:gd name="connsiteX7" fmla="*/ 108018 w 115078"/>
                    <a:gd name="connsiteY7" fmla="*/ 31357 h 82649"/>
                    <a:gd name="connsiteX8" fmla="*/ 97634 w 115078"/>
                    <a:gd name="connsiteY8" fmla="*/ 17236 h 82649"/>
                    <a:gd name="connsiteX9" fmla="*/ 78737 w 115078"/>
                    <a:gd name="connsiteY9" fmla="*/ 3946 h 82649"/>
                    <a:gd name="connsiteX10" fmla="*/ 56310 w 115078"/>
                    <a:gd name="connsiteY10" fmla="*/ 0 h 82649"/>
                    <a:gd name="connsiteX11" fmla="*/ 35751 w 115078"/>
                    <a:gd name="connsiteY11" fmla="*/ 3530 h 82649"/>
                    <a:gd name="connsiteX12" fmla="*/ 16231 w 115078"/>
                    <a:gd name="connsiteY12" fmla="*/ 15367 h 82649"/>
                    <a:gd name="connsiteX13" fmla="*/ 5225 w 115078"/>
                    <a:gd name="connsiteY13" fmla="*/ 30111 h 82649"/>
                    <a:gd name="connsiteX14" fmla="*/ 656 w 115078"/>
                    <a:gd name="connsiteY14" fmla="*/ 45893 h 82649"/>
                    <a:gd name="connsiteX15" fmla="*/ 656 w 115078"/>
                    <a:gd name="connsiteY15" fmla="*/ 45893 h 82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078" h="82649">
                      <a:moveTo>
                        <a:pt x="656" y="45893"/>
                      </a:moveTo>
                      <a:lnTo>
                        <a:pt x="656" y="45893"/>
                      </a:lnTo>
                      <a:cubicBezTo>
                        <a:pt x="656" y="51500"/>
                        <a:pt x="-174" y="57938"/>
                        <a:pt x="33" y="63545"/>
                      </a:cubicBezTo>
                      <a:cubicBezTo>
                        <a:pt x="33" y="69151"/>
                        <a:pt x="241" y="74758"/>
                        <a:pt x="1279" y="81196"/>
                      </a:cubicBezTo>
                      <a:lnTo>
                        <a:pt x="115078" y="82649"/>
                      </a:lnTo>
                      <a:cubicBezTo>
                        <a:pt x="115078" y="77043"/>
                        <a:pt x="114040" y="70605"/>
                        <a:pt x="114870" y="63960"/>
                      </a:cubicBezTo>
                      <a:cubicBezTo>
                        <a:pt x="114870" y="58353"/>
                        <a:pt x="114663" y="52746"/>
                        <a:pt x="113832" y="48178"/>
                      </a:cubicBezTo>
                      <a:cubicBezTo>
                        <a:pt x="112794" y="41740"/>
                        <a:pt x="110925" y="35925"/>
                        <a:pt x="108018" y="31357"/>
                      </a:cubicBezTo>
                      <a:cubicBezTo>
                        <a:pt x="106979" y="26788"/>
                        <a:pt x="102411" y="22012"/>
                        <a:pt x="97634" y="17236"/>
                      </a:cubicBezTo>
                      <a:cubicBezTo>
                        <a:pt x="92028" y="11629"/>
                        <a:pt x="85382" y="6853"/>
                        <a:pt x="78737" y="3946"/>
                      </a:cubicBezTo>
                      <a:cubicBezTo>
                        <a:pt x="72092" y="1038"/>
                        <a:pt x="63786" y="0"/>
                        <a:pt x="56310" y="0"/>
                      </a:cubicBezTo>
                      <a:cubicBezTo>
                        <a:pt x="48834" y="0"/>
                        <a:pt x="42396" y="831"/>
                        <a:pt x="35751" y="3530"/>
                      </a:cubicBezTo>
                      <a:cubicBezTo>
                        <a:pt x="27445" y="6230"/>
                        <a:pt x="21838" y="9968"/>
                        <a:pt x="16231" y="15367"/>
                      </a:cubicBezTo>
                      <a:cubicBezTo>
                        <a:pt x="11662" y="19936"/>
                        <a:pt x="7925" y="25542"/>
                        <a:pt x="5225" y="30111"/>
                      </a:cubicBezTo>
                      <a:cubicBezTo>
                        <a:pt x="3356" y="35510"/>
                        <a:pt x="1487" y="41117"/>
                        <a:pt x="656" y="45893"/>
                      </a:cubicBezTo>
                      <a:lnTo>
                        <a:pt x="656" y="45893"/>
                      </a:lnTo>
                      <a:close/>
                    </a:path>
                  </a:pathLst>
                </a:custGeom>
                <a:solidFill>
                  <a:srgbClr val="4B53BC"/>
                </a:solidFill>
                <a:ln w="20595" cap="flat">
                  <a:noFill/>
                  <a:prstDash val="solid"/>
                  <a:miter/>
                </a:ln>
              </p:spPr>
              <p:txBody>
                <a:bodyPr rtlCol="0" anchor="ctr"/>
                <a:lstStyle/>
                <a:p>
                  <a:pPr defTabSz="761898">
                    <a:defRPr/>
                  </a:pPr>
                  <a:endParaRPr lang="en-US" sz="1500" kern="0">
                    <a:solidFill>
                      <a:srgbClr val="282828"/>
                    </a:solidFill>
                  </a:endParaRPr>
                </a:p>
              </p:txBody>
            </p:sp>
            <p:sp>
              <p:nvSpPr>
                <p:cNvPr id="208" name="Freeform: Shape 53">
                  <a:extLst>
                    <a:ext uri="{FF2B5EF4-FFF2-40B4-BE49-F238E27FC236}">
                      <a16:creationId xmlns:a16="http://schemas.microsoft.com/office/drawing/2014/main" id="{DAF50C27-CE52-8051-7C2F-2462453E799F}"/>
                    </a:ext>
                  </a:extLst>
                </p:cNvPr>
                <p:cNvSpPr/>
                <p:nvPr/>
              </p:nvSpPr>
              <p:spPr>
                <a:xfrm>
                  <a:off x="1394265" y="3443802"/>
                  <a:ext cx="95939" cy="94070"/>
                </a:xfrm>
                <a:custGeom>
                  <a:avLst/>
                  <a:gdLst>
                    <a:gd name="connsiteX0" fmla="*/ 48178 w 95939"/>
                    <a:gd name="connsiteY0" fmla="*/ 0 h 94070"/>
                    <a:gd name="connsiteX1" fmla="*/ 48178 w 95939"/>
                    <a:gd name="connsiteY1" fmla="*/ 0 h 94070"/>
                    <a:gd name="connsiteX2" fmla="*/ 24089 w 95939"/>
                    <a:gd name="connsiteY2" fmla="*/ 3323 h 94070"/>
                    <a:gd name="connsiteX3" fmla="*/ 0 w 95939"/>
                    <a:gd name="connsiteY3" fmla="*/ 14121 h 94070"/>
                    <a:gd name="connsiteX4" fmla="*/ 48385 w 95939"/>
                    <a:gd name="connsiteY4" fmla="*/ 94071 h 94070"/>
                    <a:gd name="connsiteX5" fmla="*/ 95940 w 95939"/>
                    <a:gd name="connsiteY5" fmla="*/ 14536 h 94070"/>
                    <a:gd name="connsiteX6" fmla="*/ 72474 w 95939"/>
                    <a:gd name="connsiteY6" fmla="*/ 3946 h 94070"/>
                    <a:gd name="connsiteX7" fmla="*/ 48178 w 95939"/>
                    <a:gd name="connsiteY7" fmla="*/ 0 h 94070"/>
                    <a:gd name="connsiteX8" fmla="*/ 48178 w 95939"/>
                    <a:gd name="connsiteY8" fmla="*/ 0 h 94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939" h="94070">
                      <a:moveTo>
                        <a:pt x="48178" y="0"/>
                      </a:moveTo>
                      <a:lnTo>
                        <a:pt x="48178" y="0"/>
                      </a:lnTo>
                      <a:cubicBezTo>
                        <a:pt x="39871" y="831"/>
                        <a:pt x="31357" y="1661"/>
                        <a:pt x="24089" y="3323"/>
                      </a:cubicBezTo>
                      <a:cubicBezTo>
                        <a:pt x="14744" y="4984"/>
                        <a:pt x="7476" y="8722"/>
                        <a:pt x="0" y="14121"/>
                      </a:cubicBezTo>
                      <a:lnTo>
                        <a:pt x="48385" y="94071"/>
                      </a:lnTo>
                      <a:lnTo>
                        <a:pt x="95940" y="14536"/>
                      </a:lnTo>
                      <a:cubicBezTo>
                        <a:pt x="89295" y="9760"/>
                        <a:pt x="80988" y="6853"/>
                        <a:pt x="72474" y="3946"/>
                      </a:cubicBezTo>
                      <a:cubicBezTo>
                        <a:pt x="63960" y="1038"/>
                        <a:pt x="55653" y="0"/>
                        <a:pt x="48178" y="0"/>
                      </a:cubicBezTo>
                      <a:lnTo>
                        <a:pt x="48178" y="0"/>
                      </a:lnTo>
                      <a:close/>
                    </a:path>
                  </a:pathLst>
                </a:custGeom>
                <a:solidFill>
                  <a:srgbClr val="4B53BC"/>
                </a:solidFill>
                <a:ln w="20595" cap="flat">
                  <a:noFill/>
                  <a:prstDash val="solid"/>
                  <a:miter/>
                </a:ln>
              </p:spPr>
              <p:txBody>
                <a:bodyPr rtlCol="0" anchor="ctr"/>
                <a:lstStyle/>
                <a:p>
                  <a:pPr defTabSz="761898">
                    <a:defRPr/>
                  </a:pPr>
                  <a:endParaRPr lang="en-US" sz="1500" kern="0">
                    <a:solidFill>
                      <a:srgbClr val="282828"/>
                    </a:solidFill>
                  </a:endParaRPr>
                </a:p>
              </p:txBody>
            </p:sp>
          </p:grpSp>
        </p:grpSp>
      </p:grpSp>
      <p:sp>
        <p:nvSpPr>
          <p:cNvPr id="3" name="Rectangle 2">
            <a:extLst>
              <a:ext uri="{FF2B5EF4-FFF2-40B4-BE49-F238E27FC236}">
                <a16:creationId xmlns:a16="http://schemas.microsoft.com/office/drawing/2014/main" id="{9F4FB39E-A7DC-3D37-2440-B30617C0E3BD}"/>
              </a:ext>
              <a:ext uri="{C183D7F6-B498-43B3-948B-1728B52AA6E4}">
                <adec:decorative xmlns:adec="http://schemas.microsoft.com/office/drawing/2017/decorative" val="1"/>
              </a:ext>
            </a:extLst>
          </p:cNvPr>
          <p:cNvSpPr/>
          <p:nvPr/>
        </p:nvSpPr>
        <p:spPr>
          <a:xfrm>
            <a:off x="4815853" y="2608237"/>
            <a:ext cx="2634525" cy="2914776"/>
          </a:xfrm>
          <a:prstGeom prst="rect">
            <a:avLst/>
          </a:prstGeom>
        </p:spPr>
        <p:txBody>
          <a:bodyPr wrap="square" anchor="ctr">
            <a:prstTxWarp prst="textArchUp">
              <a:avLst>
                <a:gd name="adj" fmla="val 12930333"/>
              </a:avLst>
            </a:prstTxWarp>
            <a:spAutoFit/>
          </a:bodyPr>
          <a:lstStyle/>
          <a:p>
            <a:pPr algn="ctr" defTabSz="914086">
              <a:defRPr/>
            </a:pPr>
            <a:r>
              <a:rPr lang="en-US" sz="1961" kern="0">
                <a:gradFill>
                  <a:gsLst>
                    <a:gs pos="83000">
                      <a:srgbClr val="282828"/>
                    </a:gs>
                    <a:gs pos="100000">
                      <a:srgbClr val="282828"/>
                    </a:gs>
                  </a:gsLst>
                  <a:lin ang="5400000" scaled="1"/>
                </a:gradFill>
                <a:latin typeface="Segoe UI Semibold"/>
                <a:cs typeface="Segoe UI" pitchFamily="34" charset="0"/>
              </a:rPr>
              <a:t> </a:t>
            </a:r>
            <a:r>
              <a:rPr lang="en-US" sz="2000" kern="0">
                <a:gradFill>
                  <a:gsLst>
                    <a:gs pos="83000">
                      <a:srgbClr val="282828"/>
                    </a:gs>
                    <a:gs pos="100000">
                      <a:srgbClr val="282828"/>
                    </a:gs>
                  </a:gsLst>
                  <a:lin ang="5400000" scaled="1"/>
                </a:gradFill>
                <a:latin typeface="Segoe UI Semibold"/>
                <a:cs typeface="Segoe UI" pitchFamily="34" charset="0"/>
              </a:rPr>
              <a:t>Microsoft Defender</a:t>
            </a:r>
            <a:endParaRPr lang="en-US" sz="1765" kern="0">
              <a:gradFill>
                <a:gsLst>
                  <a:gs pos="83000">
                    <a:srgbClr val="282828"/>
                  </a:gs>
                  <a:gs pos="100000">
                    <a:srgbClr val="282828"/>
                  </a:gs>
                </a:gsLst>
                <a:lin ang="5400000" scaled="1"/>
              </a:gradFill>
              <a:latin typeface="Segoe UI Semibold"/>
            </a:endParaRPr>
          </a:p>
        </p:txBody>
      </p:sp>
      <p:pic>
        <p:nvPicPr>
          <p:cNvPr id="2" name="Image 5">
            <a:extLst>
              <a:ext uri="{FF2B5EF4-FFF2-40B4-BE49-F238E27FC236}">
                <a16:creationId xmlns:a16="http://schemas.microsoft.com/office/drawing/2014/main" id="{E19C22CB-0BC6-0CBD-CAC3-DFB1E0DE3C9C}"/>
              </a:ext>
            </a:extLst>
          </p:cNvPr>
          <p:cNvPicPr>
            <a:picLocks noChangeAspect="1"/>
          </p:cNvPicPr>
          <p:nvPr>
            <p:custDataLst>
              <p:tags r:id="rId1"/>
            </p:custDataLst>
          </p:nvPr>
        </p:nvPicPr>
        <p:blipFill>
          <a:blip r:embed="rId10"/>
          <a:stretch>
            <a:fillRect/>
          </a:stretch>
        </p:blipFill>
        <p:spPr>
          <a:xfrm>
            <a:off x="9857033" y="4108415"/>
            <a:ext cx="451960" cy="497157"/>
          </a:xfrm>
          <a:prstGeom prst="rect">
            <a:avLst/>
          </a:prstGeom>
        </p:spPr>
      </p:pic>
      <p:sp>
        <p:nvSpPr>
          <p:cNvPr id="4" name="Titre 3">
            <a:extLst>
              <a:ext uri="{FF2B5EF4-FFF2-40B4-BE49-F238E27FC236}">
                <a16:creationId xmlns:a16="http://schemas.microsoft.com/office/drawing/2014/main" id="{2FA70021-3840-C05D-E1AC-4E520628A32A}"/>
              </a:ext>
            </a:extLst>
          </p:cNvPr>
          <p:cNvSpPr>
            <a:spLocks noGrp="1"/>
          </p:cNvSpPr>
          <p:nvPr>
            <p:ph type="title"/>
          </p:nvPr>
        </p:nvSpPr>
        <p:spPr>
          <a:xfrm>
            <a:off x="454630" y="494238"/>
            <a:ext cx="10336212" cy="553998"/>
          </a:xfrm>
        </p:spPr>
        <p:txBody>
          <a:bodyPr/>
          <a:lstStyle/>
          <a:p>
            <a:r>
              <a:rPr lang="fr-FR">
                <a:solidFill>
                  <a:srgbClr val="2D418D"/>
                </a:solidFill>
                <a:latin typeface="Continuum Medium" panose="00000400000000000000" pitchFamily="2" charset="0"/>
                <a:cs typeface="Lato Light"/>
              </a:rPr>
              <a:t>La sécurisation de bout en bout</a:t>
            </a:r>
          </a:p>
        </p:txBody>
      </p:sp>
      <p:sp>
        <p:nvSpPr>
          <p:cNvPr id="18" name="Rectangle 17">
            <a:extLst>
              <a:ext uri="{FF2B5EF4-FFF2-40B4-BE49-F238E27FC236}">
                <a16:creationId xmlns:a16="http://schemas.microsoft.com/office/drawing/2014/main" id="{DE62DB71-CE43-9C03-C3F1-18026D03964C}"/>
              </a:ext>
              <a:ext uri="{C183D7F6-B498-43B3-948B-1728B52AA6E4}">
                <adec:decorative xmlns:adec="http://schemas.microsoft.com/office/drawing/2017/decorative" val="1"/>
              </a:ext>
            </a:extLst>
          </p:cNvPr>
          <p:cNvSpPr/>
          <p:nvPr/>
        </p:nvSpPr>
        <p:spPr>
          <a:xfrm>
            <a:off x="4901905" y="2428564"/>
            <a:ext cx="2634525" cy="2914776"/>
          </a:xfrm>
          <a:prstGeom prst="rect">
            <a:avLst/>
          </a:prstGeom>
        </p:spPr>
        <p:txBody>
          <a:bodyPr wrap="square" anchor="ctr">
            <a:prstTxWarp prst="textArchDown">
              <a:avLst/>
            </a:prstTxWarp>
            <a:spAutoFit/>
          </a:bodyPr>
          <a:lstStyle/>
          <a:p>
            <a:pPr algn="ctr" defTabSz="914086">
              <a:defRPr/>
            </a:pPr>
            <a:r>
              <a:rPr lang="en-US" sz="2000" kern="0" err="1">
                <a:gradFill>
                  <a:gsLst>
                    <a:gs pos="83000">
                      <a:srgbClr val="282828"/>
                    </a:gs>
                    <a:gs pos="100000">
                      <a:srgbClr val="282828"/>
                    </a:gs>
                  </a:gsLst>
                  <a:lin ang="5400000" scaled="1"/>
                </a:gradFill>
                <a:latin typeface="Segoe UI Semibold"/>
                <a:cs typeface="Segoe UI" pitchFamily="34" charset="0"/>
              </a:rPr>
              <a:t>Entra</a:t>
            </a:r>
            <a:r>
              <a:rPr lang="en-US" sz="2000" kern="0">
                <a:gradFill>
                  <a:gsLst>
                    <a:gs pos="83000">
                      <a:srgbClr val="282828"/>
                    </a:gs>
                    <a:gs pos="100000">
                      <a:srgbClr val="282828"/>
                    </a:gs>
                  </a:gsLst>
                  <a:lin ang="5400000" scaled="1"/>
                </a:gradFill>
                <a:latin typeface="Segoe UI Semibold"/>
                <a:cs typeface="Segoe UI" pitchFamily="34" charset="0"/>
              </a:rPr>
              <a:t> ID</a:t>
            </a:r>
            <a:endParaRPr lang="en-US" sz="1765" kern="0">
              <a:gradFill>
                <a:gsLst>
                  <a:gs pos="83000">
                    <a:srgbClr val="282828"/>
                  </a:gs>
                  <a:gs pos="100000">
                    <a:srgbClr val="282828"/>
                  </a:gs>
                </a:gsLst>
                <a:lin ang="5400000" scaled="1"/>
              </a:gradFill>
              <a:latin typeface="Segoe UI Semibold"/>
            </a:endParaRPr>
          </a:p>
        </p:txBody>
      </p:sp>
    </p:spTree>
    <p:extLst>
      <p:ext uri="{BB962C8B-B14F-4D97-AF65-F5344CB8AC3E}">
        <p14:creationId xmlns:p14="http://schemas.microsoft.com/office/powerpoint/2010/main" val="172454899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8BA0F39A-43C0-6D93-6775-659DEF5EEBD8}"/>
              </a:ext>
            </a:extLst>
          </p:cNvPr>
          <p:cNvSpPr/>
          <p:nvPr/>
        </p:nvSpPr>
        <p:spPr>
          <a:xfrm>
            <a:off x="1584400" y="4398371"/>
            <a:ext cx="9066306" cy="14077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 name="Rectangle 13">
            <a:extLst>
              <a:ext uri="{FF2B5EF4-FFF2-40B4-BE49-F238E27FC236}">
                <a16:creationId xmlns:a16="http://schemas.microsoft.com/office/drawing/2014/main" id="{B7F09E70-9A93-6841-B0DA-F67DA713F21A}"/>
              </a:ext>
            </a:extLst>
          </p:cNvPr>
          <p:cNvSpPr/>
          <p:nvPr/>
        </p:nvSpPr>
        <p:spPr>
          <a:xfrm>
            <a:off x="1584400" y="3001357"/>
            <a:ext cx="9066306" cy="14077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Rectangle 1">
            <a:extLst>
              <a:ext uri="{FF2B5EF4-FFF2-40B4-BE49-F238E27FC236}">
                <a16:creationId xmlns:a16="http://schemas.microsoft.com/office/drawing/2014/main" id="{23176197-2AA6-4587-DDA1-54210A8A7FCB}"/>
              </a:ext>
            </a:extLst>
          </p:cNvPr>
          <p:cNvSpPr/>
          <p:nvPr/>
        </p:nvSpPr>
        <p:spPr>
          <a:xfrm>
            <a:off x="1584400" y="1604343"/>
            <a:ext cx="9066306" cy="14077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 name="Titre 3">
            <a:extLst>
              <a:ext uri="{FF2B5EF4-FFF2-40B4-BE49-F238E27FC236}">
                <a16:creationId xmlns:a16="http://schemas.microsoft.com/office/drawing/2014/main" id="{AF398F34-06C8-53B9-6F23-9E7685EBDDA9}"/>
              </a:ext>
            </a:extLst>
          </p:cNvPr>
          <p:cNvSpPr>
            <a:spLocks noGrp="1"/>
          </p:cNvSpPr>
          <p:nvPr>
            <p:ph type="title"/>
          </p:nvPr>
        </p:nvSpPr>
        <p:spPr>
          <a:xfrm>
            <a:off x="407988" y="619307"/>
            <a:ext cx="10336212" cy="553998"/>
          </a:xfrm>
        </p:spPr>
        <p:txBody>
          <a:bodyPr/>
          <a:lstStyle/>
          <a:p>
            <a:r>
              <a:rPr lang="fr-FR" sz="3600">
                <a:solidFill>
                  <a:srgbClr val="2D418D"/>
                </a:solidFill>
                <a:latin typeface="Continuum Medium" panose="00000400000000000000" pitchFamily="2" charset="0"/>
                <a:cs typeface="Lato Light"/>
              </a:rPr>
              <a:t>L’approche de sécurisation de bout en bout</a:t>
            </a:r>
          </a:p>
        </p:txBody>
      </p:sp>
      <p:cxnSp>
        <p:nvCxnSpPr>
          <p:cNvPr id="8" name="Connecteur droit 7">
            <a:extLst>
              <a:ext uri="{FF2B5EF4-FFF2-40B4-BE49-F238E27FC236}">
                <a16:creationId xmlns:a16="http://schemas.microsoft.com/office/drawing/2014/main" id="{DB968C23-FCDC-C353-9A24-B50B53A5C8D6}"/>
              </a:ext>
            </a:extLst>
          </p:cNvPr>
          <p:cNvCxnSpPr>
            <a:cxnSpLocks/>
          </p:cNvCxnSpPr>
          <p:nvPr/>
        </p:nvCxnSpPr>
        <p:spPr>
          <a:xfrm>
            <a:off x="4793766" y="2603376"/>
            <a:ext cx="4300634" cy="0"/>
          </a:xfrm>
          <a:prstGeom prst="line">
            <a:avLst/>
          </a:prstGeom>
          <a:ln w="177800"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 name="Connecteur droit 8">
            <a:extLst>
              <a:ext uri="{FF2B5EF4-FFF2-40B4-BE49-F238E27FC236}">
                <a16:creationId xmlns:a16="http://schemas.microsoft.com/office/drawing/2014/main" id="{DF3B4C11-184E-19ED-F184-DCDD2BC4F386}"/>
              </a:ext>
            </a:extLst>
          </p:cNvPr>
          <p:cNvCxnSpPr>
            <a:cxnSpLocks/>
          </p:cNvCxnSpPr>
          <p:nvPr/>
        </p:nvCxnSpPr>
        <p:spPr>
          <a:xfrm>
            <a:off x="4987364" y="4009188"/>
            <a:ext cx="4107036" cy="0"/>
          </a:xfrm>
          <a:prstGeom prst="line">
            <a:avLst/>
          </a:prstGeom>
          <a:ln w="177800"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 name="Connecteur droit 9">
            <a:extLst>
              <a:ext uri="{FF2B5EF4-FFF2-40B4-BE49-F238E27FC236}">
                <a16:creationId xmlns:a16="http://schemas.microsoft.com/office/drawing/2014/main" id="{75589718-4442-80FD-1E98-FE7DD53D332E}"/>
              </a:ext>
            </a:extLst>
          </p:cNvPr>
          <p:cNvCxnSpPr>
            <a:cxnSpLocks/>
          </p:cNvCxnSpPr>
          <p:nvPr/>
        </p:nvCxnSpPr>
        <p:spPr>
          <a:xfrm>
            <a:off x="4987364" y="5400706"/>
            <a:ext cx="4315491" cy="6667"/>
          </a:xfrm>
          <a:prstGeom prst="line">
            <a:avLst/>
          </a:prstGeom>
          <a:ln w="177800" cap="rnd">
            <a:solidFill>
              <a:schemeClr val="accent1"/>
            </a:solidFill>
            <a:round/>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1" name="Espace réservé du texte 8">
            <a:extLst>
              <a:ext uri="{FF2B5EF4-FFF2-40B4-BE49-F238E27FC236}">
                <a16:creationId xmlns:a16="http://schemas.microsoft.com/office/drawing/2014/main" id="{1A58C6B0-A426-8FEA-3DEE-07E7363D086F}"/>
              </a:ext>
            </a:extLst>
          </p:cNvPr>
          <p:cNvSpPr>
            <a:spLocks noGrp="1"/>
          </p:cNvSpPr>
          <p:nvPr>
            <p:ph type="body" sz="quarter" idx="18"/>
          </p:nvPr>
        </p:nvSpPr>
        <p:spPr>
          <a:xfrm>
            <a:off x="1730780" y="2113400"/>
            <a:ext cx="2541600" cy="215444"/>
          </a:xfrm>
        </p:spPr>
        <p:txBody>
          <a:bodyPr/>
          <a:lstStyle/>
          <a:p>
            <a:pPr lvl="1"/>
            <a:r>
              <a:rPr lang="fr-FR" sz="1400"/>
              <a:t>Sécuriser les accès</a:t>
            </a:r>
          </a:p>
        </p:txBody>
      </p:sp>
      <p:sp>
        <p:nvSpPr>
          <p:cNvPr id="12" name="Espace réservé du texte 8">
            <a:extLst>
              <a:ext uri="{FF2B5EF4-FFF2-40B4-BE49-F238E27FC236}">
                <a16:creationId xmlns:a16="http://schemas.microsoft.com/office/drawing/2014/main" id="{8D390898-FF4E-D677-3CBA-46D232139F80}"/>
              </a:ext>
            </a:extLst>
          </p:cNvPr>
          <p:cNvSpPr txBox="1">
            <a:spLocks/>
          </p:cNvSpPr>
          <p:nvPr/>
        </p:nvSpPr>
        <p:spPr>
          <a:xfrm>
            <a:off x="1730780" y="3510941"/>
            <a:ext cx="2541600" cy="215444"/>
          </a:xfrm>
          <a:prstGeom prst="rect">
            <a:avLst/>
          </a:prstGeom>
        </p:spPr>
        <p:txBody>
          <a:bodyPr vert="horz" lIns="0" tIns="0" rIns="0" bIns="0" rtlCol="0" anchor="t" anchorCtr="0">
            <a:spAutoFit/>
          </a:bodyPr>
          <a:lstStyle>
            <a:lvl1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1pPr>
            <a:lvl2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2pPr>
            <a:lvl3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3pPr>
            <a:lvl4pPr marL="180000" indent="-18000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4pPr>
            <a:lvl5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5pPr>
            <a:lvl6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6pPr>
            <a:lvl7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7pPr>
            <a:lvl8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8pPr>
            <a:lvl9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9pPr>
          </a:lstStyle>
          <a:p>
            <a:pPr lvl="1"/>
            <a:r>
              <a:rPr lang="fr-FR" sz="1400"/>
              <a:t>Sécuriser les périphériques</a:t>
            </a:r>
          </a:p>
        </p:txBody>
      </p:sp>
      <p:sp>
        <p:nvSpPr>
          <p:cNvPr id="13" name="Espace réservé du texte 8">
            <a:extLst>
              <a:ext uri="{FF2B5EF4-FFF2-40B4-BE49-F238E27FC236}">
                <a16:creationId xmlns:a16="http://schemas.microsoft.com/office/drawing/2014/main" id="{5D245151-FE1E-D52B-2586-09BFAE158EDB}"/>
              </a:ext>
            </a:extLst>
          </p:cNvPr>
          <p:cNvSpPr txBox="1">
            <a:spLocks/>
          </p:cNvSpPr>
          <p:nvPr/>
        </p:nvSpPr>
        <p:spPr>
          <a:xfrm>
            <a:off x="1730780" y="4882541"/>
            <a:ext cx="2541600" cy="215444"/>
          </a:xfrm>
          <a:prstGeom prst="rect">
            <a:avLst/>
          </a:prstGeom>
        </p:spPr>
        <p:txBody>
          <a:bodyPr vert="horz" lIns="0" tIns="0" rIns="0" bIns="0" rtlCol="0" anchor="t" anchorCtr="0">
            <a:spAutoFit/>
          </a:bodyPr>
          <a:lstStyle>
            <a:lvl1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1pPr>
            <a:lvl2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2pPr>
            <a:lvl3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3pPr>
            <a:lvl4pPr marL="180000" indent="-18000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4pPr>
            <a:lvl5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5pPr>
            <a:lvl6pPr marL="0" indent="0" algn="l" defTabSz="914400" rtl="0" eaLnBrk="1" latinLnBrk="0" hangingPunct="1">
              <a:lnSpc>
                <a:spcPct val="100000"/>
              </a:lnSpc>
              <a:spcBef>
                <a:spcPts val="0"/>
              </a:spcBef>
              <a:spcAft>
                <a:spcPts val="600"/>
              </a:spcAft>
              <a:buFontTx/>
              <a:buNone/>
              <a:defRPr sz="1600" b="1" kern="1200">
                <a:solidFill>
                  <a:schemeClr val="accent1"/>
                </a:solidFill>
                <a:latin typeface="Lato" panose="020B0604020202020204" charset="0"/>
                <a:ea typeface="+mn-ea"/>
                <a:cs typeface="+mn-cs"/>
              </a:defRPr>
            </a:lvl6pPr>
            <a:lvl7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7pPr>
            <a:lvl8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8pPr>
            <a:lvl9pPr marL="0" indent="0" algn="l" defTabSz="914400" rtl="0" eaLnBrk="1" latinLnBrk="0" hangingPunct="1">
              <a:lnSpc>
                <a:spcPct val="100000"/>
              </a:lnSpc>
              <a:spcBef>
                <a:spcPts val="0"/>
              </a:spcBef>
              <a:spcAft>
                <a:spcPts val="600"/>
              </a:spcAft>
              <a:buFontTx/>
              <a:buNone/>
              <a:defRPr sz="1600" b="1" i="0" kern="1200">
                <a:solidFill>
                  <a:schemeClr val="accent1"/>
                </a:solidFill>
                <a:latin typeface="Lato" panose="020B0604020202020204" charset="0"/>
                <a:ea typeface="+mn-ea"/>
                <a:cs typeface="+mn-cs"/>
              </a:defRPr>
            </a:lvl9pPr>
          </a:lstStyle>
          <a:p>
            <a:pPr lvl="1"/>
            <a:r>
              <a:rPr lang="fr-FR" sz="1400"/>
              <a:t>Sécuriser les données</a:t>
            </a:r>
          </a:p>
        </p:txBody>
      </p:sp>
      <p:sp>
        <p:nvSpPr>
          <p:cNvPr id="15" name="Forme libre : forme 14">
            <a:extLst>
              <a:ext uri="{FF2B5EF4-FFF2-40B4-BE49-F238E27FC236}">
                <a16:creationId xmlns:a16="http://schemas.microsoft.com/office/drawing/2014/main" id="{A35F747B-13EB-9DC0-D871-194FC7B6EF24}"/>
              </a:ext>
            </a:extLst>
          </p:cNvPr>
          <p:cNvSpPr/>
          <p:nvPr/>
        </p:nvSpPr>
        <p:spPr>
          <a:xfrm>
            <a:off x="10612877" y="2647342"/>
            <a:ext cx="37829" cy="1371600"/>
          </a:xfrm>
          <a:custGeom>
            <a:avLst/>
            <a:gdLst>
              <a:gd name="connsiteX0" fmla="*/ 0 w 37829"/>
              <a:gd name="connsiteY0" fmla="*/ 0 h 1371600"/>
              <a:gd name="connsiteX1" fmla="*/ 0 w 37829"/>
              <a:gd name="connsiteY1" fmla="*/ 1371600 h 1371600"/>
            </a:gdLst>
            <a:ahLst/>
            <a:cxnLst>
              <a:cxn ang="0">
                <a:pos x="connsiteX0" y="connsiteY0"/>
              </a:cxn>
              <a:cxn ang="0">
                <a:pos x="connsiteX1" y="connsiteY1"/>
              </a:cxn>
            </a:cxnLst>
            <a:rect l="l" t="t" r="r" b="b"/>
            <a:pathLst>
              <a:path w="37829" h="1371600">
                <a:moveTo>
                  <a:pt x="0" y="0"/>
                </a:moveTo>
                <a:cubicBezTo>
                  <a:pt x="85117" y="515566"/>
                  <a:pt x="0" y="1371600"/>
                  <a:pt x="0" y="1371600"/>
                </a:cubicBezTo>
              </a:path>
            </a:pathLst>
          </a:cu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7" name="Parenthèse fermante 16">
            <a:extLst>
              <a:ext uri="{FF2B5EF4-FFF2-40B4-BE49-F238E27FC236}">
                <a16:creationId xmlns:a16="http://schemas.microsoft.com/office/drawing/2014/main" id="{84228A6E-6332-1E5A-322D-53C2CCA8AD3E}"/>
              </a:ext>
            </a:extLst>
          </p:cNvPr>
          <p:cNvSpPr/>
          <p:nvPr/>
        </p:nvSpPr>
        <p:spPr>
          <a:xfrm>
            <a:off x="9108165" y="2601486"/>
            <a:ext cx="389379" cy="1407700"/>
          </a:xfrm>
          <a:prstGeom prst="rightBracket">
            <a:avLst/>
          </a:prstGeom>
          <a:ln w="177800" cap="rnd">
            <a:solidFill>
              <a:schemeClr val="accent1"/>
            </a:solidFill>
            <a:roun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sp>
        <p:nvSpPr>
          <p:cNvPr id="23" name="ZoneTexte 22">
            <a:extLst>
              <a:ext uri="{FF2B5EF4-FFF2-40B4-BE49-F238E27FC236}">
                <a16:creationId xmlns:a16="http://schemas.microsoft.com/office/drawing/2014/main" id="{74767FCF-F028-E8BC-23B1-66560BB93F0D}"/>
              </a:ext>
            </a:extLst>
          </p:cNvPr>
          <p:cNvSpPr txBox="1"/>
          <p:nvPr/>
        </p:nvSpPr>
        <p:spPr>
          <a:xfrm>
            <a:off x="7236915" y="1670005"/>
            <a:ext cx="3052120" cy="646331"/>
          </a:xfrm>
          <a:prstGeom prst="rect">
            <a:avLst/>
          </a:prstGeom>
          <a:noFill/>
        </p:spPr>
        <p:txBody>
          <a:bodyPr wrap="square" lIns="0" tIns="0" rIns="0" bIns="0" rtlCol="0">
            <a:spAutoFit/>
          </a:bodyPr>
          <a:lstStyle/>
          <a:p>
            <a:pPr algn="l"/>
            <a:r>
              <a:rPr lang="fr-FR" sz="1400"/>
              <a:t>Octroyer des accès au SI via des périphériques virtuels sécurisés avec </a:t>
            </a:r>
            <a:r>
              <a:rPr lang="fr-FR" sz="1400" b="1">
                <a:solidFill>
                  <a:schemeClr val="accent1"/>
                </a:solidFill>
              </a:rPr>
              <a:t>Azure Virtual Desktop</a:t>
            </a:r>
            <a:r>
              <a:rPr lang="fr-FR" sz="1400"/>
              <a:t> ou </a:t>
            </a:r>
            <a:r>
              <a:rPr lang="fr-FR" sz="1400" b="1">
                <a:solidFill>
                  <a:schemeClr val="accent1"/>
                </a:solidFill>
              </a:rPr>
              <a:t>Windows 365 </a:t>
            </a:r>
          </a:p>
        </p:txBody>
      </p:sp>
      <p:sp>
        <p:nvSpPr>
          <p:cNvPr id="25" name="ZoneTexte 24">
            <a:extLst>
              <a:ext uri="{FF2B5EF4-FFF2-40B4-BE49-F238E27FC236}">
                <a16:creationId xmlns:a16="http://schemas.microsoft.com/office/drawing/2014/main" id="{3AAE610B-C462-BDE3-AF41-4FF9507B1A54}"/>
              </a:ext>
            </a:extLst>
          </p:cNvPr>
          <p:cNvSpPr txBox="1"/>
          <p:nvPr/>
        </p:nvSpPr>
        <p:spPr>
          <a:xfrm>
            <a:off x="7142641" y="3167670"/>
            <a:ext cx="1542752" cy="646331"/>
          </a:xfrm>
          <a:prstGeom prst="rect">
            <a:avLst/>
          </a:prstGeom>
          <a:noFill/>
        </p:spPr>
        <p:txBody>
          <a:bodyPr wrap="square" lIns="0" tIns="0" rIns="0" bIns="0" rtlCol="0">
            <a:spAutoFit/>
          </a:bodyPr>
          <a:lstStyle/>
          <a:p>
            <a:pPr algn="l"/>
            <a:r>
              <a:rPr lang="fr-FR" sz="1400"/>
              <a:t>Consolider tous les périphériques dans </a:t>
            </a:r>
            <a:r>
              <a:rPr lang="fr-FR" sz="1400" b="1">
                <a:solidFill>
                  <a:schemeClr val="accent1"/>
                </a:solidFill>
              </a:rPr>
              <a:t>Microsoft Intune</a:t>
            </a:r>
          </a:p>
        </p:txBody>
      </p:sp>
      <p:sp>
        <p:nvSpPr>
          <p:cNvPr id="27" name="ZoneTexte 26">
            <a:extLst>
              <a:ext uri="{FF2B5EF4-FFF2-40B4-BE49-F238E27FC236}">
                <a16:creationId xmlns:a16="http://schemas.microsoft.com/office/drawing/2014/main" id="{42879A43-FB7A-FCA3-E5E1-1A496C901B4A}"/>
              </a:ext>
            </a:extLst>
          </p:cNvPr>
          <p:cNvSpPr txBox="1"/>
          <p:nvPr/>
        </p:nvSpPr>
        <p:spPr>
          <a:xfrm>
            <a:off x="5283501" y="4542123"/>
            <a:ext cx="1714117" cy="646331"/>
          </a:xfrm>
          <a:prstGeom prst="rect">
            <a:avLst/>
          </a:prstGeom>
          <a:noFill/>
        </p:spPr>
        <p:txBody>
          <a:bodyPr wrap="square" lIns="0" tIns="0" rIns="0" bIns="0" rtlCol="0">
            <a:spAutoFit/>
          </a:bodyPr>
          <a:lstStyle/>
          <a:p>
            <a:pPr algn="l"/>
            <a:r>
              <a:rPr lang="fr-FR" sz="1400"/>
              <a:t>Identifier les données sensibles avec </a:t>
            </a:r>
            <a:r>
              <a:rPr lang="fr-FR" sz="1400" b="1">
                <a:solidFill>
                  <a:schemeClr val="accent1"/>
                </a:solidFill>
              </a:rPr>
              <a:t>Microsoft </a:t>
            </a:r>
            <a:r>
              <a:rPr lang="fr-FR" sz="1400" b="1" err="1">
                <a:solidFill>
                  <a:schemeClr val="accent1"/>
                </a:solidFill>
              </a:rPr>
              <a:t>Purview</a:t>
            </a:r>
            <a:endParaRPr lang="fr-FR" sz="1400"/>
          </a:p>
        </p:txBody>
      </p:sp>
      <p:sp>
        <p:nvSpPr>
          <p:cNvPr id="28" name="ZoneTexte 27">
            <a:extLst>
              <a:ext uri="{FF2B5EF4-FFF2-40B4-BE49-F238E27FC236}">
                <a16:creationId xmlns:a16="http://schemas.microsoft.com/office/drawing/2014/main" id="{B9A066EF-D097-99B1-F21D-C4F29380A7E2}"/>
              </a:ext>
            </a:extLst>
          </p:cNvPr>
          <p:cNvSpPr txBox="1"/>
          <p:nvPr/>
        </p:nvSpPr>
        <p:spPr>
          <a:xfrm>
            <a:off x="7142641" y="4542123"/>
            <a:ext cx="1647527" cy="646331"/>
          </a:xfrm>
          <a:prstGeom prst="rect">
            <a:avLst/>
          </a:prstGeom>
          <a:noFill/>
        </p:spPr>
        <p:txBody>
          <a:bodyPr wrap="square" lIns="0" tIns="0" rIns="0" bIns="0" rtlCol="0">
            <a:spAutoFit/>
          </a:bodyPr>
          <a:lstStyle/>
          <a:p>
            <a:pPr algn="l"/>
            <a:r>
              <a:rPr lang="fr-FR" sz="1400"/>
              <a:t>Protéger les données avec </a:t>
            </a:r>
            <a:r>
              <a:rPr lang="fr-FR" sz="1400" b="1">
                <a:solidFill>
                  <a:schemeClr val="accent1"/>
                </a:solidFill>
              </a:rPr>
              <a:t>Microsoft </a:t>
            </a:r>
            <a:r>
              <a:rPr lang="fr-FR" sz="1400" b="1" err="1">
                <a:solidFill>
                  <a:schemeClr val="accent1"/>
                </a:solidFill>
              </a:rPr>
              <a:t>Purview</a:t>
            </a:r>
            <a:endParaRPr lang="fr-FR" sz="1400" b="1">
              <a:solidFill>
                <a:schemeClr val="accent1"/>
              </a:solidFill>
            </a:endParaRPr>
          </a:p>
        </p:txBody>
      </p:sp>
      <p:sp>
        <p:nvSpPr>
          <p:cNvPr id="32" name="Parenthèse fermante 31">
            <a:extLst>
              <a:ext uri="{FF2B5EF4-FFF2-40B4-BE49-F238E27FC236}">
                <a16:creationId xmlns:a16="http://schemas.microsoft.com/office/drawing/2014/main" id="{F11F57D7-F7D8-02EB-2D44-1F6946A4CAAB}"/>
              </a:ext>
            </a:extLst>
          </p:cNvPr>
          <p:cNvSpPr/>
          <p:nvPr/>
        </p:nvSpPr>
        <p:spPr>
          <a:xfrm rot="10800000">
            <a:off x="4786452" y="4009186"/>
            <a:ext cx="379219" cy="1397540"/>
          </a:xfrm>
          <a:prstGeom prst="rightBracket">
            <a:avLst/>
          </a:prstGeom>
          <a:ln w="177800" cap="rnd">
            <a:solidFill>
              <a:schemeClr val="accent1"/>
            </a:solidFill>
            <a:roun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sp>
        <p:nvSpPr>
          <p:cNvPr id="34" name="Ellipse 33">
            <a:extLst>
              <a:ext uri="{FF2B5EF4-FFF2-40B4-BE49-F238E27FC236}">
                <a16:creationId xmlns:a16="http://schemas.microsoft.com/office/drawing/2014/main" id="{CE982287-F98C-3A65-D7A2-96C302CB1ED0}"/>
              </a:ext>
            </a:extLst>
          </p:cNvPr>
          <p:cNvSpPr/>
          <p:nvPr/>
        </p:nvSpPr>
        <p:spPr>
          <a:xfrm>
            <a:off x="7592080" y="2446674"/>
            <a:ext cx="295275" cy="285736"/>
          </a:xfrm>
          <a:prstGeom prst="ellipse">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6" name="Ellipse 35">
            <a:extLst>
              <a:ext uri="{FF2B5EF4-FFF2-40B4-BE49-F238E27FC236}">
                <a16:creationId xmlns:a16="http://schemas.microsoft.com/office/drawing/2014/main" id="{8D56BFCF-F001-9AF4-E949-418CF7BDA82B}"/>
              </a:ext>
            </a:extLst>
          </p:cNvPr>
          <p:cNvSpPr/>
          <p:nvPr/>
        </p:nvSpPr>
        <p:spPr>
          <a:xfrm>
            <a:off x="7621467" y="3866318"/>
            <a:ext cx="295275" cy="285736"/>
          </a:xfrm>
          <a:prstGeom prst="ellipse">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7" name="Ellipse 36">
            <a:extLst>
              <a:ext uri="{FF2B5EF4-FFF2-40B4-BE49-F238E27FC236}">
                <a16:creationId xmlns:a16="http://schemas.microsoft.com/office/drawing/2014/main" id="{8A0E4D2C-F138-2F9B-3752-D0F2718BC54B}"/>
              </a:ext>
            </a:extLst>
          </p:cNvPr>
          <p:cNvSpPr/>
          <p:nvPr/>
        </p:nvSpPr>
        <p:spPr>
          <a:xfrm>
            <a:off x="5887253" y="5260709"/>
            <a:ext cx="295275" cy="285736"/>
          </a:xfrm>
          <a:prstGeom prst="ellipse">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8" name="Ellipse 37">
            <a:extLst>
              <a:ext uri="{FF2B5EF4-FFF2-40B4-BE49-F238E27FC236}">
                <a16:creationId xmlns:a16="http://schemas.microsoft.com/office/drawing/2014/main" id="{22B702FE-B813-7228-509B-AE1E47EC7805}"/>
              </a:ext>
            </a:extLst>
          </p:cNvPr>
          <p:cNvSpPr/>
          <p:nvPr/>
        </p:nvSpPr>
        <p:spPr>
          <a:xfrm>
            <a:off x="7625384" y="5255973"/>
            <a:ext cx="295275" cy="285736"/>
          </a:xfrm>
          <a:prstGeom prst="ellipse">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1" name="Ellipse 40">
            <a:extLst>
              <a:ext uri="{FF2B5EF4-FFF2-40B4-BE49-F238E27FC236}">
                <a16:creationId xmlns:a16="http://schemas.microsoft.com/office/drawing/2014/main" id="{DB950333-250C-A2E4-49F1-BBB1306E4169}"/>
              </a:ext>
            </a:extLst>
          </p:cNvPr>
          <p:cNvSpPr/>
          <p:nvPr/>
        </p:nvSpPr>
        <p:spPr>
          <a:xfrm>
            <a:off x="5823837" y="3866318"/>
            <a:ext cx="295275" cy="285736"/>
          </a:xfrm>
          <a:prstGeom prst="ellipse">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ZoneTexte 2">
            <a:extLst>
              <a:ext uri="{FF2B5EF4-FFF2-40B4-BE49-F238E27FC236}">
                <a16:creationId xmlns:a16="http://schemas.microsoft.com/office/drawing/2014/main" id="{E98FD92E-0F53-AC04-4BB9-0EBBF8C8DEF0}"/>
              </a:ext>
            </a:extLst>
          </p:cNvPr>
          <p:cNvSpPr txBox="1"/>
          <p:nvPr/>
        </p:nvSpPr>
        <p:spPr>
          <a:xfrm>
            <a:off x="4793766" y="3258261"/>
            <a:ext cx="2133476" cy="430887"/>
          </a:xfrm>
          <a:prstGeom prst="rect">
            <a:avLst/>
          </a:prstGeom>
          <a:noFill/>
        </p:spPr>
        <p:txBody>
          <a:bodyPr wrap="square" lIns="0" tIns="0" rIns="0" bIns="0" rtlCol="0">
            <a:spAutoFit/>
          </a:bodyPr>
          <a:lstStyle/>
          <a:p>
            <a:pPr algn="l"/>
            <a:r>
              <a:rPr lang="fr-FR" sz="1400"/>
              <a:t>Sécuriser les </a:t>
            </a:r>
            <a:r>
              <a:rPr lang="fr-FR" sz="1400" err="1"/>
              <a:t>Endpoints</a:t>
            </a:r>
            <a:r>
              <a:rPr lang="fr-FR" sz="1400"/>
              <a:t> avec </a:t>
            </a:r>
            <a:r>
              <a:rPr lang="fr-FR" sz="1400" b="1">
                <a:solidFill>
                  <a:schemeClr val="accent1"/>
                </a:solidFill>
              </a:rPr>
              <a:t>Defender for Endpoint</a:t>
            </a:r>
          </a:p>
        </p:txBody>
      </p:sp>
      <p:sp>
        <p:nvSpPr>
          <p:cNvPr id="6" name="Ellipse 5">
            <a:extLst>
              <a:ext uri="{FF2B5EF4-FFF2-40B4-BE49-F238E27FC236}">
                <a16:creationId xmlns:a16="http://schemas.microsoft.com/office/drawing/2014/main" id="{668FE748-DDA9-0B14-346E-230C1A0E31B7}"/>
              </a:ext>
            </a:extLst>
          </p:cNvPr>
          <p:cNvSpPr/>
          <p:nvPr/>
        </p:nvSpPr>
        <p:spPr>
          <a:xfrm>
            <a:off x="5823837" y="2448017"/>
            <a:ext cx="295275" cy="285736"/>
          </a:xfrm>
          <a:prstGeom prst="ellipse">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a:extLst>
              <a:ext uri="{FF2B5EF4-FFF2-40B4-BE49-F238E27FC236}">
                <a16:creationId xmlns:a16="http://schemas.microsoft.com/office/drawing/2014/main" id="{48843396-D7C6-5A60-CAC3-8DC7D2AD761E}"/>
              </a:ext>
            </a:extLst>
          </p:cNvPr>
          <p:cNvSpPr txBox="1"/>
          <p:nvPr/>
        </p:nvSpPr>
        <p:spPr>
          <a:xfrm>
            <a:off x="4887091" y="1663534"/>
            <a:ext cx="2147850" cy="646331"/>
          </a:xfrm>
          <a:prstGeom prst="rect">
            <a:avLst/>
          </a:prstGeom>
          <a:noFill/>
        </p:spPr>
        <p:txBody>
          <a:bodyPr wrap="square" lIns="0" tIns="0" rIns="0" bIns="0" rtlCol="0">
            <a:spAutoFit/>
          </a:bodyPr>
          <a:lstStyle/>
          <a:p>
            <a:pPr algn="l"/>
            <a:r>
              <a:rPr lang="fr-FR" sz="1400"/>
              <a:t>Configurer les périphériques avec </a:t>
            </a:r>
            <a:r>
              <a:rPr lang="fr-FR" sz="1400" b="1">
                <a:solidFill>
                  <a:schemeClr val="accent1"/>
                </a:solidFill>
              </a:rPr>
              <a:t>Microsoft Intune</a:t>
            </a:r>
          </a:p>
        </p:txBody>
      </p:sp>
    </p:spTree>
    <p:extLst>
      <p:ext uri="{BB962C8B-B14F-4D97-AF65-F5344CB8AC3E}">
        <p14:creationId xmlns:p14="http://schemas.microsoft.com/office/powerpoint/2010/main" val="326951935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BDE3E1E-A27A-FC79-97EC-61DE893849E7}"/>
            </a:ext>
          </a:extLst>
        </p:cNvPr>
        <p:cNvGrpSpPr/>
        <p:nvPr/>
      </p:nvGrpSpPr>
      <p:grpSpPr>
        <a:xfrm>
          <a:off x="0" y="0"/>
          <a:ext cx="0" cy="0"/>
          <a:chOff x="0" y="0"/>
          <a:chExt cx="0" cy="0"/>
        </a:xfrm>
      </p:grpSpPr>
      <p:sp>
        <p:nvSpPr>
          <p:cNvPr id="3" name="Rectangle : coins arrondis 2">
            <a:extLst>
              <a:ext uri="{FF2B5EF4-FFF2-40B4-BE49-F238E27FC236}">
                <a16:creationId xmlns:a16="http://schemas.microsoft.com/office/drawing/2014/main" id="{DAAC7E69-BF0C-222B-D0AF-14964D224CB4}"/>
              </a:ext>
            </a:extLst>
          </p:cNvPr>
          <p:cNvSpPr/>
          <p:nvPr/>
        </p:nvSpPr>
        <p:spPr>
          <a:xfrm>
            <a:off x="1071880" y="1092200"/>
            <a:ext cx="10048240" cy="4914120"/>
          </a:xfrm>
          <a:prstGeom prst="roundRect">
            <a:avLst/>
          </a:prstGeom>
          <a:solidFill>
            <a:schemeClr val="accent1"/>
          </a:solidFill>
          <a:ln w="3810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5" name="Graphique 4" descr="Employé de bureau contour">
            <a:extLst>
              <a:ext uri="{FF2B5EF4-FFF2-40B4-BE49-F238E27FC236}">
                <a16:creationId xmlns:a16="http://schemas.microsoft.com/office/drawing/2014/main" id="{9DD05399-F72A-63A6-9CB3-6FC3B43EF2E6}"/>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2198716" y="2369313"/>
            <a:ext cx="1582132" cy="1582132"/>
          </a:xfrm>
          <a:prstGeom prst="rect">
            <a:avLst/>
          </a:prstGeom>
        </p:spPr>
      </p:pic>
      <p:pic>
        <p:nvPicPr>
          <p:cNvPr id="7" name="Graphique 6" descr="Ordinateur portable contour">
            <a:extLst>
              <a:ext uri="{FF2B5EF4-FFF2-40B4-BE49-F238E27FC236}">
                <a16:creationId xmlns:a16="http://schemas.microsoft.com/office/drawing/2014/main" id="{FB58C997-CE6C-CAA3-8AB3-9D90897280F4}"/>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999979" y="2101194"/>
            <a:ext cx="1459582" cy="1459582"/>
          </a:xfrm>
          <a:prstGeom prst="rect">
            <a:avLst/>
          </a:prstGeom>
        </p:spPr>
      </p:pic>
      <p:grpSp>
        <p:nvGrpSpPr>
          <p:cNvPr id="44" name="!! Partner Azure">
            <a:extLst>
              <a:ext uri="{FF2B5EF4-FFF2-40B4-BE49-F238E27FC236}">
                <a16:creationId xmlns:a16="http://schemas.microsoft.com/office/drawing/2014/main" id="{684F37DD-F35A-6136-0F07-4249EF2F0617}"/>
              </a:ext>
              <a:ext uri="{C183D7F6-B498-43B3-948B-1728B52AA6E4}">
                <adec:decorative xmlns:adec="http://schemas.microsoft.com/office/drawing/2017/decorative" val="1"/>
              </a:ext>
            </a:extLst>
          </p:cNvPr>
          <p:cNvGrpSpPr/>
          <p:nvPr/>
        </p:nvGrpSpPr>
        <p:grpSpPr>
          <a:xfrm>
            <a:off x="7824811" y="2019530"/>
            <a:ext cx="743068" cy="743065"/>
            <a:chOff x="1720683" y="3531961"/>
            <a:chExt cx="580030" cy="580028"/>
          </a:xfrm>
        </p:grpSpPr>
        <p:sp>
          <p:nvSpPr>
            <p:cNvPr id="45" name="Oval 322">
              <a:extLst>
                <a:ext uri="{FF2B5EF4-FFF2-40B4-BE49-F238E27FC236}">
                  <a16:creationId xmlns:a16="http://schemas.microsoft.com/office/drawing/2014/main" id="{FEE85762-BCDD-99A0-67BD-F13B81F868CA}"/>
                </a:ext>
              </a:extLst>
            </p:cNvPr>
            <p:cNvSpPr/>
            <p:nvPr/>
          </p:nvSpPr>
          <p:spPr bwMode="auto">
            <a:xfrm>
              <a:off x="1720683" y="3531961"/>
              <a:ext cx="580030" cy="580028"/>
            </a:xfrm>
            <a:prstGeom prst="ellipse">
              <a:avLst/>
            </a:prstGeom>
            <a:solidFill>
              <a:srgbClr val="FFFFFF"/>
            </a:solidFill>
            <a:ln w="9525" cap="flat" cmpd="sng" algn="ctr">
              <a:noFill/>
              <a:prstDash val="solid"/>
              <a:headEnd type="none" w="med" len="med"/>
              <a:tailEnd type="none" w="med" len="med"/>
            </a:ln>
            <a:effectLst>
              <a:outerShdw blurRad="190500" dist="76200" dir="2400000" algn="ctr" rotWithShape="0">
                <a:prstClr val="black">
                  <a:alpha val="30000"/>
                </a:prstClr>
              </a:outerShdw>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2353" kern="0" err="1">
                <a:gradFill>
                  <a:gsLst>
                    <a:gs pos="0">
                      <a:srgbClr val="FFFFFF"/>
                    </a:gs>
                    <a:gs pos="100000">
                      <a:srgbClr val="FFFFFF"/>
                    </a:gs>
                  </a:gsLst>
                  <a:lin ang="5400000" scaled="0"/>
                </a:gradFill>
                <a:latin typeface="Segoe UI"/>
                <a:cs typeface="Segoe UI" pitchFamily="34" charset="0"/>
              </a:endParaRPr>
            </a:p>
          </p:txBody>
        </p:sp>
        <p:pic>
          <p:nvPicPr>
            <p:cNvPr id="46" name="Graphic 323">
              <a:extLst>
                <a:ext uri="{FF2B5EF4-FFF2-40B4-BE49-F238E27FC236}">
                  <a16:creationId xmlns:a16="http://schemas.microsoft.com/office/drawing/2014/main" id="{9A556AE3-FB44-F97B-23CA-E5C22E14BC16}"/>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818748" y="3630025"/>
              <a:ext cx="383900" cy="383901"/>
            </a:xfrm>
            <a:prstGeom prst="rect">
              <a:avLst/>
            </a:prstGeom>
          </p:spPr>
        </p:pic>
      </p:grpSp>
      <p:grpSp>
        <p:nvGrpSpPr>
          <p:cNvPr id="47" name="!! Partner microsoft">
            <a:extLst>
              <a:ext uri="{FF2B5EF4-FFF2-40B4-BE49-F238E27FC236}">
                <a16:creationId xmlns:a16="http://schemas.microsoft.com/office/drawing/2014/main" id="{24148EBC-0C87-CC46-0E05-F24E129A96E0}"/>
              </a:ext>
              <a:ext uri="{C183D7F6-B498-43B3-948B-1728B52AA6E4}">
                <adec:decorative xmlns:adec="http://schemas.microsoft.com/office/drawing/2017/decorative" val="1"/>
              </a:ext>
            </a:extLst>
          </p:cNvPr>
          <p:cNvGrpSpPr/>
          <p:nvPr/>
        </p:nvGrpSpPr>
        <p:grpSpPr>
          <a:xfrm>
            <a:off x="7824811" y="3738780"/>
            <a:ext cx="743068" cy="743065"/>
            <a:chOff x="10983594" y="5091201"/>
            <a:chExt cx="580030" cy="580028"/>
          </a:xfrm>
        </p:grpSpPr>
        <p:sp>
          <p:nvSpPr>
            <p:cNvPr id="48" name="Oval 311">
              <a:extLst>
                <a:ext uri="{FF2B5EF4-FFF2-40B4-BE49-F238E27FC236}">
                  <a16:creationId xmlns:a16="http://schemas.microsoft.com/office/drawing/2014/main" id="{3294CC6C-9EAC-7482-AB2D-D58A9B497682}"/>
                </a:ext>
              </a:extLst>
            </p:cNvPr>
            <p:cNvSpPr/>
            <p:nvPr/>
          </p:nvSpPr>
          <p:spPr bwMode="auto">
            <a:xfrm>
              <a:off x="10983594" y="5091201"/>
              <a:ext cx="580030" cy="580028"/>
            </a:xfrm>
            <a:prstGeom prst="ellipse">
              <a:avLst/>
            </a:prstGeom>
            <a:solidFill>
              <a:srgbClr val="FFFFFF"/>
            </a:solidFill>
            <a:ln w="9525" cap="flat" cmpd="sng" algn="ctr">
              <a:noFill/>
              <a:prstDash val="solid"/>
              <a:headEnd type="none" w="med" len="med"/>
              <a:tailEnd type="none" w="med" len="med"/>
            </a:ln>
            <a:effectLst>
              <a:outerShdw blurRad="190500" dist="76200" dir="2400000" algn="ctr" rotWithShape="0">
                <a:prstClr val="black">
                  <a:alpha val="30000"/>
                </a:prstClr>
              </a:outerShdw>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2353" kern="0" err="1">
                <a:gradFill>
                  <a:gsLst>
                    <a:gs pos="0">
                      <a:srgbClr val="FFFFFF"/>
                    </a:gs>
                    <a:gs pos="100000">
                      <a:srgbClr val="FFFFFF"/>
                    </a:gs>
                  </a:gsLst>
                  <a:lin ang="5400000" scaled="0"/>
                </a:gradFill>
                <a:latin typeface="Segoe UI"/>
                <a:cs typeface="Segoe UI" pitchFamily="34" charset="0"/>
              </a:endParaRPr>
            </a:p>
          </p:txBody>
        </p:sp>
        <p:pic>
          <p:nvPicPr>
            <p:cNvPr id="49" name="Picture 312">
              <a:extLst>
                <a:ext uri="{FF2B5EF4-FFF2-40B4-BE49-F238E27FC236}">
                  <a16:creationId xmlns:a16="http://schemas.microsoft.com/office/drawing/2014/main" id="{7A0920F5-D807-9BD0-68C1-F359303D6CCC}"/>
                </a:ext>
              </a:extLst>
            </p:cNvPr>
            <p:cNvPicPr>
              <a:picLocks noChangeAspect="1"/>
            </p:cNvPicPr>
            <p:nvPr/>
          </p:nvPicPr>
          <p:blipFill>
            <a:blip r:embed="rId11" cstate="print">
              <a:extLst>
                <a:ext uri="{28A0092B-C50C-407E-A947-70E740481C1C}">
                  <a14:useLocalDpi xmlns:a14="http://schemas.microsoft.com/office/drawing/2010/main"/>
                </a:ext>
              </a:extLst>
            </a:blip>
            <a:stretch>
              <a:fillRect/>
            </a:stretch>
          </p:blipFill>
          <p:spPr>
            <a:xfrm>
              <a:off x="11126934" y="5234540"/>
              <a:ext cx="293351" cy="293351"/>
            </a:xfrm>
            <a:prstGeom prst="rect">
              <a:avLst/>
            </a:prstGeom>
            <a:solidFill>
              <a:srgbClr val="E6E6E6"/>
            </a:solidFill>
          </p:spPr>
        </p:pic>
      </p:grpSp>
      <p:grpSp>
        <p:nvGrpSpPr>
          <p:cNvPr id="50" name="!! Customer more">
            <a:extLst>
              <a:ext uri="{FF2B5EF4-FFF2-40B4-BE49-F238E27FC236}">
                <a16:creationId xmlns:a16="http://schemas.microsoft.com/office/drawing/2014/main" id="{B15AB67E-79F4-52C7-E803-8F53F31BCD68}"/>
              </a:ext>
              <a:ext uri="{C183D7F6-B498-43B3-948B-1728B52AA6E4}">
                <adec:decorative xmlns:adec="http://schemas.microsoft.com/office/drawing/2017/decorative" val="1"/>
              </a:ext>
            </a:extLst>
          </p:cNvPr>
          <p:cNvGrpSpPr/>
          <p:nvPr/>
        </p:nvGrpSpPr>
        <p:grpSpPr>
          <a:xfrm>
            <a:off x="9669264" y="2871996"/>
            <a:ext cx="743068" cy="743065"/>
            <a:chOff x="10836919" y="6232527"/>
            <a:chExt cx="580030" cy="580028"/>
          </a:xfrm>
        </p:grpSpPr>
        <p:sp>
          <p:nvSpPr>
            <p:cNvPr id="51" name="Oval 277">
              <a:extLst>
                <a:ext uri="{FF2B5EF4-FFF2-40B4-BE49-F238E27FC236}">
                  <a16:creationId xmlns:a16="http://schemas.microsoft.com/office/drawing/2014/main" id="{7735E9C1-CCDA-1975-D285-292CA97786A9}"/>
                </a:ext>
              </a:extLst>
            </p:cNvPr>
            <p:cNvSpPr/>
            <p:nvPr/>
          </p:nvSpPr>
          <p:spPr bwMode="auto">
            <a:xfrm>
              <a:off x="10836919" y="6232527"/>
              <a:ext cx="580030" cy="580028"/>
            </a:xfrm>
            <a:prstGeom prst="ellipse">
              <a:avLst/>
            </a:prstGeom>
            <a:solidFill>
              <a:srgbClr val="FFFFFF"/>
            </a:solidFill>
            <a:ln w="9525" cap="flat" cmpd="sng" algn="ctr">
              <a:noFill/>
              <a:prstDash val="solid"/>
              <a:headEnd type="none" w="med" len="med"/>
              <a:tailEnd type="none" w="med" len="med"/>
            </a:ln>
            <a:effectLst>
              <a:outerShdw blurRad="190500" dist="76200" dir="2400000" algn="ctr" rotWithShape="0">
                <a:prstClr val="black">
                  <a:alpha val="30000"/>
                </a:prstClr>
              </a:outerShdw>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2353" kern="0" err="1">
                <a:gradFill>
                  <a:gsLst>
                    <a:gs pos="0">
                      <a:srgbClr val="FFFFFF"/>
                    </a:gs>
                    <a:gs pos="100000">
                      <a:srgbClr val="FFFFFF"/>
                    </a:gs>
                  </a:gsLst>
                  <a:lin ang="5400000" scaled="0"/>
                </a:gradFill>
                <a:latin typeface="Segoe UI"/>
                <a:cs typeface="Segoe UI" pitchFamily="34" charset="0"/>
              </a:endParaRPr>
            </a:p>
          </p:txBody>
        </p:sp>
        <p:grpSp>
          <p:nvGrpSpPr>
            <p:cNvPr id="52" name="Group 278">
              <a:extLst>
                <a:ext uri="{FF2B5EF4-FFF2-40B4-BE49-F238E27FC236}">
                  <a16:creationId xmlns:a16="http://schemas.microsoft.com/office/drawing/2014/main" id="{075DBA1B-17B0-F623-14E5-73EEBCBC64ED}"/>
                </a:ext>
              </a:extLst>
            </p:cNvPr>
            <p:cNvGrpSpPr/>
            <p:nvPr/>
          </p:nvGrpSpPr>
          <p:grpSpPr>
            <a:xfrm>
              <a:off x="10962904" y="6481483"/>
              <a:ext cx="335620" cy="73152"/>
              <a:chOff x="11807837" y="6052457"/>
              <a:chExt cx="335620" cy="73152"/>
            </a:xfrm>
          </p:grpSpPr>
          <p:sp>
            <p:nvSpPr>
              <p:cNvPr id="53" name="Oval 279">
                <a:extLst>
                  <a:ext uri="{FF2B5EF4-FFF2-40B4-BE49-F238E27FC236}">
                    <a16:creationId xmlns:a16="http://schemas.microsoft.com/office/drawing/2014/main" id="{04BFFFA5-0403-54B7-FAE0-C488775F932B}"/>
                  </a:ext>
                </a:extLst>
              </p:cNvPr>
              <p:cNvSpPr/>
              <p:nvPr/>
            </p:nvSpPr>
            <p:spPr bwMode="auto">
              <a:xfrm>
                <a:off x="11807837" y="6052457"/>
                <a:ext cx="73152" cy="73152"/>
              </a:xfrm>
              <a:prstGeom prst="ellipse">
                <a:avLst/>
              </a:prstGeom>
              <a:solidFill>
                <a:schemeClr val="tx1"/>
              </a:solidFill>
              <a:ln w="9525" cap="flat" cmpd="sng" algn="ctr">
                <a:no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2353" kern="0" err="1">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54" name="Oval 280">
                <a:extLst>
                  <a:ext uri="{FF2B5EF4-FFF2-40B4-BE49-F238E27FC236}">
                    <a16:creationId xmlns:a16="http://schemas.microsoft.com/office/drawing/2014/main" id="{473C5856-4C52-8094-4FD2-DE31224A09E9}"/>
                  </a:ext>
                </a:extLst>
              </p:cNvPr>
              <p:cNvSpPr/>
              <p:nvPr/>
            </p:nvSpPr>
            <p:spPr bwMode="auto">
              <a:xfrm>
                <a:off x="11939071" y="6052457"/>
                <a:ext cx="73152" cy="73152"/>
              </a:xfrm>
              <a:prstGeom prst="ellipse">
                <a:avLst/>
              </a:prstGeom>
              <a:solidFill>
                <a:schemeClr val="tx1"/>
              </a:solidFill>
              <a:ln w="9525" cap="flat" cmpd="sng" algn="ctr">
                <a:no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2353" kern="0" err="1">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55" name="Oval 281">
                <a:extLst>
                  <a:ext uri="{FF2B5EF4-FFF2-40B4-BE49-F238E27FC236}">
                    <a16:creationId xmlns:a16="http://schemas.microsoft.com/office/drawing/2014/main" id="{8DBB7132-D4CD-D557-E7C3-257ADEA71DD3}"/>
                  </a:ext>
                </a:extLst>
              </p:cNvPr>
              <p:cNvSpPr/>
              <p:nvPr/>
            </p:nvSpPr>
            <p:spPr bwMode="auto">
              <a:xfrm>
                <a:off x="12070305" y="6052457"/>
                <a:ext cx="73152" cy="73152"/>
              </a:xfrm>
              <a:prstGeom prst="ellipse">
                <a:avLst/>
              </a:prstGeom>
              <a:solidFill>
                <a:schemeClr val="tx1"/>
              </a:solidFill>
              <a:ln w="9525" cap="flat" cmpd="sng" algn="ctr">
                <a:no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2353" kern="0" err="1">
                  <a:gradFill>
                    <a:gsLst>
                      <a:gs pos="0">
                        <a:srgbClr val="FFFFFF"/>
                      </a:gs>
                      <a:gs pos="100000">
                        <a:srgbClr val="FFFFFF"/>
                      </a:gs>
                    </a:gsLst>
                    <a:lin ang="5400000" scaled="0"/>
                  </a:gradFill>
                  <a:latin typeface="Segoe UI"/>
                  <a:ea typeface="Segoe UI" pitchFamily="34" charset="0"/>
                  <a:cs typeface="Segoe UI" pitchFamily="34" charset="0"/>
                </a:endParaRPr>
              </a:p>
            </p:txBody>
          </p:sp>
        </p:grpSp>
      </p:grpSp>
      <p:sp>
        <p:nvSpPr>
          <p:cNvPr id="56" name="Oval 304">
            <a:extLst>
              <a:ext uri="{FF2B5EF4-FFF2-40B4-BE49-F238E27FC236}">
                <a16:creationId xmlns:a16="http://schemas.microsoft.com/office/drawing/2014/main" id="{00B0648E-D2A8-6C80-5FF4-93F587F977B5}"/>
              </a:ext>
              <a:ext uri="{C183D7F6-B498-43B3-948B-1728B52AA6E4}">
                <adec:decorative xmlns:adec="http://schemas.microsoft.com/office/drawing/2017/decorative" val="1"/>
              </a:ext>
            </a:extLst>
          </p:cNvPr>
          <p:cNvSpPr/>
          <p:nvPr/>
        </p:nvSpPr>
        <p:spPr bwMode="auto">
          <a:xfrm>
            <a:off x="8761789" y="2447923"/>
            <a:ext cx="743068" cy="743065"/>
          </a:xfrm>
          <a:prstGeom prst="ellipse">
            <a:avLst/>
          </a:prstGeom>
          <a:solidFill>
            <a:srgbClr val="FFFFFF"/>
          </a:solidFill>
          <a:ln w="9525" cap="flat" cmpd="sng" algn="ctr">
            <a:noFill/>
            <a:prstDash val="solid"/>
            <a:headEnd type="none" w="med" len="med"/>
            <a:tailEnd type="none" w="med" len="med"/>
          </a:ln>
          <a:effectLst>
            <a:outerShdw blurRad="190500" dist="76200" dir="2400000" algn="ctr" rotWithShape="0">
              <a:prstClr val="black">
                <a:alpha val="30000"/>
              </a:prstClr>
            </a:outerShdw>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2353" kern="0" err="1">
              <a:gradFill>
                <a:gsLst>
                  <a:gs pos="0">
                    <a:srgbClr val="FFFFFF"/>
                  </a:gs>
                  <a:gs pos="100000">
                    <a:srgbClr val="FFFFFF"/>
                  </a:gs>
                </a:gsLst>
                <a:lin ang="5400000" scaled="0"/>
              </a:gradFill>
              <a:latin typeface="Segoe UI"/>
              <a:cs typeface="Segoe UI" pitchFamily="34" charset="0"/>
            </a:endParaRPr>
          </a:p>
        </p:txBody>
      </p:sp>
      <p:sp>
        <p:nvSpPr>
          <p:cNvPr id="57" name="Oval 313">
            <a:extLst>
              <a:ext uri="{FF2B5EF4-FFF2-40B4-BE49-F238E27FC236}">
                <a16:creationId xmlns:a16="http://schemas.microsoft.com/office/drawing/2014/main" id="{F73820CB-C61E-F4AC-EBD5-6EF6902E8517}"/>
              </a:ext>
              <a:ext uri="{C183D7F6-B498-43B3-948B-1728B52AA6E4}">
                <adec:decorative xmlns:adec="http://schemas.microsoft.com/office/drawing/2017/decorative" val="1"/>
              </a:ext>
            </a:extLst>
          </p:cNvPr>
          <p:cNvSpPr/>
          <p:nvPr/>
        </p:nvSpPr>
        <p:spPr bwMode="auto">
          <a:xfrm>
            <a:off x="7824811" y="2879155"/>
            <a:ext cx="743068" cy="743065"/>
          </a:xfrm>
          <a:prstGeom prst="ellipse">
            <a:avLst/>
          </a:prstGeom>
          <a:solidFill>
            <a:srgbClr val="FFFFFF"/>
          </a:solidFill>
          <a:ln w="9525" cap="flat" cmpd="sng" algn="ctr">
            <a:noFill/>
            <a:prstDash val="solid"/>
            <a:headEnd type="none" w="med" len="med"/>
            <a:tailEnd type="none" w="med" len="med"/>
          </a:ln>
          <a:effectLst>
            <a:outerShdw blurRad="190500" dist="76200" dir="2400000" algn="ctr" rotWithShape="0">
              <a:prstClr val="black">
                <a:alpha val="30000"/>
              </a:prstClr>
            </a:outerShdw>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2353" kern="0" err="1">
              <a:gradFill>
                <a:gsLst>
                  <a:gs pos="0">
                    <a:srgbClr val="FFFFFF"/>
                  </a:gs>
                  <a:gs pos="100000">
                    <a:srgbClr val="FFFFFF"/>
                  </a:gs>
                </a:gsLst>
                <a:lin ang="5400000" scaled="0"/>
              </a:gradFill>
              <a:latin typeface="Segoe UI"/>
              <a:cs typeface="Segoe UI" pitchFamily="34" charset="0"/>
            </a:endParaRPr>
          </a:p>
        </p:txBody>
      </p:sp>
      <p:sp>
        <p:nvSpPr>
          <p:cNvPr id="58" name="Oval 293">
            <a:extLst>
              <a:ext uri="{FF2B5EF4-FFF2-40B4-BE49-F238E27FC236}">
                <a16:creationId xmlns:a16="http://schemas.microsoft.com/office/drawing/2014/main" id="{FCE851C1-6992-9B30-6F55-B49F8A7AD34D}"/>
              </a:ext>
              <a:ext uri="{C183D7F6-B498-43B3-948B-1728B52AA6E4}">
                <adec:decorative xmlns:adec="http://schemas.microsoft.com/office/drawing/2017/decorative" val="1"/>
              </a:ext>
            </a:extLst>
          </p:cNvPr>
          <p:cNvSpPr/>
          <p:nvPr/>
        </p:nvSpPr>
        <p:spPr bwMode="auto">
          <a:xfrm>
            <a:off x="8761789" y="3313937"/>
            <a:ext cx="743068" cy="743065"/>
          </a:xfrm>
          <a:prstGeom prst="ellipse">
            <a:avLst/>
          </a:prstGeom>
          <a:solidFill>
            <a:srgbClr val="FFFFFF"/>
          </a:solidFill>
          <a:ln w="9525" cap="flat" cmpd="sng" algn="ctr">
            <a:noFill/>
            <a:prstDash val="solid"/>
            <a:headEnd type="none" w="med" len="med"/>
            <a:tailEnd type="none" w="med" len="med"/>
          </a:ln>
          <a:effectLst>
            <a:outerShdw blurRad="190500" dist="76200" dir="2400000" algn="ctr" rotWithShape="0">
              <a:prstClr val="black">
                <a:alpha val="30000"/>
              </a:prstClr>
            </a:outerShdw>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2353" kern="0" err="1">
              <a:gradFill>
                <a:gsLst>
                  <a:gs pos="0">
                    <a:srgbClr val="FFFFFF"/>
                  </a:gs>
                  <a:gs pos="100000">
                    <a:srgbClr val="FFFFFF"/>
                  </a:gs>
                </a:gsLst>
                <a:lin ang="5400000" scaled="0"/>
              </a:gradFill>
              <a:latin typeface="Segoe UI"/>
              <a:cs typeface="Segoe UI" pitchFamily="34" charset="0"/>
            </a:endParaRPr>
          </a:p>
        </p:txBody>
      </p:sp>
      <p:grpSp>
        <p:nvGrpSpPr>
          <p:cNvPr id="65" name="Group 9">
            <a:extLst>
              <a:ext uri="{FF2B5EF4-FFF2-40B4-BE49-F238E27FC236}">
                <a16:creationId xmlns:a16="http://schemas.microsoft.com/office/drawing/2014/main" id="{798BC729-AB98-4A93-C12F-034A4B07BE0C}"/>
              </a:ext>
              <a:ext uri="{C183D7F6-B498-43B3-948B-1728B52AA6E4}">
                <adec:decorative xmlns:adec="http://schemas.microsoft.com/office/drawing/2017/decorative" val="1"/>
              </a:ext>
            </a:extLst>
          </p:cNvPr>
          <p:cNvGrpSpPr>
            <a:grpSpLocks noChangeAspect="1"/>
          </p:cNvGrpSpPr>
          <p:nvPr/>
        </p:nvGrpSpPr>
        <p:grpSpPr bwMode="auto">
          <a:xfrm>
            <a:off x="8958263" y="2709874"/>
            <a:ext cx="350121" cy="218000"/>
            <a:chOff x="6354" y="4096"/>
            <a:chExt cx="318" cy="198"/>
          </a:xfrm>
        </p:grpSpPr>
        <p:sp>
          <p:nvSpPr>
            <p:cNvPr id="66" name="Freeform 10">
              <a:extLst>
                <a:ext uri="{FF2B5EF4-FFF2-40B4-BE49-F238E27FC236}">
                  <a16:creationId xmlns:a16="http://schemas.microsoft.com/office/drawing/2014/main" id="{19046FAC-A16C-3933-9DA9-F95DFBB99E3C}"/>
                </a:ext>
              </a:extLst>
            </p:cNvPr>
            <p:cNvSpPr>
              <a:spLocks noEditPoints="1"/>
            </p:cNvSpPr>
            <p:nvPr/>
          </p:nvSpPr>
          <p:spPr bwMode="auto">
            <a:xfrm>
              <a:off x="6354" y="4118"/>
              <a:ext cx="317" cy="176"/>
            </a:xfrm>
            <a:custGeom>
              <a:avLst/>
              <a:gdLst>
                <a:gd name="T0" fmla="*/ 403 w 426"/>
                <a:gd name="T1" fmla="*/ 12 h 236"/>
                <a:gd name="T2" fmla="*/ 403 w 426"/>
                <a:gd name="T3" fmla="*/ 12 h 236"/>
                <a:gd name="T4" fmla="*/ 213 w 426"/>
                <a:gd name="T5" fmla="*/ 107 h 236"/>
                <a:gd name="T6" fmla="*/ 23 w 426"/>
                <a:gd name="T7" fmla="*/ 12 h 236"/>
                <a:gd name="T8" fmla="*/ 0 w 426"/>
                <a:gd name="T9" fmla="*/ 0 h 236"/>
                <a:gd name="T10" fmla="*/ 0 w 426"/>
                <a:gd name="T11" fmla="*/ 12 h 236"/>
                <a:gd name="T12" fmla="*/ 0 w 426"/>
                <a:gd name="T13" fmla="*/ 236 h 236"/>
                <a:gd name="T14" fmla="*/ 426 w 426"/>
                <a:gd name="T15" fmla="*/ 236 h 236"/>
                <a:gd name="T16" fmla="*/ 426 w 426"/>
                <a:gd name="T17" fmla="*/ 12 h 236"/>
                <a:gd name="T18" fmla="*/ 426 w 426"/>
                <a:gd name="T19" fmla="*/ 0 h 236"/>
                <a:gd name="T20" fmla="*/ 403 w 426"/>
                <a:gd name="T21" fmla="*/ 12 h 236"/>
                <a:gd name="T22" fmla="*/ 53 w 426"/>
                <a:gd name="T23" fmla="*/ 130 h 236"/>
                <a:gd name="T24" fmla="*/ 53 w 426"/>
                <a:gd name="T25" fmla="*/ 130 h 236"/>
                <a:gd name="T26" fmla="*/ 105 w 426"/>
                <a:gd name="T27" fmla="*/ 130 h 236"/>
                <a:gd name="T28" fmla="*/ 105 w 426"/>
                <a:gd name="T29" fmla="*/ 182 h 236"/>
                <a:gd name="T30" fmla="*/ 53 w 426"/>
                <a:gd name="T31" fmla="*/ 182 h 236"/>
                <a:gd name="T32" fmla="*/ 53 w 426"/>
                <a:gd name="T33" fmla="*/ 13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236">
                  <a:moveTo>
                    <a:pt x="403" y="12"/>
                  </a:moveTo>
                  <a:lnTo>
                    <a:pt x="403" y="12"/>
                  </a:lnTo>
                  <a:lnTo>
                    <a:pt x="213" y="107"/>
                  </a:lnTo>
                  <a:lnTo>
                    <a:pt x="23" y="12"/>
                  </a:lnTo>
                  <a:lnTo>
                    <a:pt x="0" y="0"/>
                  </a:lnTo>
                  <a:lnTo>
                    <a:pt x="0" y="12"/>
                  </a:lnTo>
                  <a:lnTo>
                    <a:pt x="0" y="236"/>
                  </a:lnTo>
                  <a:lnTo>
                    <a:pt x="426" y="236"/>
                  </a:lnTo>
                  <a:lnTo>
                    <a:pt x="426" y="12"/>
                  </a:lnTo>
                  <a:lnTo>
                    <a:pt x="426" y="0"/>
                  </a:lnTo>
                  <a:lnTo>
                    <a:pt x="403" y="12"/>
                  </a:lnTo>
                  <a:close/>
                  <a:moveTo>
                    <a:pt x="53" y="130"/>
                  </a:moveTo>
                  <a:lnTo>
                    <a:pt x="53" y="130"/>
                  </a:lnTo>
                  <a:lnTo>
                    <a:pt x="105" y="130"/>
                  </a:lnTo>
                  <a:lnTo>
                    <a:pt x="105" y="182"/>
                  </a:lnTo>
                  <a:lnTo>
                    <a:pt x="53" y="182"/>
                  </a:lnTo>
                  <a:lnTo>
                    <a:pt x="53" y="130"/>
                  </a:lnTo>
                  <a:close/>
                </a:path>
              </a:pathLst>
            </a:custGeom>
            <a:solidFill>
              <a:srgbClr val="C1C1C1"/>
            </a:solidFill>
            <a:ln w="0">
              <a:noFill/>
              <a:prstDash val="solid"/>
              <a:round/>
              <a:headEnd/>
              <a:tailEnd/>
            </a:ln>
          </p:spPr>
          <p:txBody>
            <a:bodyPr vert="horz" wrap="square" lIns="76200" tIns="38100" rIns="76200" bIns="38100" numCol="1" anchor="t" anchorCtr="0" compatLnSpc="1">
              <a:prstTxWarp prst="textNoShape">
                <a:avLst/>
              </a:prstTxWarp>
            </a:bodyPr>
            <a:lstStyle/>
            <a:p>
              <a:endParaRPr lang="en-US" sz="1471"/>
            </a:p>
          </p:txBody>
        </p:sp>
        <p:sp>
          <p:nvSpPr>
            <p:cNvPr id="67" name="Rectangle 11">
              <a:extLst>
                <a:ext uri="{FF2B5EF4-FFF2-40B4-BE49-F238E27FC236}">
                  <a16:creationId xmlns:a16="http://schemas.microsoft.com/office/drawing/2014/main" id="{E4D6E0C1-7BB1-F103-9905-F363D8175CF2}"/>
                </a:ext>
              </a:extLst>
            </p:cNvPr>
            <p:cNvSpPr>
              <a:spLocks noChangeArrowheads="1"/>
            </p:cNvSpPr>
            <p:nvPr/>
          </p:nvSpPr>
          <p:spPr bwMode="auto">
            <a:xfrm>
              <a:off x="6671" y="4118"/>
              <a:ext cx="1" cy="1"/>
            </a:xfrm>
            <a:prstGeom prst="rect">
              <a:avLst/>
            </a:prstGeom>
            <a:solidFill>
              <a:srgbClr val="C1C1C1"/>
            </a:solidFill>
            <a:ln w="0">
              <a:noFill/>
              <a:prstDash val="solid"/>
              <a:miter lim="800000"/>
              <a:headEnd/>
              <a:tailEnd/>
            </a:ln>
          </p:spPr>
          <p:txBody>
            <a:bodyPr vert="horz" wrap="square" lIns="76200" tIns="38100" rIns="76200" bIns="38100" numCol="1" anchor="t" anchorCtr="0" compatLnSpc="1">
              <a:prstTxWarp prst="textNoShape">
                <a:avLst/>
              </a:prstTxWarp>
            </a:bodyPr>
            <a:lstStyle/>
            <a:p>
              <a:endParaRPr lang="en-US" sz="1471"/>
            </a:p>
          </p:txBody>
        </p:sp>
        <p:sp>
          <p:nvSpPr>
            <p:cNvPr id="68" name="Rectangle 12">
              <a:extLst>
                <a:ext uri="{FF2B5EF4-FFF2-40B4-BE49-F238E27FC236}">
                  <a16:creationId xmlns:a16="http://schemas.microsoft.com/office/drawing/2014/main" id="{0484C328-46E6-D624-F36C-B5824219ECB4}"/>
                </a:ext>
              </a:extLst>
            </p:cNvPr>
            <p:cNvSpPr>
              <a:spLocks noChangeArrowheads="1"/>
            </p:cNvSpPr>
            <p:nvPr/>
          </p:nvSpPr>
          <p:spPr bwMode="auto">
            <a:xfrm>
              <a:off x="6354" y="4118"/>
              <a:ext cx="1" cy="1"/>
            </a:xfrm>
            <a:prstGeom prst="rect">
              <a:avLst/>
            </a:prstGeom>
            <a:solidFill>
              <a:srgbClr val="C1C1C1"/>
            </a:solidFill>
            <a:ln w="0">
              <a:noFill/>
              <a:prstDash val="solid"/>
              <a:miter lim="800000"/>
              <a:headEnd/>
              <a:tailEnd/>
            </a:ln>
          </p:spPr>
          <p:txBody>
            <a:bodyPr vert="horz" wrap="square" lIns="76200" tIns="38100" rIns="76200" bIns="38100" numCol="1" anchor="t" anchorCtr="0" compatLnSpc="1">
              <a:prstTxWarp prst="textNoShape">
                <a:avLst/>
              </a:prstTxWarp>
            </a:bodyPr>
            <a:lstStyle/>
            <a:p>
              <a:endParaRPr lang="en-US" sz="1471"/>
            </a:p>
          </p:txBody>
        </p:sp>
        <p:sp>
          <p:nvSpPr>
            <p:cNvPr id="69" name="Freeform 13">
              <a:extLst>
                <a:ext uri="{FF2B5EF4-FFF2-40B4-BE49-F238E27FC236}">
                  <a16:creationId xmlns:a16="http://schemas.microsoft.com/office/drawing/2014/main" id="{A3FDF942-3C64-4383-042A-01C8A9F0095A}"/>
                </a:ext>
              </a:extLst>
            </p:cNvPr>
            <p:cNvSpPr>
              <a:spLocks/>
            </p:cNvSpPr>
            <p:nvPr/>
          </p:nvSpPr>
          <p:spPr bwMode="auto">
            <a:xfrm>
              <a:off x="6354" y="4096"/>
              <a:ext cx="317" cy="79"/>
            </a:xfrm>
            <a:custGeom>
              <a:avLst/>
              <a:gdLst>
                <a:gd name="T0" fmla="*/ 0 w 426"/>
                <a:gd name="T1" fmla="*/ 0 h 107"/>
                <a:gd name="T2" fmla="*/ 0 w 426"/>
                <a:gd name="T3" fmla="*/ 0 h 107"/>
                <a:gd name="T4" fmla="*/ 0 w 426"/>
                <a:gd name="T5" fmla="*/ 0 h 107"/>
                <a:gd name="T6" fmla="*/ 23 w 426"/>
                <a:gd name="T7" fmla="*/ 12 h 107"/>
                <a:gd name="T8" fmla="*/ 213 w 426"/>
                <a:gd name="T9" fmla="*/ 107 h 107"/>
                <a:gd name="T10" fmla="*/ 403 w 426"/>
                <a:gd name="T11" fmla="*/ 12 h 107"/>
                <a:gd name="T12" fmla="*/ 426 w 426"/>
                <a:gd name="T13" fmla="*/ 0 h 107"/>
                <a:gd name="T14" fmla="*/ 426 w 426"/>
                <a:gd name="T15" fmla="*/ 0 h 107"/>
                <a:gd name="T16" fmla="*/ 0 w 426"/>
                <a:gd name="T17"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6" h="107">
                  <a:moveTo>
                    <a:pt x="0" y="0"/>
                  </a:moveTo>
                  <a:lnTo>
                    <a:pt x="0" y="0"/>
                  </a:lnTo>
                  <a:lnTo>
                    <a:pt x="0" y="0"/>
                  </a:lnTo>
                  <a:lnTo>
                    <a:pt x="23" y="12"/>
                  </a:lnTo>
                  <a:lnTo>
                    <a:pt x="213" y="107"/>
                  </a:lnTo>
                  <a:lnTo>
                    <a:pt x="403" y="12"/>
                  </a:lnTo>
                  <a:lnTo>
                    <a:pt x="426" y="0"/>
                  </a:lnTo>
                  <a:lnTo>
                    <a:pt x="426" y="0"/>
                  </a:lnTo>
                  <a:lnTo>
                    <a:pt x="0" y="0"/>
                  </a:lnTo>
                  <a:close/>
                </a:path>
              </a:pathLst>
            </a:custGeom>
            <a:solidFill>
              <a:srgbClr val="C1C1C1"/>
            </a:solidFill>
            <a:ln w="0">
              <a:noFill/>
              <a:prstDash val="solid"/>
              <a:round/>
              <a:headEnd/>
              <a:tailEnd/>
            </a:ln>
          </p:spPr>
          <p:txBody>
            <a:bodyPr vert="horz" wrap="square" lIns="76200" tIns="38100" rIns="76200" bIns="38100" numCol="1" anchor="t" anchorCtr="0" compatLnSpc="1">
              <a:prstTxWarp prst="textNoShape">
                <a:avLst/>
              </a:prstTxWarp>
            </a:bodyPr>
            <a:lstStyle/>
            <a:p>
              <a:endParaRPr lang="en-US" sz="1471"/>
            </a:p>
          </p:txBody>
        </p:sp>
        <p:sp>
          <p:nvSpPr>
            <p:cNvPr id="70" name="Freeform 14">
              <a:extLst>
                <a:ext uri="{FF2B5EF4-FFF2-40B4-BE49-F238E27FC236}">
                  <a16:creationId xmlns:a16="http://schemas.microsoft.com/office/drawing/2014/main" id="{EBEB01EA-FEC1-B93F-86B5-D20E541E62BF}"/>
                </a:ext>
              </a:extLst>
            </p:cNvPr>
            <p:cNvSpPr>
              <a:spLocks/>
            </p:cNvSpPr>
            <p:nvPr/>
          </p:nvSpPr>
          <p:spPr bwMode="auto">
            <a:xfrm>
              <a:off x="6393" y="4215"/>
              <a:ext cx="39" cy="39"/>
            </a:xfrm>
            <a:custGeom>
              <a:avLst/>
              <a:gdLst>
                <a:gd name="T0" fmla="*/ 0 w 52"/>
                <a:gd name="T1" fmla="*/ 52 h 52"/>
                <a:gd name="T2" fmla="*/ 0 w 52"/>
                <a:gd name="T3" fmla="*/ 52 h 52"/>
                <a:gd name="T4" fmla="*/ 52 w 52"/>
                <a:gd name="T5" fmla="*/ 52 h 52"/>
                <a:gd name="T6" fmla="*/ 52 w 52"/>
                <a:gd name="T7" fmla="*/ 0 h 52"/>
                <a:gd name="T8" fmla="*/ 0 w 52"/>
                <a:gd name="T9" fmla="*/ 0 h 52"/>
                <a:gd name="T10" fmla="*/ 0 w 52"/>
                <a:gd name="T11" fmla="*/ 52 h 52"/>
              </a:gdLst>
              <a:ahLst/>
              <a:cxnLst>
                <a:cxn ang="0">
                  <a:pos x="T0" y="T1"/>
                </a:cxn>
                <a:cxn ang="0">
                  <a:pos x="T2" y="T3"/>
                </a:cxn>
                <a:cxn ang="0">
                  <a:pos x="T4" y="T5"/>
                </a:cxn>
                <a:cxn ang="0">
                  <a:pos x="T6" y="T7"/>
                </a:cxn>
                <a:cxn ang="0">
                  <a:pos x="T8" y="T9"/>
                </a:cxn>
                <a:cxn ang="0">
                  <a:pos x="T10" y="T11"/>
                </a:cxn>
              </a:cxnLst>
              <a:rect l="0" t="0" r="r" b="b"/>
              <a:pathLst>
                <a:path w="52" h="52">
                  <a:moveTo>
                    <a:pt x="0" y="52"/>
                  </a:moveTo>
                  <a:lnTo>
                    <a:pt x="0" y="52"/>
                  </a:lnTo>
                  <a:lnTo>
                    <a:pt x="52" y="52"/>
                  </a:lnTo>
                  <a:lnTo>
                    <a:pt x="52" y="0"/>
                  </a:lnTo>
                  <a:lnTo>
                    <a:pt x="0" y="0"/>
                  </a:lnTo>
                  <a:lnTo>
                    <a:pt x="0" y="52"/>
                  </a:lnTo>
                  <a:close/>
                </a:path>
              </a:pathLst>
            </a:custGeom>
            <a:solidFill>
              <a:srgbClr val="0078D4"/>
            </a:solidFill>
            <a:ln w="0">
              <a:noFill/>
              <a:prstDash val="solid"/>
              <a:round/>
              <a:headEnd/>
              <a:tailEnd/>
            </a:ln>
          </p:spPr>
          <p:txBody>
            <a:bodyPr vert="horz" wrap="square" lIns="76200" tIns="38100" rIns="76200" bIns="38100" numCol="1" anchor="t" anchorCtr="0" compatLnSpc="1">
              <a:prstTxWarp prst="textNoShape">
                <a:avLst/>
              </a:prstTxWarp>
            </a:bodyPr>
            <a:lstStyle/>
            <a:p>
              <a:endParaRPr lang="en-US" sz="1471"/>
            </a:p>
          </p:txBody>
        </p:sp>
      </p:grpSp>
      <p:pic>
        <p:nvPicPr>
          <p:cNvPr id="71" name="Image 5">
            <a:extLst>
              <a:ext uri="{FF2B5EF4-FFF2-40B4-BE49-F238E27FC236}">
                <a16:creationId xmlns:a16="http://schemas.microsoft.com/office/drawing/2014/main" id="{2E649A3F-A6C2-A2EF-3936-39BA29A45DA4}"/>
              </a:ext>
            </a:extLst>
          </p:cNvPr>
          <p:cNvPicPr>
            <a:picLocks noChangeAspect="1"/>
          </p:cNvPicPr>
          <p:nvPr>
            <p:custDataLst>
              <p:tags r:id="rId1"/>
            </p:custDataLst>
          </p:nvPr>
        </p:nvPicPr>
        <p:blipFill>
          <a:blip r:embed="rId12"/>
          <a:stretch>
            <a:fillRect/>
          </a:stretch>
        </p:blipFill>
        <p:spPr>
          <a:xfrm>
            <a:off x="8908210" y="3429000"/>
            <a:ext cx="451960" cy="497157"/>
          </a:xfrm>
          <a:prstGeom prst="rect">
            <a:avLst/>
          </a:prstGeom>
        </p:spPr>
      </p:pic>
      <p:pic>
        <p:nvPicPr>
          <p:cNvPr id="75" name="Image 74">
            <a:extLst>
              <a:ext uri="{FF2B5EF4-FFF2-40B4-BE49-F238E27FC236}">
                <a16:creationId xmlns:a16="http://schemas.microsoft.com/office/drawing/2014/main" id="{182B1E28-0C27-18E2-0067-A318B8A62905}"/>
              </a:ext>
            </a:extLst>
          </p:cNvPr>
          <p:cNvPicPr>
            <a:picLocks noChangeAspect="1"/>
          </p:cNvPicPr>
          <p:nvPr/>
        </p:nvPicPr>
        <p:blipFill>
          <a:blip r:embed="rId13"/>
          <a:stretch>
            <a:fillRect/>
          </a:stretch>
        </p:blipFill>
        <p:spPr>
          <a:xfrm>
            <a:off x="7998803" y="3042716"/>
            <a:ext cx="483855" cy="483855"/>
          </a:xfrm>
          <a:prstGeom prst="rect">
            <a:avLst/>
          </a:prstGeom>
        </p:spPr>
      </p:pic>
      <p:pic>
        <p:nvPicPr>
          <p:cNvPr id="2" name="Graphique 1" descr="Smartphone avec un remplissage uni">
            <a:extLst>
              <a:ext uri="{FF2B5EF4-FFF2-40B4-BE49-F238E27FC236}">
                <a16:creationId xmlns:a16="http://schemas.microsoft.com/office/drawing/2014/main" id="{3E6FAC95-B944-3C5E-2E87-34FB77FD2743}"/>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5272570" y="1235968"/>
            <a:ext cx="914400" cy="914400"/>
          </a:xfrm>
          <a:prstGeom prst="rect">
            <a:avLst/>
          </a:prstGeom>
        </p:spPr>
      </p:pic>
      <p:pic>
        <p:nvPicPr>
          <p:cNvPr id="4" name="Graphique 3" descr="Ordinateur portable contour">
            <a:extLst>
              <a:ext uri="{FF2B5EF4-FFF2-40B4-BE49-F238E27FC236}">
                <a16:creationId xmlns:a16="http://schemas.microsoft.com/office/drawing/2014/main" id="{B5E51644-7CEB-2AB7-5FDA-FD2237A09565}"/>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4999979" y="4546738"/>
            <a:ext cx="1459582" cy="1459582"/>
          </a:xfrm>
          <a:prstGeom prst="rect">
            <a:avLst/>
          </a:prstGeom>
        </p:spPr>
      </p:pic>
      <p:pic>
        <p:nvPicPr>
          <p:cNvPr id="6" name="Graphique 5" descr="Smartphone avec un remplissage uni">
            <a:extLst>
              <a:ext uri="{FF2B5EF4-FFF2-40B4-BE49-F238E27FC236}">
                <a16:creationId xmlns:a16="http://schemas.microsoft.com/office/drawing/2014/main" id="{37477544-ADA6-A0AF-C50F-3BB63F66F5B6}"/>
              </a:ext>
            </a:extLst>
          </p:cNvPr>
          <p:cNvPicPr>
            <a:picLocks noChangeAspect="1"/>
          </p:cNvPicPr>
          <p:nvPr/>
        </p:nvPicPr>
        <p:blipFill>
          <a:blip r:embed="rId18">
            <a:extLst>
              <a:ext uri="{28A0092B-C50C-407E-A947-70E740481C1C}">
                <a14:useLocalDpi xmlns:a14="http://schemas.microsoft.com/office/drawing/2010/main" val="0"/>
              </a:ext>
              <a:ext uri="{96DAC541-7B7A-43D3-8B79-37D633B846F1}">
                <asvg:svgBlip xmlns:asvg="http://schemas.microsoft.com/office/drawing/2016/SVG/main" r:embed="rId19"/>
              </a:ext>
            </a:extLst>
          </a:blip>
          <a:stretch>
            <a:fillRect/>
          </a:stretch>
        </p:blipFill>
        <p:spPr>
          <a:xfrm>
            <a:off x="5272570" y="3841016"/>
            <a:ext cx="914400" cy="914400"/>
          </a:xfrm>
          <a:prstGeom prst="rect">
            <a:avLst/>
          </a:prstGeom>
        </p:spPr>
      </p:pic>
      <p:sp>
        <p:nvSpPr>
          <p:cNvPr id="8" name="ZoneTexte 7">
            <a:extLst>
              <a:ext uri="{FF2B5EF4-FFF2-40B4-BE49-F238E27FC236}">
                <a16:creationId xmlns:a16="http://schemas.microsoft.com/office/drawing/2014/main" id="{FF087A9D-487C-8720-CF84-BFCD12907AC0}"/>
              </a:ext>
            </a:extLst>
          </p:cNvPr>
          <p:cNvSpPr txBox="1"/>
          <p:nvPr/>
        </p:nvSpPr>
        <p:spPr>
          <a:xfrm>
            <a:off x="442945" y="321984"/>
            <a:ext cx="7791840" cy="553998"/>
          </a:xfrm>
          <a:prstGeom prst="rect">
            <a:avLst/>
          </a:prstGeom>
          <a:noFill/>
        </p:spPr>
        <p:txBody>
          <a:bodyPr wrap="square" lIns="0" tIns="0" rIns="0" bIns="0" rtlCol="0">
            <a:spAutoFit/>
          </a:bodyPr>
          <a:lstStyle/>
          <a:p>
            <a:pPr algn="l"/>
            <a:r>
              <a:rPr kumimoji="0" lang="fr-FR" sz="3600" b="0" i="0" u="none" strike="noStrike" kern="1200" cap="none" spc="0" normalizeH="0" baseline="0" noProof="0">
                <a:ln>
                  <a:noFill/>
                </a:ln>
                <a:solidFill>
                  <a:srgbClr val="2D418D"/>
                </a:solidFill>
                <a:effectLst/>
                <a:uLnTx/>
                <a:uFillTx/>
                <a:latin typeface="Continuum Medium" panose="00000400000000000000" pitchFamily="2" charset="0"/>
                <a:ea typeface="+mj-ea"/>
                <a:cs typeface="Lato Light"/>
              </a:rPr>
              <a:t>Introduction pour nos cas d’us</a:t>
            </a:r>
            <a:r>
              <a:rPr lang="fr-FR" sz="3600" err="1">
                <a:solidFill>
                  <a:srgbClr val="2D418D"/>
                </a:solidFill>
                <a:latin typeface="Continuum Medium" panose="00000400000000000000" pitchFamily="2" charset="0"/>
                <a:ea typeface="+mj-ea"/>
                <a:cs typeface="Lato Light"/>
              </a:rPr>
              <a:t>ages</a:t>
            </a:r>
            <a:endParaRPr lang="fr-FR" sz="1600"/>
          </a:p>
        </p:txBody>
      </p:sp>
      <p:sp>
        <p:nvSpPr>
          <p:cNvPr id="9" name="ZoneTexte 8">
            <a:extLst>
              <a:ext uri="{FF2B5EF4-FFF2-40B4-BE49-F238E27FC236}">
                <a16:creationId xmlns:a16="http://schemas.microsoft.com/office/drawing/2014/main" id="{23667A36-D354-1204-ABF6-56ACEF3C9376}"/>
              </a:ext>
            </a:extLst>
          </p:cNvPr>
          <p:cNvSpPr txBox="1"/>
          <p:nvPr/>
        </p:nvSpPr>
        <p:spPr>
          <a:xfrm>
            <a:off x="2465295" y="6079033"/>
            <a:ext cx="943276" cy="246221"/>
          </a:xfrm>
          <a:prstGeom prst="rect">
            <a:avLst/>
          </a:prstGeom>
          <a:noFill/>
        </p:spPr>
        <p:txBody>
          <a:bodyPr wrap="square" lIns="0" tIns="0" rIns="0" bIns="0" rtlCol="0">
            <a:spAutoFit/>
          </a:bodyPr>
          <a:lstStyle/>
          <a:p>
            <a:pPr algn="l"/>
            <a:r>
              <a:rPr lang="fr-FR" sz="1600" b="1"/>
              <a:t>Utilisateur</a:t>
            </a:r>
          </a:p>
        </p:txBody>
      </p:sp>
      <p:sp>
        <p:nvSpPr>
          <p:cNvPr id="10" name="ZoneTexte 9">
            <a:extLst>
              <a:ext uri="{FF2B5EF4-FFF2-40B4-BE49-F238E27FC236}">
                <a16:creationId xmlns:a16="http://schemas.microsoft.com/office/drawing/2014/main" id="{D41769D8-5561-4E45-F135-FF01D00D4104}"/>
              </a:ext>
            </a:extLst>
          </p:cNvPr>
          <p:cNvSpPr txBox="1"/>
          <p:nvPr/>
        </p:nvSpPr>
        <p:spPr>
          <a:xfrm>
            <a:off x="4472384" y="6073902"/>
            <a:ext cx="2646946" cy="492443"/>
          </a:xfrm>
          <a:prstGeom prst="rect">
            <a:avLst/>
          </a:prstGeom>
          <a:noFill/>
        </p:spPr>
        <p:txBody>
          <a:bodyPr wrap="square" lIns="0" tIns="0" rIns="0" bIns="0" rtlCol="0">
            <a:spAutoFit/>
          </a:bodyPr>
          <a:lstStyle/>
          <a:p>
            <a:pPr algn="ctr"/>
            <a:r>
              <a:rPr lang="fr-FR" sz="1600" b="1"/>
              <a:t>Périphériques professionnels et personnels</a:t>
            </a:r>
          </a:p>
        </p:txBody>
      </p:sp>
      <p:sp>
        <p:nvSpPr>
          <p:cNvPr id="11" name="ZoneTexte 10">
            <a:extLst>
              <a:ext uri="{FF2B5EF4-FFF2-40B4-BE49-F238E27FC236}">
                <a16:creationId xmlns:a16="http://schemas.microsoft.com/office/drawing/2014/main" id="{6804AF97-55FD-6DC7-314D-F8BF1CDF036A}"/>
              </a:ext>
            </a:extLst>
          </p:cNvPr>
          <p:cNvSpPr txBox="1"/>
          <p:nvPr/>
        </p:nvSpPr>
        <p:spPr>
          <a:xfrm>
            <a:off x="8183144" y="6073903"/>
            <a:ext cx="2077476" cy="246221"/>
          </a:xfrm>
          <a:prstGeom prst="rect">
            <a:avLst/>
          </a:prstGeom>
          <a:noFill/>
        </p:spPr>
        <p:txBody>
          <a:bodyPr wrap="square" lIns="0" tIns="0" rIns="0" bIns="0" rtlCol="0">
            <a:spAutoFit/>
          </a:bodyPr>
          <a:lstStyle/>
          <a:p>
            <a:pPr algn="l"/>
            <a:r>
              <a:rPr lang="fr-FR" sz="1600" b="1"/>
              <a:t>Données et services</a:t>
            </a:r>
          </a:p>
        </p:txBody>
      </p:sp>
    </p:spTree>
    <p:extLst>
      <p:ext uri="{BB962C8B-B14F-4D97-AF65-F5344CB8AC3E}">
        <p14:creationId xmlns:p14="http://schemas.microsoft.com/office/powerpoint/2010/main" val="18057534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4"/>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47"/>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5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56"/>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57"/>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58"/>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65"/>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71"/>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7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p:bldP spid="57" grpId="0" animBg="1"/>
      <p:bldP spid="58" grpId="0" animBg="1"/>
    </p:bldLst>
  </p:timing>
  <p:extLst>
    <p:ext uri="{6950BFC3-D8DA-4A85-94F7-54DA5524770B}">
      <p188:commentRel xmlns:p188="http://schemas.microsoft.com/office/powerpoint/2018/8/main" r:id="rId4"/>
    </p:ext>
  </p:extLs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1449E95B-C71D-B32C-64D4-71B5CA018B69}"/>
              </a:ext>
            </a:extLst>
          </p:cNvPr>
          <p:cNvSpPr>
            <a:spLocks noGrp="1"/>
          </p:cNvSpPr>
          <p:nvPr>
            <p:ph type="title"/>
          </p:nvPr>
        </p:nvSpPr>
        <p:spPr>
          <a:xfrm>
            <a:off x="407988" y="2666663"/>
            <a:ext cx="5561012" cy="1477328"/>
          </a:xfrm>
        </p:spPr>
        <p:txBody>
          <a:bodyPr/>
          <a:lstStyle/>
          <a:p>
            <a:r>
              <a:rPr lang="fr-FR"/>
              <a:t>Microsoft </a:t>
            </a:r>
            <a:br>
              <a:rPr lang="fr-FR"/>
            </a:br>
            <a:r>
              <a:rPr lang="fr-FR"/>
              <a:t>Intune</a:t>
            </a:r>
          </a:p>
        </p:txBody>
      </p:sp>
      <p:sp>
        <p:nvSpPr>
          <p:cNvPr id="3" name="Espace réservé du texte 2">
            <a:extLst>
              <a:ext uri="{FF2B5EF4-FFF2-40B4-BE49-F238E27FC236}">
                <a16:creationId xmlns:a16="http://schemas.microsoft.com/office/drawing/2014/main" id="{A4BEA729-41F9-F42B-1422-51F2EBC5B80C}"/>
              </a:ext>
            </a:extLst>
          </p:cNvPr>
          <p:cNvSpPr>
            <a:spLocks noGrp="1"/>
          </p:cNvSpPr>
          <p:nvPr>
            <p:ph type="body" sz="quarter" idx="12"/>
          </p:nvPr>
        </p:nvSpPr>
        <p:spPr/>
        <p:txBody>
          <a:bodyPr/>
          <a:lstStyle/>
          <a:p>
            <a:endParaRPr lang="fr-FR"/>
          </a:p>
        </p:txBody>
      </p:sp>
    </p:spTree>
    <p:extLst>
      <p:ext uri="{BB962C8B-B14F-4D97-AF65-F5344CB8AC3E}">
        <p14:creationId xmlns:p14="http://schemas.microsoft.com/office/powerpoint/2010/main" val="81191912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03F4639-90F3-42A9-DA3A-CB7B4217AF1A}"/>
            </a:ext>
          </a:extLst>
        </p:cNvPr>
        <p:cNvGrpSpPr/>
        <p:nvPr/>
      </p:nvGrpSpPr>
      <p:grpSpPr>
        <a:xfrm>
          <a:off x="0" y="0"/>
          <a:ext cx="0" cy="0"/>
          <a:chOff x="0" y="0"/>
          <a:chExt cx="0" cy="0"/>
        </a:xfrm>
      </p:grpSpPr>
      <p:sp>
        <p:nvSpPr>
          <p:cNvPr id="3" name="Rectangle : coins arrondis 2">
            <a:extLst>
              <a:ext uri="{FF2B5EF4-FFF2-40B4-BE49-F238E27FC236}">
                <a16:creationId xmlns:a16="http://schemas.microsoft.com/office/drawing/2014/main" id="{1C5CCA0B-2688-EFF6-C4A2-8BBB741143E1}"/>
              </a:ext>
            </a:extLst>
          </p:cNvPr>
          <p:cNvSpPr/>
          <p:nvPr/>
        </p:nvSpPr>
        <p:spPr>
          <a:xfrm>
            <a:off x="1071880" y="1092199"/>
            <a:ext cx="10048240" cy="4827337"/>
          </a:xfrm>
          <a:prstGeom prst="roundRect">
            <a:avLst/>
          </a:prstGeom>
          <a:solidFill>
            <a:schemeClr val="accent1"/>
          </a:solidFill>
          <a:ln w="3810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5" name="Graphique 4" descr="Employé de bureau contour">
            <a:extLst>
              <a:ext uri="{FF2B5EF4-FFF2-40B4-BE49-F238E27FC236}">
                <a16:creationId xmlns:a16="http://schemas.microsoft.com/office/drawing/2014/main" id="{EE0C7B1C-4E67-CC4B-BCB0-47006F440AFC}"/>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2198716" y="2369313"/>
            <a:ext cx="1582132" cy="1582132"/>
          </a:xfrm>
          <a:prstGeom prst="rect">
            <a:avLst/>
          </a:prstGeom>
        </p:spPr>
      </p:pic>
      <p:pic>
        <p:nvPicPr>
          <p:cNvPr id="7" name="Graphique 6" descr="Ordinateur portable contour">
            <a:extLst>
              <a:ext uri="{FF2B5EF4-FFF2-40B4-BE49-F238E27FC236}">
                <a16:creationId xmlns:a16="http://schemas.microsoft.com/office/drawing/2014/main" id="{22C869F0-5975-FAFD-ABB4-94D7D4E1A54C}"/>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999979" y="2101194"/>
            <a:ext cx="1459582" cy="1459582"/>
          </a:xfrm>
          <a:prstGeom prst="rect">
            <a:avLst/>
          </a:prstGeom>
        </p:spPr>
      </p:pic>
      <p:grpSp>
        <p:nvGrpSpPr>
          <p:cNvPr id="44" name="!! Partner Azure">
            <a:extLst>
              <a:ext uri="{FF2B5EF4-FFF2-40B4-BE49-F238E27FC236}">
                <a16:creationId xmlns:a16="http://schemas.microsoft.com/office/drawing/2014/main" id="{CECCA557-C0D8-0969-0C37-1B66CF79D507}"/>
              </a:ext>
              <a:ext uri="{C183D7F6-B498-43B3-948B-1728B52AA6E4}">
                <adec:decorative xmlns:adec="http://schemas.microsoft.com/office/drawing/2017/decorative" val="1"/>
              </a:ext>
            </a:extLst>
          </p:cNvPr>
          <p:cNvGrpSpPr/>
          <p:nvPr/>
        </p:nvGrpSpPr>
        <p:grpSpPr>
          <a:xfrm>
            <a:off x="7824811" y="2019530"/>
            <a:ext cx="743068" cy="743065"/>
            <a:chOff x="1720683" y="3531961"/>
            <a:chExt cx="580030" cy="580028"/>
          </a:xfrm>
        </p:grpSpPr>
        <p:sp>
          <p:nvSpPr>
            <p:cNvPr id="45" name="Oval 322">
              <a:extLst>
                <a:ext uri="{FF2B5EF4-FFF2-40B4-BE49-F238E27FC236}">
                  <a16:creationId xmlns:a16="http://schemas.microsoft.com/office/drawing/2014/main" id="{20A5F17C-059A-7119-5D84-1BFB315049AF}"/>
                </a:ext>
              </a:extLst>
            </p:cNvPr>
            <p:cNvSpPr/>
            <p:nvPr/>
          </p:nvSpPr>
          <p:spPr bwMode="auto">
            <a:xfrm>
              <a:off x="1720683" y="3531961"/>
              <a:ext cx="580030" cy="580028"/>
            </a:xfrm>
            <a:prstGeom prst="ellipse">
              <a:avLst/>
            </a:prstGeom>
            <a:solidFill>
              <a:srgbClr val="FFFFFF"/>
            </a:solidFill>
            <a:ln w="9525" cap="flat" cmpd="sng" algn="ctr">
              <a:noFill/>
              <a:prstDash val="solid"/>
              <a:headEnd type="none" w="med" len="med"/>
              <a:tailEnd type="none" w="med" len="med"/>
            </a:ln>
            <a:effectLst>
              <a:outerShdw blurRad="190500" dist="76200" dir="2400000" algn="ctr" rotWithShape="0">
                <a:prstClr val="black">
                  <a:alpha val="30000"/>
                </a:prstClr>
              </a:outerShdw>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2353" kern="0" err="1">
                <a:gradFill>
                  <a:gsLst>
                    <a:gs pos="0">
                      <a:srgbClr val="FFFFFF"/>
                    </a:gs>
                    <a:gs pos="100000">
                      <a:srgbClr val="FFFFFF"/>
                    </a:gs>
                  </a:gsLst>
                  <a:lin ang="5400000" scaled="0"/>
                </a:gradFill>
                <a:latin typeface="Segoe UI"/>
                <a:cs typeface="Segoe UI" pitchFamily="34" charset="0"/>
              </a:endParaRPr>
            </a:p>
          </p:txBody>
        </p:sp>
        <p:pic>
          <p:nvPicPr>
            <p:cNvPr id="46" name="Graphic 323">
              <a:extLst>
                <a:ext uri="{FF2B5EF4-FFF2-40B4-BE49-F238E27FC236}">
                  <a16:creationId xmlns:a16="http://schemas.microsoft.com/office/drawing/2014/main" id="{3B83C54E-7D7B-7467-F64F-498B509AA64C}"/>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818748" y="3630025"/>
              <a:ext cx="383900" cy="383901"/>
            </a:xfrm>
            <a:prstGeom prst="rect">
              <a:avLst/>
            </a:prstGeom>
          </p:spPr>
        </p:pic>
      </p:grpSp>
      <p:grpSp>
        <p:nvGrpSpPr>
          <p:cNvPr id="47" name="!! Partner microsoft">
            <a:extLst>
              <a:ext uri="{FF2B5EF4-FFF2-40B4-BE49-F238E27FC236}">
                <a16:creationId xmlns:a16="http://schemas.microsoft.com/office/drawing/2014/main" id="{AC6234B7-0059-C131-8D20-82711D75DD6C}"/>
              </a:ext>
              <a:ext uri="{C183D7F6-B498-43B3-948B-1728B52AA6E4}">
                <adec:decorative xmlns:adec="http://schemas.microsoft.com/office/drawing/2017/decorative" val="1"/>
              </a:ext>
            </a:extLst>
          </p:cNvPr>
          <p:cNvGrpSpPr/>
          <p:nvPr/>
        </p:nvGrpSpPr>
        <p:grpSpPr>
          <a:xfrm>
            <a:off x="7824811" y="3738780"/>
            <a:ext cx="743068" cy="743065"/>
            <a:chOff x="10983594" y="5091201"/>
            <a:chExt cx="580030" cy="580028"/>
          </a:xfrm>
        </p:grpSpPr>
        <p:sp>
          <p:nvSpPr>
            <p:cNvPr id="48" name="Oval 311">
              <a:extLst>
                <a:ext uri="{FF2B5EF4-FFF2-40B4-BE49-F238E27FC236}">
                  <a16:creationId xmlns:a16="http://schemas.microsoft.com/office/drawing/2014/main" id="{2D71848B-DBC8-9ECD-721E-8412B919755E}"/>
                </a:ext>
              </a:extLst>
            </p:cNvPr>
            <p:cNvSpPr/>
            <p:nvPr/>
          </p:nvSpPr>
          <p:spPr bwMode="auto">
            <a:xfrm>
              <a:off x="10983594" y="5091201"/>
              <a:ext cx="580030" cy="580028"/>
            </a:xfrm>
            <a:prstGeom prst="ellipse">
              <a:avLst/>
            </a:prstGeom>
            <a:solidFill>
              <a:srgbClr val="FFFFFF"/>
            </a:solidFill>
            <a:ln w="9525" cap="flat" cmpd="sng" algn="ctr">
              <a:noFill/>
              <a:prstDash val="solid"/>
              <a:headEnd type="none" w="med" len="med"/>
              <a:tailEnd type="none" w="med" len="med"/>
            </a:ln>
            <a:effectLst>
              <a:outerShdw blurRad="190500" dist="76200" dir="2400000" algn="ctr" rotWithShape="0">
                <a:prstClr val="black">
                  <a:alpha val="30000"/>
                </a:prstClr>
              </a:outerShdw>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2353" kern="0" err="1">
                <a:gradFill>
                  <a:gsLst>
                    <a:gs pos="0">
                      <a:srgbClr val="FFFFFF"/>
                    </a:gs>
                    <a:gs pos="100000">
                      <a:srgbClr val="FFFFFF"/>
                    </a:gs>
                  </a:gsLst>
                  <a:lin ang="5400000" scaled="0"/>
                </a:gradFill>
                <a:latin typeface="Segoe UI"/>
                <a:cs typeface="Segoe UI" pitchFamily="34" charset="0"/>
              </a:endParaRPr>
            </a:p>
          </p:txBody>
        </p:sp>
        <p:pic>
          <p:nvPicPr>
            <p:cNvPr id="49" name="Picture 312">
              <a:extLst>
                <a:ext uri="{FF2B5EF4-FFF2-40B4-BE49-F238E27FC236}">
                  <a16:creationId xmlns:a16="http://schemas.microsoft.com/office/drawing/2014/main" id="{7F13E650-4BFC-34E8-E1B6-A7B4744F1E1D}"/>
                </a:ext>
              </a:extLst>
            </p:cNvPr>
            <p:cNvPicPr>
              <a:picLocks noChangeAspect="1"/>
            </p:cNvPicPr>
            <p:nvPr/>
          </p:nvPicPr>
          <p:blipFill>
            <a:blip r:embed="rId11" cstate="print">
              <a:extLst>
                <a:ext uri="{28A0092B-C50C-407E-A947-70E740481C1C}">
                  <a14:useLocalDpi xmlns:a14="http://schemas.microsoft.com/office/drawing/2010/main"/>
                </a:ext>
              </a:extLst>
            </a:blip>
            <a:stretch>
              <a:fillRect/>
            </a:stretch>
          </p:blipFill>
          <p:spPr>
            <a:xfrm>
              <a:off x="11126934" y="5234540"/>
              <a:ext cx="293351" cy="293351"/>
            </a:xfrm>
            <a:prstGeom prst="rect">
              <a:avLst/>
            </a:prstGeom>
            <a:solidFill>
              <a:srgbClr val="E6E6E6"/>
            </a:solidFill>
          </p:spPr>
        </p:pic>
      </p:grpSp>
      <p:grpSp>
        <p:nvGrpSpPr>
          <p:cNvPr id="50" name="!! Customer more">
            <a:extLst>
              <a:ext uri="{FF2B5EF4-FFF2-40B4-BE49-F238E27FC236}">
                <a16:creationId xmlns:a16="http://schemas.microsoft.com/office/drawing/2014/main" id="{04B25477-7D53-4B86-808E-C7C038E94E2F}"/>
              </a:ext>
              <a:ext uri="{C183D7F6-B498-43B3-948B-1728B52AA6E4}">
                <adec:decorative xmlns:adec="http://schemas.microsoft.com/office/drawing/2017/decorative" val="1"/>
              </a:ext>
            </a:extLst>
          </p:cNvPr>
          <p:cNvGrpSpPr/>
          <p:nvPr/>
        </p:nvGrpSpPr>
        <p:grpSpPr>
          <a:xfrm>
            <a:off x="9669264" y="2871996"/>
            <a:ext cx="743068" cy="743065"/>
            <a:chOff x="10836919" y="6232527"/>
            <a:chExt cx="580030" cy="580028"/>
          </a:xfrm>
        </p:grpSpPr>
        <p:sp>
          <p:nvSpPr>
            <p:cNvPr id="51" name="Oval 277">
              <a:extLst>
                <a:ext uri="{FF2B5EF4-FFF2-40B4-BE49-F238E27FC236}">
                  <a16:creationId xmlns:a16="http://schemas.microsoft.com/office/drawing/2014/main" id="{7D8727A0-6E00-6245-97C2-500ABAB6BF86}"/>
                </a:ext>
              </a:extLst>
            </p:cNvPr>
            <p:cNvSpPr/>
            <p:nvPr/>
          </p:nvSpPr>
          <p:spPr bwMode="auto">
            <a:xfrm>
              <a:off x="10836919" y="6232527"/>
              <a:ext cx="580030" cy="580028"/>
            </a:xfrm>
            <a:prstGeom prst="ellipse">
              <a:avLst/>
            </a:prstGeom>
            <a:solidFill>
              <a:srgbClr val="FFFFFF"/>
            </a:solidFill>
            <a:ln w="9525" cap="flat" cmpd="sng" algn="ctr">
              <a:noFill/>
              <a:prstDash val="solid"/>
              <a:headEnd type="none" w="med" len="med"/>
              <a:tailEnd type="none" w="med" len="med"/>
            </a:ln>
            <a:effectLst>
              <a:outerShdw blurRad="190500" dist="76200" dir="2400000" algn="ctr" rotWithShape="0">
                <a:prstClr val="black">
                  <a:alpha val="30000"/>
                </a:prstClr>
              </a:outerShdw>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2353" kern="0" err="1">
                <a:gradFill>
                  <a:gsLst>
                    <a:gs pos="0">
                      <a:srgbClr val="FFFFFF"/>
                    </a:gs>
                    <a:gs pos="100000">
                      <a:srgbClr val="FFFFFF"/>
                    </a:gs>
                  </a:gsLst>
                  <a:lin ang="5400000" scaled="0"/>
                </a:gradFill>
                <a:latin typeface="Segoe UI"/>
                <a:cs typeface="Segoe UI" pitchFamily="34" charset="0"/>
              </a:endParaRPr>
            </a:p>
          </p:txBody>
        </p:sp>
        <p:grpSp>
          <p:nvGrpSpPr>
            <p:cNvPr id="52" name="Group 278">
              <a:extLst>
                <a:ext uri="{FF2B5EF4-FFF2-40B4-BE49-F238E27FC236}">
                  <a16:creationId xmlns:a16="http://schemas.microsoft.com/office/drawing/2014/main" id="{B575C00D-0F67-C7C8-07B0-D40F3964D4BE}"/>
                </a:ext>
              </a:extLst>
            </p:cNvPr>
            <p:cNvGrpSpPr/>
            <p:nvPr/>
          </p:nvGrpSpPr>
          <p:grpSpPr>
            <a:xfrm>
              <a:off x="10962904" y="6481483"/>
              <a:ext cx="335620" cy="73152"/>
              <a:chOff x="11807837" y="6052457"/>
              <a:chExt cx="335620" cy="73152"/>
            </a:xfrm>
          </p:grpSpPr>
          <p:sp>
            <p:nvSpPr>
              <p:cNvPr id="53" name="Oval 279">
                <a:extLst>
                  <a:ext uri="{FF2B5EF4-FFF2-40B4-BE49-F238E27FC236}">
                    <a16:creationId xmlns:a16="http://schemas.microsoft.com/office/drawing/2014/main" id="{66BB511B-650C-E451-18EE-35B8D5D78DD4}"/>
                  </a:ext>
                </a:extLst>
              </p:cNvPr>
              <p:cNvSpPr/>
              <p:nvPr/>
            </p:nvSpPr>
            <p:spPr bwMode="auto">
              <a:xfrm>
                <a:off x="11807837" y="6052457"/>
                <a:ext cx="73152" cy="73152"/>
              </a:xfrm>
              <a:prstGeom prst="ellipse">
                <a:avLst/>
              </a:prstGeom>
              <a:solidFill>
                <a:schemeClr val="tx1"/>
              </a:solidFill>
              <a:ln w="9525" cap="flat" cmpd="sng" algn="ctr">
                <a:no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2353" kern="0" err="1">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54" name="Oval 280">
                <a:extLst>
                  <a:ext uri="{FF2B5EF4-FFF2-40B4-BE49-F238E27FC236}">
                    <a16:creationId xmlns:a16="http://schemas.microsoft.com/office/drawing/2014/main" id="{D2A76FC0-00AA-EE34-43D2-DD57E37F6989}"/>
                  </a:ext>
                </a:extLst>
              </p:cNvPr>
              <p:cNvSpPr/>
              <p:nvPr/>
            </p:nvSpPr>
            <p:spPr bwMode="auto">
              <a:xfrm>
                <a:off x="11939071" y="6052457"/>
                <a:ext cx="73152" cy="73152"/>
              </a:xfrm>
              <a:prstGeom prst="ellipse">
                <a:avLst/>
              </a:prstGeom>
              <a:solidFill>
                <a:schemeClr val="tx1"/>
              </a:solidFill>
              <a:ln w="9525" cap="flat" cmpd="sng" algn="ctr">
                <a:no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2353" kern="0" err="1">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55" name="Oval 281">
                <a:extLst>
                  <a:ext uri="{FF2B5EF4-FFF2-40B4-BE49-F238E27FC236}">
                    <a16:creationId xmlns:a16="http://schemas.microsoft.com/office/drawing/2014/main" id="{D701E206-7E3F-6593-70BF-72FA5BC24729}"/>
                  </a:ext>
                </a:extLst>
              </p:cNvPr>
              <p:cNvSpPr/>
              <p:nvPr/>
            </p:nvSpPr>
            <p:spPr bwMode="auto">
              <a:xfrm>
                <a:off x="12070305" y="6052457"/>
                <a:ext cx="73152" cy="73152"/>
              </a:xfrm>
              <a:prstGeom prst="ellipse">
                <a:avLst/>
              </a:prstGeom>
              <a:solidFill>
                <a:schemeClr val="tx1"/>
              </a:solidFill>
              <a:ln w="9525" cap="flat" cmpd="sng" algn="ctr">
                <a:no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2353" kern="0" err="1">
                  <a:gradFill>
                    <a:gsLst>
                      <a:gs pos="0">
                        <a:srgbClr val="FFFFFF"/>
                      </a:gs>
                      <a:gs pos="100000">
                        <a:srgbClr val="FFFFFF"/>
                      </a:gs>
                    </a:gsLst>
                    <a:lin ang="5400000" scaled="0"/>
                  </a:gradFill>
                  <a:latin typeface="Segoe UI"/>
                  <a:ea typeface="Segoe UI" pitchFamily="34" charset="0"/>
                  <a:cs typeface="Segoe UI" pitchFamily="34" charset="0"/>
                </a:endParaRPr>
              </a:p>
            </p:txBody>
          </p:sp>
        </p:grpSp>
      </p:grpSp>
      <p:sp>
        <p:nvSpPr>
          <p:cNvPr id="56" name="Oval 304">
            <a:extLst>
              <a:ext uri="{FF2B5EF4-FFF2-40B4-BE49-F238E27FC236}">
                <a16:creationId xmlns:a16="http://schemas.microsoft.com/office/drawing/2014/main" id="{5745CBC4-B57F-6BBA-3C89-013D2E84B22E}"/>
              </a:ext>
              <a:ext uri="{C183D7F6-B498-43B3-948B-1728B52AA6E4}">
                <adec:decorative xmlns:adec="http://schemas.microsoft.com/office/drawing/2017/decorative" val="1"/>
              </a:ext>
            </a:extLst>
          </p:cNvPr>
          <p:cNvSpPr/>
          <p:nvPr/>
        </p:nvSpPr>
        <p:spPr bwMode="auto">
          <a:xfrm>
            <a:off x="8761789" y="2447923"/>
            <a:ext cx="743068" cy="743065"/>
          </a:xfrm>
          <a:prstGeom prst="ellipse">
            <a:avLst/>
          </a:prstGeom>
          <a:solidFill>
            <a:srgbClr val="FFFFFF"/>
          </a:solidFill>
          <a:ln w="9525" cap="flat" cmpd="sng" algn="ctr">
            <a:noFill/>
            <a:prstDash val="solid"/>
            <a:headEnd type="none" w="med" len="med"/>
            <a:tailEnd type="none" w="med" len="med"/>
          </a:ln>
          <a:effectLst>
            <a:outerShdw blurRad="190500" dist="76200" dir="2400000" algn="ctr" rotWithShape="0">
              <a:prstClr val="black">
                <a:alpha val="30000"/>
              </a:prstClr>
            </a:outerShdw>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2353" kern="0" err="1">
              <a:gradFill>
                <a:gsLst>
                  <a:gs pos="0">
                    <a:srgbClr val="FFFFFF"/>
                  </a:gs>
                  <a:gs pos="100000">
                    <a:srgbClr val="FFFFFF"/>
                  </a:gs>
                </a:gsLst>
                <a:lin ang="5400000" scaled="0"/>
              </a:gradFill>
              <a:latin typeface="Segoe UI"/>
              <a:cs typeface="Segoe UI" pitchFamily="34" charset="0"/>
            </a:endParaRPr>
          </a:p>
        </p:txBody>
      </p:sp>
      <p:sp>
        <p:nvSpPr>
          <p:cNvPr id="57" name="Oval 313">
            <a:extLst>
              <a:ext uri="{FF2B5EF4-FFF2-40B4-BE49-F238E27FC236}">
                <a16:creationId xmlns:a16="http://schemas.microsoft.com/office/drawing/2014/main" id="{DC503C08-1AE1-CB60-73F5-BE12B9DE9DAC}"/>
              </a:ext>
              <a:ext uri="{C183D7F6-B498-43B3-948B-1728B52AA6E4}">
                <adec:decorative xmlns:adec="http://schemas.microsoft.com/office/drawing/2017/decorative" val="1"/>
              </a:ext>
            </a:extLst>
          </p:cNvPr>
          <p:cNvSpPr/>
          <p:nvPr/>
        </p:nvSpPr>
        <p:spPr bwMode="auto">
          <a:xfrm>
            <a:off x="7824811" y="2879155"/>
            <a:ext cx="743068" cy="743065"/>
          </a:xfrm>
          <a:prstGeom prst="ellipse">
            <a:avLst/>
          </a:prstGeom>
          <a:solidFill>
            <a:srgbClr val="FFFFFF"/>
          </a:solidFill>
          <a:ln w="9525" cap="flat" cmpd="sng" algn="ctr">
            <a:noFill/>
            <a:prstDash val="solid"/>
            <a:headEnd type="none" w="med" len="med"/>
            <a:tailEnd type="none" w="med" len="med"/>
          </a:ln>
          <a:effectLst>
            <a:outerShdw blurRad="190500" dist="76200" dir="2400000" algn="ctr" rotWithShape="0">
              <a:prstClr val="black">
                <a:alpha val="30000"/>
              </a:prstClr>
            </a:outerShdw>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2353" kern="0" err="1">
              <a:gradFill>
                <a:gsLst>
                  <a:gs pos="0">
                    <a:srgbClr val="FFFFFF"/>
                  </a:gs>
                  <a:gs pos="100000">
                    <a:srgbClr val="FFFFFF"/>
                  </a:gs>
                </a:gsLst>
                <a:lin ang="5400000" scaled="0"/>
              </a:gradFill>
              <a:latin typeface="Segoe UI"/>
              <a:cs typeface="Segoe UI" pitchFamily="34" charset="0"/>
            </a:endParaRPr>
          </a:p>
        </p:txBody>
      </p:sp>
      <p:sp>
        <p:nvSpPr>
          <p:cNvPr id="58" name="Oval 293">
            <a:extLst>
              <a:ext uri="{FF2B5EF4-FFF2-40B4-BE49-F238E27FC236}">
                <a16:creationId xmlns:a16="http://schemas.microsoft.com/office/drawing/2014/main" id="{A810CC2C-867A-1E47-9274-DE0BADA58ECC}"/>
              </a:ext>
              <a:ext uri="{C183D7F6-B498-43B3-948B-1728B52AA6E4}">
                <adec:decorative xmlns:adec="http://schemas.microsoft.com/office/drawing/2017/decorative" val="1"/>
              </a:ext>
            </a:extLst>
          </p:cNvPr>
          <p:cNvSpPr/>
          <p:nvPr/>
        </p:nvSpPr>
        <p:spPr bwMode="auto">
          <a:xfrm>
            <a:off x="8761789" y="3313937"/>
            <a:ext cx="743068" cy="743065"/>
          </a:xfrm>
          <a:prstGeom prst="ellipse">
            <a:avLst/>
          </a:prstGeom>
          <a:solidFill>
            <a:srgbClr val="FFFFFF"/>
          </a:solidFill>
          <a:ln w="9525" cap="flat" cmpd="sng" algn="ctr">
            <a:noFill/>
            <a:prstDash val="solid"/>
            <a:headEnd type="none" w="med" len="med"/>
            <a:tailEnd type="none" w="med" len="med"/>
          </a:ln>
          <a:effectLst>
            <a:outerShdw blurRad="190500" dist="76200" dir="2400000" algn="ctr" rotWithShape="0">
              <a:prstClr val="black">
                <a:alpha val="30000"/>
              </a:prstClr>
            </a:outerShdw>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2353" kern="0" err="1">
              <a:gradFill>
                <a:gsLst>
                  <a:gs pos="0">
                    <a:srgbClr val="FFFFFF"/>
                  </a:gs>
                  <a:gs pos="100000">
                    <a:srgbClr val="FFFFFF"/>
                  </a:gs>
                </a:gsLst>
                <a:lin ang="5400000" scaled="0"/>
              </a:gradFill>
              <a:latin typeface="Segoe UI"/>
              <a:cs typeface="Segoe UI" pitchFamily="34" charset="0"/>
            </a:endParaRPr>
          </a:p>
        </p:txBody>
      </p:sp>
      <p:grpSp>
        <p:nvGrpSpPr>
          <p:cNvPr id="65" name="Group 9">
            <a:extLst>
              <a:ext uri="{FF2B5EF4-FFF2-40B4-BE49-F238E27FC236}">
                <a16:creationId xmlns:a16="http://schemas.microsoft.com/office/drawing/2014/main" id="{797B3C3D-C8E3-66E7-BEED-81778558986A}"/>
              </a:ext>
              <a:ext uri="{C183D7F6-B498-43B3-948B-1728B52AA6E4}">
                <adec:decorative xmlns:adec="http://schemas.microsoft.com/office/drawing/2017/decorative" val="1"/>
              </a:ext>
            </a:extLst>
          </p:cNvPr>
          <p:cNvGrpSpPr>
            <a:grpSpLocks noChangeAspect="1"/>
          </p:cNvGrpSpPr>
          <p:nvPr/>
        </p:nvGrpSpPr>
        <p:grpSpPr bwMode="auto">
          <a:xfrm>
            <a:off x="8958263" y="2709874"/>
            <a:ext cx="350121" cy="218000"/>
            <a:chOff x="6354" y="4096"/>
            <a:chExt cx="318" cy="198"/>
          </a:xfrm>
        </p:grpSpPr>
        <p:sp>
          <p:nvSpPr>
            <p:cNvPr id="66" name="Freeform 10">
              <a:extLst>
                <a:ext uri="{FF2B5EF4-FFF2-40B4-BE49-F238E27FC236}">
                  <a16:creationId xmlns:a16="http://schemas.microsoft.com/office/drawing/2014/main" id="{F9E283D3-6ADB-062A-4395-511621C48601}"/>
                </a:ext>
              </a:extLst>
            </p:cNvPr>
            <p:cNvSpPr>
              <a:spLocks noEditPoints="1"/>
            </p:cNvSpPr>
            <p:nvPr/>
          </p:nvSpPr>
          <p:spPr bwMode="auto">
            <a:xfrm>
              <a:off x="6354" y="4118"/>
              <a:ext cx="317" cy="176"/>
            </a:xfrm>
            <a:custGeom>
              <a:avLst/>
              <a:gdLst>
                <a:gd name="T0" fmla="*/ 403 w 426"/>
                <a:gd name="T1" fmla="*/ 12 h 236"/>
                <a:gd name="T2" fmla="*/ 403 w 426"/>
                <a:gd name="T3" fmla="*/ 12 h 236"/>
                <a:gd name="T4" fmla="*/ 213 w 426"/>
                <a:gd name="T5" fmla="*/ 107 h 236"/>
                <a:gd name="T6" fmla="*/ 23 w 426"/>
                <a:gd name="T7" fmla="*/ 12 h 236"/>
                <a:gd name="T8" fmla="*/ 0 w 426"/>
                <a:gd name="T9" fmla="*/ 0 h 236"/>
                <a:gd name="T10" fmla="*/ 0 w 426"/>
                <a:gd name="T11" fmla="*/ 12 h 236"/>
                <a:gd name="T12" fmla="*/ 0 w 426"/>
                <a:gd name="T13" fmla="*/ 236 h 236"/>
                <a:gd name="T14" fmla="*/ 426 w 426"/>
                <a:gd name="T15" fmla="*/ 236 h 236"/>
                <a:gd name="T16" fmla="*/ 426 w 426"/>
                <a:gd name="T17" fmla="*/ 12 h 236"/>
                <a:gd name="T18" fmla="*/ 426 w 426"/>
                <a:gd name="T19" fmla="*/ 0 h 236"/>
                <a:gd name="T20" fmla="*/ 403 w 426"/>
                <a:gd name="T21" fmla="*/ 12 h 236"/>
                <a:gd name="T22" fmla="*/ 53 w 426"/>
                <a:gd name="T23" fmla="*/ 130 h 236"/>
                <a:gd name="T24" fmla="*/ 53 w 426"/>
                <a:gd name="T25" fmla="*/ 130 h 236"/>
                <a:gd name="T26" fmla="*/ 105 w 426"/>
                <a:gd name="T27" fmla="*/ 130 h 236"/>
                <a:gd name="T28" fmla="*/ 105 w 426"/>
                <a:gd name="T29" fmla="*/ 182 h 236"/>
                <a:gd name="T30" fmla="*/ 53 w 426"/>
                <a:gd name="T31" fmla="*/ 182 h 236"/>
                <a:gd name="T32" fmla="*/ 53 w 426"/>
                <a:gd name="T33" fmla="*/ 13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236">
                  <a:moveTo>
                    <a:pt x="403" y="12"/>
                  </a:moveTo>
                  <a:lnTo>
                    <a:pt x="403" y="12"/>
                  </a:lnTo>
                  <a:lnTo>
                    <a:pt x="213" y="107"/>
                  </a:lnTo>
                  <a:lnTo>
                    <a:pt x="23" y="12"/>
                  </a:lnTo>
                  <a:lnTo>
                    <a:pt x="0" y="0"/>
                  </a:lnTo>
                  <a:lnTo>
                    <a:pt x="0" y="12"/>
                  </a:lnTo>
                  <a:lnTo>
                    <a:pt x="0" y="236"/>
                  </a:lnTo>
                  <a:lnTo>
                    <a:pt x="426" y="236"/>
                  </a:lnTo>
                  <a:lnTo>
                    <a:pt x="426" y="12"/>
                  </a:lnTo>
                  <a:lnTo>
                    <a:pt x="426" y="0"/>
                  </a:lnTo>
                  <a:lnTo>
                    <a:pt x="403" y="12"/>
                  </a:lnTo>
                  <a:close/>
                  <a:moveTo>
                    <a:pt x="53" y="130"/>
                  </a:moveTo>
                  <a:lnTo>
                    <a:pt x="53" y="130"/>
                  </a:lnTo>
                  <a:lnTo>
                    <a:pt x="105" y="130"/>
                  </a:lnTo>
                  <a:lnTo>
                    <a:pt x="105" y="182"/>
                  </a:lnTo>
                  <a:lnTo>
                    <a:pt x="53" y="182"/>
                  </a:lnTo>
                  <a:lnTo>
                    <a:pt x="53" y="130"/>
                  </a:lnTo>
                  <a:close/>
                </a:path>
              </a:pathLst>
            </a:custGeom>
            <a:solidFill>
              <a:srgbClr val="C1C1C1"/>
            </a:solidFill>
            <a:ln w="0">
              <a:noFill/>
              <a:prstDash val="solid"/>
              <a:round/>
              <a:headEnd/>
              <a:tailEnd/>
            </a:ln>
          </p:spPr>
          <p:txBody>
            <a:bodyPr vert="horz" wrap="square" lIns="76200" tIns="38100" rIns="76200" bIns="38100" numCol="1" anchor="t" anchorCtr="0" compatLnSpc="1">
              <a:prstTxWarp prst="textNoShape">
                <a:avLst/>
              </a:prstTxWarp>
            </a:bodyPr>
            <a:lstStyle/>
            <a:p>
              <a:endParaRPr lang="en-US" sz="1471"/>
            </a:p>
          </p:txBody>
        </p:sp>
        <p:sp>
          <p:nvSpPr>
            <p:cNvPr id="67" name="Rectangle 11">
              <a:extLst>
                <a:ext uri="{FF2B5EF4-FFF2-40B4-BE49-F238E27FC236}">
                  <a16:creationId xmlns:a16="http://schemas.microsoft.com/office/drawing/2014/main" id="{52F2AAC5-531F-267D-3B0C-A3C461797705}"/>
                </a:ext>
              </a:extLst>
            </p:cNvPr>
            <p:cNvSpPr>
              <a:spLocks noChangeArrowheads="1"/>
            </p:cNvSpPr>
            <p:nvPr/>
          </p:nvSpPr>
          <p:spPr bwMode="auto">
            <a:xfrm>
              <a:off x="6671" y="4118"/>
              <a:ext cx="1" cy="1"/>
            </a:xfrm>
            <a:prstGeom prst="rect">
              <a:avLst/>
            </a:prstGeom>
            <a:solidFill>
              <a:srgbClr val="C1C1C1"/>
            </a:solidFill>
            <a:ln w="0">
              <a:noFill/>
              <a:prstDash val="solid"/>
              <a:miter lim="800000"/>
              <a:headEnd/>
              <a:tailEnd/>
            </a:ln>
          </p:spPr>
          <p:txBody>
            <a:bodyPr vert="horz" wrap="square" lIns="76200" tIns="38100" rIns="76200" bIns="38100" numCol="1" anchor="t" anchorCtr="0" compatLnSpc="1">
              <a:prstTxWarp prst="textNoShape">
                <a:avLst/>
              </a:prstTxWarp>
            </a:bodyPr>
            <a:lstStyle/>
            <a:p>
              <a:endParaRPr lang="en-US" sz="1471"/>
            </a:p>
          </p:txBody>
        </p:sp>
        <p:sp>
          <p:nvSpPr>
            <p:cNvPr id="68" name="Rectangle 12">
              <a:extLst>
                <a:ext uri="{FF2B5EF4-FFF2-40B4-BE49-F238E27FC236}">
                  <a16:creationId xmlns:a16="http://schemas.microsoft.com/office/drawing/2014/main" id="{539E7467-B40D-B5D9-D308-8FBC904F913D}"/>
                </a:ext>
              </a:extLst>
            </p:cNvPr>
            <p:cNvSpPr>
              <a:spLocks noChangeArrowheads="1"/>
            </p:cNvSpPr>
            <p:nvPr/>
          </p:nvSpPr>
          <p:spPr bwMode="auto">
            <a:xfrm>
              <a:off x="6354" y="4118"/>
              <a:ext cx="1" cy="1"/>
            </a:xfrm>
            <a:prstGeom prst="rect">
              <a:avLst/>
            </a:prstGeom>
            <a:solidFill>
              <a:srgbClr val="C1C1C1"/>
            </a:solidFill>
            <a:ln w="0">
              <a:noFill/>
              <a:prstDash val="solid"/>
              <a:miter lim="800000"/>
              <a:headEnd/>
              <a:tailEnd/>
            </a:ln>
          </p:spPr>
          <p:txBody>
            <a:bodyPr vert="horz" wrap="square" lIns="76200" tIns="38100" rIns="76200" bIns="38100" numCol="1" anchor="t" anchorCtr="0" compatLnSpc="1">
              <a:prstTxWarp prst="textNoShape">
                <a:avLst/>
              </a:prstTxWarp>
            </a:bodyPr>
            <a:lstStyle/>
            <a:p>
              <a:endParaRPr lang="en-US" sz="1471"/>
            </a:p>
          </p:txBody>
        </p:sp>
        <p:sp>
          <p:nvSpPr>
            <p:cNvPr id="69" name="Freeform 13">
              <a:extLst>
                <a:ext uri="{FF2B5EF4-FFF2-40B4-BE49-F238E27FC236}">
                  <a16:creationId xmlns:a16="http://schemas.microsoft.com/office/drawing/2014/main" id="{7BA51AB7-74DF-E187-1255-750BE14E1A67}"/>
                </a:ext>
              </a:extLst>
            </p:cNvPr>
            <p:cNvSpPr>
              <a:spLocks/>
            </p:cNvSpPr>
            <p:nvPr/>
          </p:nvSpPr>
          <p:spPr bwMode="auto">
            <a:xfrm>
              <a:off x="6354" y="4096"/>
              <a:ext cx="317" cy="79"/>
            </a:xfrm>
            <a:custGeom>
              <a:avLst/>
              <a:gdLst>
                <a:gd name="T0" fmla="*/ 0 w 426"/>
                <a:gd name="T1" fmla="*/ 0 h 107"/>
                <a:gd name="T2" fmla="*/ 0 w 426"/>
                <a:gd name="T3" fmla="*/ 0 h 107"/>
                <a:gd name="T4" fmla="*/ 0 w 426"/>
                <a:gd name="T5" fmla="*/ 0 h 107"/>
                <a:gd name="T6" fmla="*/ 23 w 426"/>
                <a:gd name="T7" fmla="*/ 12 h 107"/>
                <a:gd name="T8" fmla="*/ 213 w 426"/>
                <a:gd name="T9" fmla="*/ 107 h 107"/>
                <a:gd name="T10" fmla="*/ 403 w 426"/>
                <a:gd name="T11" fmla="*/ 12 h 107"/>
                <a:gd name="T12" fmla="*/ 426 w 426"/>
                <a:gd name="T13" fmla="*/ 0 h 107"/>
                <a:gd name="T14" fmla="*/ 426 w 426"/>
                <a:gd name="T15" fmla="*/ 0 h 107"/>
                <a:gd name="T16" fmla="*/ 0 w 426"/>
                <a:gd name="T17"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6" h="107">
                  <a:moveTo>
                    <a:pt x="0" y="0"/>
                  </a:moveTo>
                  <a:lnTo>
                    <a:pt x="0" y="0"/>
                  </a:lnTo>
                  <a:lnTo>
                    <a:pt x="0" y="0"/>
                  </a:lnTo>
                  <a:lnTo>
                    <a:pt x="23" y="12"/>
                  </a:lnTo>
                  <a:lnTo>
                    <a:pt x="213" y="107"/>
                  </a:lnTo>
                  <a:lnTo>
                    <a:pt x="403" y="12"/>
                  </a:lnTo>
                  <a:lnTo>
                    <a:pt x="426" y="0"/>
                  </a:lnTo>
                  <a:lnTo>
                    <a:pt x="426" y="0"/>
                  </a:lnTo>
                  <a:lnTo>
                    <a:pt x="0" y="0"/>
                  </a:lnTo>
                  <a:close/>
                </a:path>
              </a:pathLst>
            </a:custGeom>
            <a:solidFill>
              <a:srgbClr val="C1C1C1"/>
            </a:solidFill>
            <a:ln w="0">
              <a:noFill/>
              <a:prstDash val="solid"/>
              <a:round/>
              <a:headEnd/>
              <a:tailEnd/>
            </a:ln>
          </p:spPr>
          <p:txBody>
            <a:bodyPr vert="horz" wrap="square" lIns="76200" tIns="38100" rIns="76200" bIns="38100" numCol="1" anchor="t" anchorCtr="0" compatLnSpc="1">
              <a:prstTxWarp prst="textNoShape">
                <a:avLst/>
              </a:prstTxWarp>
            </a:bodyPr>
            <a:lstStyle/>
            <a:p>
              <a:endParaRPr lang="en-US" sz="1471"/>
            </a:p>
          </p:txBody>
        </p:sp>
        <p:sp>
          <p:nvSpPr>
            <p:cNvPr id="70" name="Freeform 14">
              <a:extLst>
                <a:ext uri="{FF2B5EF4-FFF2-40B4-BE49-F238E27FC236}">
                  <a16:creationId xmlns:a16="http://schemas.microsoft.com/office/drawing/2014/main" id="{A45E4C07-1B3E-CB0C-8899-C2E32815CF89}"/>
                </a:ext>
              </a:extLst>
            </p:cNvPr>
            <p:cNvSpPr>
              <a:spLocks/>
            </p:cNvSpPr>
            <p:nvPr/>
          </p:nvSpPr>
          <p:spPr bwMode="auto">
            <a:xfrm>
              <a:off x="6393" y="4215"/>
              <a:ext cx="39" cy="39"/>
            </a:xfrm>
            <a:custGeom>
              <a:avLst/>
              <a:gdLst>
                <a:gd name="T0" fmla="*/ 0 w 52"/>
                <a:gd name="T1" fmla="*/ 52 h 52"/>
                <a:gd name="T2" fmla="*/ 0 w 52"/>
                <a:gd name="T3" fmla="*/ 52 h 52"/>
                <a:gd name="T4" fmla="*/ 52 w 52"/>
                <a:gd name="T5" fmla="*/ 52 h 52"/>
                <a:gd name="T6" fmla="*/ 52 w 52"/>
                <a:gd name="T7" fmla="*/ 0 h 52"/>
                <a:gd name="T8" fmla="*/ 0 w 52"/>
                <a:gd name="T9" fmla="*/ 0 h 52"/>
                <a:gd name="T10" fmla="*/ 0 w 52"/>
                <a:gd name="T11" fmla="*/ 52 h 52"/>
              </a:gdLst>
              <a:ahLst/>
              <a:cxnLst>
                <a:cxn ang="0">
                  <a:pos x="T0" y="T1"/>
                </a:cxn>
                <a:cxn ang="0">
                  <a:pos x="T2" y="T3"/>
                </a:cxn>
                <a:cxn ang="0">
                  <a:pos x="T4" y="T5"/>
                </a:cxn>
                <a:cxn ang="0">
                  <a:pos x="T6" y="T7"/>
                </a:cxn>
                <a:cxn ang="0">
                  <a:pos x="T8" y="T9"/>
                </a:cxn>
                <a:cxn ang="0">
                  <a:pos x="T10" y="T11"/>
                </a:cxn>
              </a:cxnLst>
              <a:rect l="0" t="0" r="r" b="b"/>
              <a:pathLst>
                <a:path w="52" h="52">
                  <a:moveTo>
                    <a:pt x="0" y="52"/>
                  </a:moveTo>
                  <a:lnTo>
                    <a:pt x="0" y="52"/>
                  </a:lnTo>
                  <a:lnTo>
                    <a:pt x="52" y="52"/>
                  </a:lnTo>
                  <a:lnTo>
                    <a:pt x="52" y="0"/>
                  </a:lnTo>
                  <a:lnTo>
                    <a:pt x="0" y="0"/>
                  </a:lnTo>
                  <a:lnTo>
                    <a:pt x="0" y="52"/>
                  </a:lnTo>
                  <a:close/>
                </a:path>
              </a:pathLst>
            </a:custGeom>
            <a:solidFill>
              <a:srgbClr val="0078D4"/>
            </a:solidFill>
            <a:ln w="0">
              <a:noFill/>
              <a:prstDash val="solid"/>
              <a:round/>
              <a:headEnd/>
              <a:tailEnd/>
            </a:ln>
          </p:spPr>
          <p:txBody>
            <a:bodyPr vert="horz" wrap="square" lIns="76200" tIns="38100" rIns="76200" bIns="38100" numCol="1" anchor="t" anchorCtr="0" compatLnSpc="1">
              <a:prstTxWarp prst="textNoShape">
                <a:avLst/>
              </a:prstTxWarp>
            </a:bodyPr>
            <a:lstStyle/>
            <a:p>
              <a:endParaRPr lang="en-US" sz="1471"/>
            </a:p>
          </p:txBody>
        </p:sp>
      </p:grpSp>
      <p:pic>
        <p:nvPicPr>
          <p:cNvPr id="71" name="Image 5">
            <a:extLst>
              <a:ext uri="{FF2B5EF4-FFF2-40B4-BE49-F238E27FC236}">
                <a16:creationId xmlns:a16="http://schemas.microsoft.com/office/drawing/2014/main" id="{3E6F4C63-0EFC-04EA-9301-0B25EBE04A57}"/>
              </a:ext>
            </a:extLst>
          </p:cNvPr>
          <p:cNvPicPr>
            <a:picLocks noChangeAspect="1"/>
          </p:cNvPicPr>
          <p:nvPr>
            <p:custDataLst>
              <p:tags r:id="rId1"/>
            </p:custDataLst>
          </p:nvPr>
        </p:nvPicPr>
        <p:blipFill>
          <a:blip r:embed="rId12"/>
          <a:stretch>
            <a:fillRect/>
          </a:stretch>
        </p:blipFill>
        <p:spPr>
          <a:xfrm>
            <a:off x="8908210" y="3429000"/>
            <a:ext cx="451960" cy="497157"/>
          </a:xfrm>
          <a:prstGeom prst="rect">
            <a:avLst/>
          </a:prstGeom>
        </p:spPr>
      </p:pic>
      <p:pic>
        <p:nvPicPr>
          <p:cNvPr id="75" name="Image 74">
            <a:extLst>
              <a:ext uri="{FF2B5EF4-FFF2-40B4-BE49-F238E27FC236}">
                <a16:creationId xmlns:a16="http://schemas.microsoft.com/office/drawing/2014/main" id="{20C84474-5C93-F3B1-7B9E-1DBFCC80D405}"/>
              </a:ext>
            </a:extLst>
          </p:cNvPr>
          <p:cNvPicPr>
            <a:picLocks noChangeAspect="1"/>
          </p:cNvPicPr>
          <p:nvPr/>
        </p:nvPicPr>
        <p:blipFill>
          <a:blip r:embed="rId13"/>
          <a:stretch>
            <a:fillRect/>
          </a:stretch>
        </p:blipFill>
        <p:spPr>
          <a:xfrm>
            <a:off x="7998803" y="3042716"/>
            <a:ext cx="483855" cy="483855"/>
          </a:xfrm>
          <a:prstGeom prst="rect">
            <a:avLst/>
          </a:prstGeom>
        </p:spPr>
      </p:pic>
      <p:pic>
        <p:nvPicPr>
          <p:cNvPr id="2" name="Graphique 1" descr="Smartphone avec un remplissage uni">
            <a:extLst>
              <a:ext uri="{FF2B5EF4-FFF2-40B4-BE49-F238E27FC236}">
                <a16:creationId xmlns:a16="http://schemas.microsoft.com/office/drawing/2014/main" id="{EB56C4A2-3C80-9863-23F6-E92ED8A66D98}"/>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5272570" y="1235968"/>
            <a:ext cx="914400" cy="914400"/>
          </a:xfrm>
          <a:prstGeom prst="rect">
            <a:avLst/>
          </a:prstGeom>
        </p:spPr>
      </p:pic>
      <p:pic>
        <p:nvPicPr>
          <p:cNvPr id="4" name="Graphique 3" descr="Ordinateur portable contour">
            <a:extLst>
              <a:ext uri="{FF2B5EF4-FFF2-40B4-BE49-F238E27FC236}">
                <a16:creationId xmlns:a16="http://schemas.microsoft.com/office/drawing/2014/main" id="{20C7EA39-1BA0-EE9D-57BE-024CA14787EF}"/>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4999979" y="4546738"/>
            <a:ext cx="1459582" cy="1459582"/>
          </a:xfrm>
          <a:prstGeom prst="rect">
            <a:avLst/>
          </a:prstGeom>
        </p:spPr>
      </p:pic>
      <p:pic>
        <p:nvPicPr>
          <p:cNvPr id="6" name="Graphique 5" descr="Smartphone avec un remplissage uni">
            <a:extLst>
              <a:ext uri="{FF2B5EF4-FFF2-40B4-BE49-F238E27FC236}">
                <a16:creationId xmlns:a16="http://schemas.microsoft.com/office/drawing/2014/main" id="{86972022-DE49-891B-5D1E-8DEFF0F898D8}"/>
              </a:ext>
            </a:extLst>
          </p:cNvPr>
          <p:cNvPicPr>
            <a:picLocks noChangeAspect="1"/>
          </p:cNvPicPr>
          <p:nvPr/>
        </p:nvPicPr>
        <p:blipFill>
          <a:blip r:embed="rId18">
            <a:extLst>
              <a:ext uri="{28A0092B-C50C-407E-A947-70E740481C1C}">
                <a14:useLocalDpi xmlns:a14="http://schemas.microsoft.com/office/drawing/2010/main" val="0"/>
              </a:ext>
              <a:ext uri="{96DAC541-7B7A-43D3-8B79-37D633B846F1}">
                <asvg:svgBlip xmlns:asvg="http://schemas.microsoft.com/office/drawing/2016/SVG/main" r:embed="rId19"/>
              </a:ext>
            </a:extLst>
          </a:blip>
          <a:stretch>
            <a:fillRect/>
          </a:stretch>
        </p:blipFill>
        <p:spPr>
          <a:xfrm>
            <a:off x="5272570" y="3841016"/>
            <a:ext cx="914400" cy="914400"/>
          </a:xfrm>
          <a:prstGeom prst="rect">
            <a:avLst/>
          </a:prstGeom>
        </p:spPr>
      </p:pic>
      <p:sp>
        <p:nvSpPr>
          <p:cNvPr id="8" name="ZoneTexte 7">
            <a:extLst>
              <a:ext uri="{FF2B5EF4-FFF2-40B4-BE49-F238E27FC236}">
                <a16:creationId xmlns:a16="http://schemas.microsoft.com/office/drawing/2014/main" id="{62B3B63A-843E-3243-9A73-F0D2E2674771}"/>
              </a:ext>
            </a:extLst>
          </p:cNvPr>
          <p:cNvSpPr txBox="1"/>
          <p:nvPr/>
        </p:nvSpPr>
        <p:spPr>
          <a:xfrm>
            <a:off x="442944" y="321984"/>
            <a:ext cx="10991869" cy="553998"/>
          </a:xfrm>
          <a:prstGeom prst="rect">
            <a:avLst/>
          </a:prstGeom>
          <a:noFill/>
        </p:spPr>
        <p:txBody>
          <a:bodyPr wrap="square" lIns="0" tIns="0" rIns="0" bIns="0" rtlCol="0">
            <a:spAutoFit/>
          </a:bodyPr>
          <a:lstStyle/>
          <a:p>
            <a:pPr algn="l"/>
            <a:r>
              <a:rPr kumimoji="0" lang="fr-FR" sz="3600" b="0" i="0" u="none" strike="noStrike" kern="1200" cap="none" spc="0" normalizeH="0" baseline="0" noProof="0">
                <a:ln>
                  <a:noFill/>
                </a:ln>
                <a:solidFill>
                  <a:srgbClr val="2D418D"/>
                </a:solidFill>
                <a:effectLst/>
                <a:uLnTx/>
                <a:uFillTx/>
                <a:latin typeface="Continuum Medium" panose="00000400000000000000" pitchFamily="2" charset="0"/>
                <a:ea typeface="+mj-ea"/>
                <a:cs typeface="Lato Light"/>
              </a:rPr>
              <a:t>Cas d’usage – Microsoft Intune – Gestion des appareils</a:t>
            </a:r>
            <a:endParaRPr lang="fr-FR" sz="1600"/>
          </a:p>
        </p:txBody>
      </p:sp>
      <p:sp>
        <p:nvSpPr>
          <p:cNvPr id="9" name="ZoneTexte 8">
            <a:extLst>
              <a:ext uri="{FF2B5EF4-FFF2-40B4-BE49-F238E27FC236}">
                <a16:creationId xmlns:a16="http://schemas.microsoft.com/office/drawing/2014/main" id="{DF5002F8-8429-FC74-D107-1C71E7663B36}"/>
              </a:ext>
            </a:extLst>
          </p:cNvPr>
          <p:cNvSpPr txBox="1"/>
          <p:nvPr/>
        </p:nvSpPr>
        <p:spPr>
          <a:xfrm>
            <a:off x="2550696" y="6006320"/>
            <a:ext cx="943276" cy="246221"/>
          </a:xfrm>
          <a:prstGeom prst="rect">
            <a:avLst/>
          </a:prstGeom>
          <a:noFill/>
        </p:spPr>
        <p:txBody>
          <a:bodyPr wrap="square" lIns="0" tIns="0" rIns="0" bIns="0" rtlCol="0">
            <a:spAutoFit/>
          </a:bodyPr>
          <a:lstStyle/>
          <a:p>
            <a:pPr algn="l"/>
            <a:r>
              <a:rPr lang="fr-FR" sz="1600" b="1"/>
              <a:t>Utilisateur</a:t>
            </a:r>
          </a:p>
        </p:txBody>
      </p:sp>
      <p:sp>
        <p:nvSpPr>
          <p:cNvPr id="10" name="ZoneTexte 9">
            <a:extLst>
              <a:ext uri="{FF2B5EF4-FFF2-40B4-BE49-F238E27FC236}">
                <a16:creationId xmlns:a16="http://schemas.microsoft.com/office/drawing/2014/main" id="{F2573F32-67FC-C7B5-B591-4F05E06C208C}"/>
              </a:ext>
            </a:extLst>
          </p:cNvPr>
          <p:cNvSpPr txBox="1"/>
          <p:nvPr/>
        </p:nvSpPr>
        <p:spPr>
          <a:xfrm>
            <a:off x="4557785" y="6001189"/>
            <a:ext cx="2646946" cy="492443"/>
          </a:xfrm>
          <a:prstGeom prst="rect">
            <a:avLst/>
          </a:prstGeom>
          <a:noFill/>
        </p:spPr>
        <p:txBody>
          <a:bodyPr wrap="square" lIns="0" tIns="0" rIns="0" bIns="0" rtlCol="0">
            <a:spAutoFit/>
          </a:bodyPr>
          <a:lstStyle/>
          <a:p>
            <a:pPr algn="ctr"/>
            <a:r>
              <a:rPr lang="fr-FR" sz="1600" b="1"/>
              <a:t>Périphériques professionnels et personnels</a:t>
            </a:r>
          </a:p>
        </p:txBody>
      </p:sp>
      <p:sp>
        <p:nvSpPr>
          <p:cNvPr id="11" name="ZoneTexte 10">
            <a:extLst>
              <a:ext uri="{FF2B5EF4-FFF2-40B4-BE49-F238E27FC236}">
                <a16:creationId xmlns:a16="http://schemas.microsoft.com/office/drawing/2014/main" id="{90E72D1F-64F9-4D3C-F017-1CFF0BE83765}"/>
              </a:ext>
            </a:extLst>
          </p:cNvPr>
          <p:cNvSpPr txBox="1"/>
          <p:nvPr/>
        </p:nvSpPr>
        <p:spPr>
          <a:xfrm>
            <a:off x="8268545" y="6001190"/>
            <a:ext cx="2077476" cy="246221"/>
          </a:xfrm>
          <a:prstGeom prst="rect">
            <a:avLst/>
          </a:prstGeom>
          <a:noFill/>
        </p:spPr>
        <p:txBody>
          <a:bodyPr wrap="square" lIns="0" tIns="0" rIns="0" bIns="0" rtlCol="0">
            <a:spAutoFit/>
          </a:bodyPr>
          <a:lstStyle/>
          <a:p>
            <a:pPr algn="l"/>
            <a:r>
              <a:rPr lang="fr-FR" sz="1600" b="1"/>
              <a:t>Données et services</a:t>
            </a:r>
          </a:p>
        </p:txBody>
      </p:sp>
    </p:spTree>
    <p:extLst>
      <p:ext uri="{BB962C8B-B14F-4D97-AF65-F5344CB8AC3E}">
        <p14:creationId xmlns:p14="http://schemas.microsoft.com/office/powerpoint/2010/main" val="9280851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0"/>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4"/>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6"/>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1"/>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44"/>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47"/>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50"/>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56"/>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57"/>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58"/>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65"/>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71"/>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7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p:bldP spid="57" grpId="0" animBg="1"/>
      <p:bldP spid="58" grpId="0" animBg="1"/>
      <p:bldP spid="9" grpId="0"/>
      <p:bldP spid="10" grpId="0"/>
      <p:bldP spid="11" grpId="0"/>
    </p:bldLst>
  </p:timing>
  <p:extLst>
    <p:ext uri="{6950BFC3-D8DA-4A85-94F7-54DA5524770B}">
      <p188:commentRel xmlns:p188="http://schemas.microsoft.com/office/powerpoint/2018/8/main" r:id="rId4"/>
    </p:ext>
  </p:extLs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4577A18-AE82-B1F9-5A37-6103D2DB3973}"/>
            </a:ext>
          </a:extLst>
        </p:cNvPr>
        <p:cNvGrpSpPr/>
        <p:nvPr/>
      </p:nvGrpSpPr>
      <p:grpSpPr>
        <a:xfrm>
          <a:off x="0" y="0"/>
          <a:ext cx="0" cy="0"/>
          <a:chOff x="0" y="0"/>
          <a:chExt cx="0" cy="0"/>
        </a:xfrm>
      </p:grpSpPr>
      <p:sp>
        <p:nvSpPr>
          <p:cNvPr id="77" name="Rectangle 76">
            <a:extLst>
              <a:ext uri="{FF2B5EF4-FFF2-40B4-BE49-F238E27FC236}">
                <a16:creationId xmlns:a16="http://schemas.microsoft.com/office/drawing/2014/main" id="{7114AA75-0E1D-C9FE-4107-BF81939F77BF}"/>
              </a:ext>
              <a:ext uri="{C183D7F6-B498-43B3-948B-1728B52AA6E4}">
                <adec:decorative xmlns:adec="http://schemas.microsoft.com/office/drawing/2017/decorative" val="1"/>
              </a:ext>
            </a:extLst>
          </p:cNvPr>
          <p:cNvSpPr/>
          <p:nvPr/>
        </p:nvSpPr>
        <p:spPr bwMode="auto">
          <a:xfrm>
            <a:off x="4704584" y="0"/>
            <a:ext cx="7487415" cy="6858000"/>
          </a:xfrm>
          <a:prstGeom prst="rect">
            <a:avLst/>
          </a:prstGeom>
          <a:solidFill>
            <a:srgbClr val="E6E6E6"/>
          </a:solidFill>
          <a:ln>
            <a:noFill/>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sp>
        <p:nvSpPr>
          <p:cNvPr id="101" name="Rectangle 100">
            <a:extLst>
              <a:ext uri="{FF2B5EF4-FFF2-40B4-BE49-F238E27FC236}">
                <a16:creationId xmlns:a16="http://schemas.microsoft.com/office/drawing/2014/main" id="{50B5C735-912A-EE11-ACDF-A556F0A60344}"/>
              </a:ext>
            </a:extLst>
          </p:cNvPr>
          <p:cNvSpPr/>
          <p:nvPr/>
        </p:nvSpPr>
        <p:spPr>
          <a:xfrm>
            <a:off x="591475" y="2808641"/>
            <a:ext cx="3528926" cy="2923877"/>
          </a:xfrm>
          <a:prstGeom prst="rect">
            <a:avLst/>
          </a:prstGeom>
        </p:spPr>
        <p:txBody>
          <a:bodyPr wrap="square" lIns="0">
            <a:spAutoFit/>
          </a:bodyPr>
          <a:lstStyle/>
          <a:p>
            <a:pPr marL="0" marR="0" lvl="0" indent="0" algn="l" defTabSz="914367" rtl="0" eaLnBrk="1" fontAlgn="auto" latinLnBrk="0" hangingPunct="1">
              <a:spcBef>
                <a:spcPts val="0"/>
              </a:spcBef>
              <a:spcAft>
                <a:spcPts val="1800"/>
              </a:spcAft>
              <a:buClr>
                <a:srgbClr val="0078D4"/>
              </a:buClr>
              <a:buSzTx/>
              <a:buFontTx/>
              <a:buNone/>
              <a:tabLst/>
              <a:defRPr/>
            </a:pPr>
            <a:r>
              <a:rPr lang="fr-FR" sz="1400">
                <a:latin typeface="+mj-lt"/>
              </a:rPr>
              <a:t>Protection des données de votre organisation, qu'elles soient accessibles à partir d'appareils gérés ou non gérés</a:t>
            </a:r>
          </a:p>
          <a:p>
            <a:pPr marL="0" marR="0" lvl="0" indent="0" algn="l" defTabSz="914367" rtl="0" eaLnBrk="1" fontAlgn="auto" latinLnBrk="0" hangingPunct="1">
              <a:spcBef>
                <a:spcPts val="0"/>
              </a:spcBef>
              <a:spcAft>
                <a:spcPts val="1800"/>
              </a:spcAft>
              <a:buClr>
                <a:srgbClr val="0078D4"/>
              </a:buClr>
              <a:buSzTx/>
              <a:buFontTx/>
              <a:buNone/>
              <a:tabLst/>
              <a:defRPr/>
            </a:pPr>
            <a:r>
              <a:rPr lang="fr-FR" sz="1400">
                <a:latin typeface="+mj-lt"/>
              </a:rPr>
              <a:t>Des conditions peuvent être définies pour bloquer l'accès à vos données d'entreprise en fonction de l'emplacement, de l'appareil, de l'état de l'utilisateur et de la sensibilité de l'application</a:t>
            </a:r>
          </a:p>
          <a:p>
            <a:pPr marL="0" marR="0" lvl="0" indent="0" algn="l" defTabSz="914367" rtl="0" eaLnBrk="1" fontAlgn="auto" latinLnBrk="0" hangingPunct="1">
              <a:spcBef>
                <a:spcPts val="0"/>
              </a:spcBef>
              <a:spcAft>
                <a:spcPts val="1800"/>
              </a:spcAft>
              <a:buClr>
                <a:srgbClr val="0078D4"/>
              </a:buClr>
              <a:buSzTx/>
              <a:buFontTx/>
              <a:buNone/>
              <a:tabLst/>
              <a:defRPr/>
            </a:pPr>
            <a:r>
              <a:rPr lang="fr-FR" sz="1400">
                <a:latin typeface="+mj-lt"/>
              </a:rPr>
              <a:t>Chaque appareil doit répondre à vos exigences de sécurité et d'entreprise avant d'accéder à votre réseau</a:t>
            </a:r>
            <a:endParaRPr lang="en-US" sz="1400">
              <a:latin typeface="+mj-lt"/>
            </a:endParaRPr>
          </a:p>
        </p:txBody>
      </p:sp>
      <p:sp>
        <p:nvSpPr>
          <p:cNvPr id="109" name="Oval 108">
            <a:extLst>
              <a:ext uri="{FF2B5EF4-FFF2-40B4-BE49-F238E27FC236}">
                <a16:creationId xmlns:a16="http://schemas.microsoft.com/office/drawing/2014/main" id="{ECA58B03-BD54-F128-5726-54827CB288A2}"/>
              </a:ext>
              <a:ext uri="{C183D7F6-B498-43B3-948B-1728B52AA6E4}">
                <adec:decorative xmlns:adec="http://schemas.microsoft.com/office/drawing/2017/decorative" val="1"/>
              </a:ext>
            </a:extLst>
          </p:cNvPr>
          <p:cNvSpPr/>
          <p:nvPr/>
        </p:nvSpPr>
        <p:spPr bwMode="auto">
          <a:xfrm>
            <a:off x="6716258" y="1492133"/>
            <a:ext cx="3873734" cy="3873734"/>
          </a:xfrm>
          <a:prstGeom prst="ellipse">
            <a:avLst/>
          </a:prstGeom>
          <a:solidFill>
            <a:srgbClr val="D2D2D2"/>
          </a:solidFill>
          <a:ln w="28575">
            <a:solidFill>
              <a:srgbClr val="0179D4"/>
            </a:solidFill>
            <a:headEnd type="none" w="med" len="med"/>
            <a:tailEnd type="none" w="med" len="med"/>
          </a:ln>
          <a:effectLst>
            <a:outerShdw blurRad="393700" algn="ctr" rotWithShape="0">
              <a:srgbClr val="505050">
                <a:alpha val="25000"/>
              </a:srgb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12" name="Straight Connector 11">
            <a:extLst>
              <a:ext uri="{FF2B5EF4-FFF2-40B4-BE49-F238E27FC236}">
                <a16:creationId xmlns:a16="http://schemas.microsoft.com/office/drawing/2014/main" id="{4994F2C1-0613-ACC5-5797-D7F7B7D4C40D}"/>
              </a:ext>
              <a:ext uri="{C183D7F6-B498-43B3-948B-1728B52AA6E4}">
                <adec:decorative xmlns:adec="http://schemas.microsoft.com/office/drawing/2017/decorative" val="1"/>
              </a:ext>
            </a:extLst>
          </p:cNvPr>
          <p:cNvCxnSpPr>
            <a:cxnSpLocks/>
          </p:cNvCxnSpPr>
          <p:nvPr/>
        </p:nvCxnSpPr>
        <p:spPr>
          <a:xfrm>
            <a:off x="6564092" y="1397839"/>
            <a:ext cx="4051300" cy="3948861"/>
          </a:xfrm>
          <a:prstGeom prst="line">
            <a:avLst/>
          </a:prstGeom>
          <a:noFill/>
          <a:ln w="19050" cap="rnd">
            <a:solidFill>
              <a:srgbClr val="0179D4"/>
            </a:solid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cxnSp>
        <p:nvCxnSpPr>
          <p:cNvPr id="116" name="Straight Connector 115">
            <a:extLst>
              <a:ext uri="{FF2B5EF4-FFF2-40B4-BE49-F238E27FC236}">
                <a16:creationId xmlns:a16="http://schemas.microsoft.com/office/drawing/2014/main" id="{78B5BC58-ABB7-B133-BC2C-681798A85C24}"/>
              </a:ext>
              <a:ext uri="{C183D7F6-B498-43B3-948B-1728B52AA6E4}">
                <adec:decorative xmlns:adec="http://schemas.microsoft.com/office/drawing/2017/decorative" val="1"/>
              </a:ext>
            </a:extLst>
          </p:cNvPr>
          <p:cNvCxnSpPr>
            <a:cxnSpLocks/>
          </p:cNvCxnSpPr>
          <p:nvPr/>
        </p:nvCxnSpPr>
        <p:spPr>
          <a:xfrm flipH="1">
            <a:off x="6564092" y="1407422"/>
            <a:ext cx="4051300" cy="3948861"/>
          </a:xfrm>
          <a:prstGeom prst="line">
            <a:avLst/>
          </a:prstGeom>
          <a:noFill/>
          <a:ln w="19050" cap="rnd">
            <a:solidFill>
              <a:srgbClr val="0179D4"/>
            </a:solid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sp>
        <p:nvSpPr>
          <p:cNvPr id="107" name="Oval 106">
            <a:extLst>
              <a:ext uri="{FF2B5EF4-FFF2-40B4-BE49-F238E27FC236}">
                <a16:creationId xmlns:a16="http://schemas.microsoft.com/office/drawing/2014/main" id="{2B70871B-000A-7E97-EC64-4D55C9C7114B}"/>
              </a:ext>
              <a:ext uri="{C183D7F6-B498-43B3-948B-1728B52AA6E4}">
                <adec:decorative xmlns:adec="http://schemas.microsoft.com/office/drawing/2017/decorative" val="1"/>
              </a:ext>
            </a:extLst>
          </p:cNvPr>
          <p:cNvSpPr/>
          <p:nvPr/>
        </p:nvSpPr>
        <p:spPr bwMode="auto">
          <a:xfrm>
            <a:off x="7783058" y="2558933"/>
            <a:ext cx="1740134" cy="1740134"/>
          </a:xfrm>
          <a:prstGeom prst="ellipse">
            <a:avLst/>
          </a:prstGeom>
          <a:solidFill>
            <a:srgbClr val="0179D4"/>
          </a:solidFill>
          <a:ln>
            <a:noFill/>
            <a:headEnd type="none" w="med" len="med"/>
            <a:tailEnd type="none" w="med" len="med"/>
          </a:ln>
          <a:effectLst>
            <a:outerShdw blurRad="393700" algn="ctr" rotWithShape="0">
              <a:srgbClr val="505050">
                <a:alpha val="25000"/>
              </a:srgb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10" name="Graphic 9">
            <a:extLst>
              <a:ext uri="{FF2B5EF4-FFF2-40B4-BE49-F238E27FC236}">
                <a16:creationId xmlns:a16="http://schemas.microsoft.com/office/drawing/2014/main" id="{EB7A6AE1-86A5-4E72-3205-3C731582699F}"/>
              </a:ext>
              <a:ext uri="{C183D7F6-B498-43B3-948B-1728B52AA6E4}">
                <adec:decorative xmlns:adec="http://schemas.microsoft.com/office/drawing/2017/decorative" val="1"/>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8291057" y="2943677"/>
            <a:ext cx="724136" cy="970646"/>
          </a:xfrm>
          <a:prstGeom prst="rect">
            <a:avLst/>
          </a:prstGeom>
        </p:spPr>
      </p:pic>
      <p:sp>
        <p:nvSpPr>
          <p:cNvPr id="111" name="TextBox 110">
            <a:extLst>
              <a:ext uri="{FF2B5EF4-FFF2-40B4-BE49-F238E27FC236}">
                <a16:creationId xmlns:a16="http://schemas.microsoft.com/office/drawing/2014/main" id="{0CBB301B-69BF-0F8C-5873-255D685B37FB}"/>
              </a:ext>
            </a:extLst>
          </p:cNvPr>
          <p:cNvSpPr txBox="1"/>
          <p:nvPr/>
        </p:nvSpPr>
        <p:spPr>
          <a:xfrm>
            <a:off x="5002430" y="2230870"/>
            <a:ext cx="1379606" cy="297184"/>
          </a:xfrm>
          <a:prstGeom prst="rect">
            <a:avLst/>
          </a:prstGeom>
        </p:spPr>
        <p:txBody>
          <a:bodyPr wrap="square" anchor="ctr">
            <a:noAutofit/>
          </a:bodyPr>
          <a:lstStyle>
            <a:defPPr>
              <a:defRPr lang="en-US"/>
            </a:defPPr>
            <a:lvl1pPr marR="0" lvl="0" indent="0" algn="ctr" defTabSz="878560" fontAlgn="auto">
              <a:lnSpc>
                <a:spcPct val="100000"/>
              </a:lnSpc>
              <a:spcBef>
                <a:spcPts val="0"/>
              </a:spcBef>
              <a:spcAft>
                <a:spcPts val="0"/>
              </a:spcAft>
              <a:buClrTx/>
              <a:buSzTx/>
              <a:buFontTx/>
              <a:buNone/>
              <a:tabLst/>
              <a:defRPr kumimoji="0" sz="1000" b="0" i="0" u="none" strike="noStrike" kern="100" cap="none" spc="0" normalizeH="0" baseline="0">
                <a:ln>
                  <a:noFill/>
                </a:ln>
                <a:effectLst/>
                <a:uLnTx/>
                <a:uFillTx/>
                <a:latin typeface="+mj-lt"/>
                <a:ea typeface="ＭＳ Ｐゴシック"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878560" rtl="0" eaLnBrk="1" fontAlgn="auto" latinLnBrk="0" hangingPunct="1">
              <a:lnSpc>
                <a:spcPct val="100000"/>
              </a:lnSpc>
              <a:spcBef>
                <a:spcPts val="0"/>
              </a:spcBef>
              <a:spcAft>
                <a:spcPts val="0"/>
              </a:spcAft>
              <a:buClrTx/>
              <a:buSzTx/>
              <a:buFontTx/>
              <a:buNone/>
              <a:tabLst/>
              <a:defRPr/>
            </a:pPr>
            <a:r>
              <a:rPr kumimoji="0" lang="en-GB" sz="1000" b="0" i="0" u="none" strike="noStrike" kern="100" cap="none" spc="0" normalizeH="0" baseline="0" noProof="0">
                <a:ln>
                  <a:noFill/>
                </a:ln>
                <a:solidFill>
                  <a:srgbClr val="0078D4"/>
                </a:solidFill>
                <a:effectLst/>
                <a:uLnTx/>
                <a:uFillTx/>
                <a:latin typeface="Segoe UI Semibold"/>
                <a:ea typeface="ＭＳ Ｐゴシック" charset="0"/>
                <a:cs typeface="+mn-cs"/>
              </a:rPr>
              <a:t>Gestion des </a:t>
            </a:r>
            <a:r>
              <a:rPr kumimoji="0" lang="en-GB" sz="1000" b="0" i="0" u="none" strike="noStrike" kern="100" cap="none" spc="0" normalizeH="0" baseline="0" noProof="0" err="1">
                <a:ln>
                  <a:noFill/>
                </a:ln>
                <a:solidFill>
                  <a:srgbClr val="0078D4"/>
                </a:solidFill>
                <a:effectLst/>
                <a:uLnTx/>
                <a:uFillTx/>
                <a:latin typeface="Segoe UI Semibold"/>
                <a:ea typeface="ＭＳ Ｐゴシック" charset="0"/>
                <a:cs typeface="+mn-cs"/>
              </a:rPr>
              <a:t>périphériques</a:t>
            </a:r>
            <a:r>
              <a:rPr kumimoji="0" lang="en-GB" sz="1000" b="0" i="0" u="none" strike="noStrike" kern="100" cap="none" spc="0" normalizeH="0" baseline="0" noProof="0">
                <a:ln>
                  <a:noFill/>
                </a:ln>
                <a:solidFill>
                  <a:srgbClr val="0078D4"/>
                </a:solidFill>
                <a:effectLst/>
                <a:uLnTx/>
                <a:uFillTx/>
                <a:latin typeface="Segoe UI Semibold"/>
                <a:ea typeface="ＭＳ Ｐゴシック" charset="0"/>
                <a:cs typeface="+mn-cs"/>
              </a:rPr>
              <a:t> </a:t>
            </a:r>
            <a:r>
              <a:rPr kumimoji="0" lang="en-GB" sz="1000" b="0" i="0" u="none" strike="noStrike" kern="100" cap="none" spc="0" normalizeH="0" baseline="0" noProof="0" err="1">
                <a:ln>
                  <a:noFill/>
                </a:ln>
                <a:solidFill>
                  <a:srgbClr val="0078D4"/>
                </a:solidFill>
                <a:effectLst/>
                <a:uLnTx/>
                <a:uFillTx/>
                <a:latin typeface="Segoe UI Semibold"/>
                <a:ea typeface="ＭＳ Ｐゴシック" charset="0"/>
                <a:cs typeface="+mn-cs"/>
              </a:rPr>
              <a:t>gérés</a:t>
            </a:r>
            <a:r>
              <a:rPr kumimoji="0" lang="en-GB" sz="1000" b="0" i="0" u="none" strike="noStrike" kern="100" cap="none" spc="0" normalizeH="0" baseline="0" noProof="0">
                <a:ln>
                  <a:noFill/>
                </a:ln>
                <a:solidFill>
                  <a:srgbClr val="0078D4"/>
                </a:solidFill>
                <a:effectLst/>
                <a:uLnTx/>
                <a:uFillTx/>
                <a:latin typeface="Segoe UI Semibold"/>
                <a:ea typeface="ＭＳ Ｐゴシック" charset="0"/>
                <a:cs typeface="+mn-cs"/>
              </a:rPr>
              <a:t> </a:t>
            </a:r>
            <a:r>
              <a:rPr kumimoji="0" lang="en-GB" sz="1000" b="0" i="0" u="none" strike="noStrike" kern="100" cap="none" spc="0" normalizeH="0" baseline="0" noProof="0" err="1">
                <a:ln>
                  <a:noFill/>
                </a:ln>
                <a:solidFill>
                  <a:srgbClr val="0078D4"/>
                </a:solidFill>
                <a:effectLst/>
                <a:uLnTx/>
                <a:uFillTx/>
                <a:latin typeface="Segoe UI Semibold"/>
                <a:ea typeface="ＭＳ Ｐゴシック" charset="0"/>
                <a:cs typeface="+mn-cs"/>
              </a:rPr>
              <a:t>ou</a:t>
            </a:r>
            <a:r>
              <a:rPr kumimoji="0" lang="en-GB" sz="1000" b="0" i="0" u="none" strike="noStrike" kern="100" cap="none" spc="0" normalizeH="0" baseline="0" noProof="0">
                <a:ln>
                  <a:noFill/>
                </a:ln>
                <a:solidFill>
                  <a:srgbClr val="0078D4"/>
                </a:solidFill>
                <a:effectLst/>
                <a:uLnTx/>
                <a:uFillTx/>
                <a:latin typeface="Segoe UI Semibold"/>
                <a:ea typeface="ＭＳ Ｐゴシック" charset="0"/>
                <a:cs typeface="+mn-cs"/>
              </a:rPr>
              <a:t> non</a:t>
            </a:r>
          </a:p>
        </p:txBody>
      </p:sp>
      <p:cxnSp>
        <p:nvCxnSpPr>
          <p:cNvPr id="23" name="Straight Connector 22">
            <a:extLst>
              <a:ext uri="{FF2B5EF4-FFF2-40B4-BE49-F238E27FC236}">
                <a16:creationId xmlns:a16="http://schemas.microsoft.com/office/drawing/2014/main" id="{9DD08031-D21C-B957-15F6-010CFFA6D463}"/>
              </a:ext>
              <a:ext uri="{C183D7F6-B498-43B3-948B-1728B52AA6E4}">
                <adec:decorative xmlns:adec="http://schemas.microsoft.com/office/drawing/2017/decorative" val="1"/>
              </a:ext>
            </a:extLst>
          </p:cNvPr>
          <p:cNvCxnSpPr>
            <a:cxnSpLocks/>
          </p:cNvCxnSpPr>
          <p:nvPr/>
        </p:nvCxnSpPr>
        <p:spPr>
          <a:xfrm flipH="1">
            <a:off x="5509050" y="1383088"/>
            <a:ext cx="1028700" cy="0"/>
          </a:xfrm>
          <a:prstGeom prst="line">
            <a:avLst/>
          </a:prstGeom>
          <a:noFill/>
          <a:ln w="19050" cap="rnd">
            <a:solidFill>
              <a:srgbClr val="0179D4"/>
            </a:solid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cxnSp>
        <p:nvCxnSpPr>
          <p:cNvPr id="120" name="Straight Connector 119">
            <a:extLst>
              <a:ext uri="{FF2B5EF4-FFF2-40B4-BE49-F238E27FC236}">
                <a16:creationId xmlns:a16="http://schemas.microsoft.com/office/drawing/2014/main" id="{2692E644-6BCC-81EF-0CE8-405BBD5CF3F2}"/>
              </a:ext>
              <a:ext uri="{C183D7F6-B498-43B3-948B-1728B52AA6E4}">
                <adec:decorative xmlns:adec="http://schemas.microsoft.com/office/drawing/2017/decorative" val="1"/>
              </a:ext>
            </a:extLst>
          </p:cNvPr>
          <p:cNvCxnSpPr>
            <a:cxnSpLocks/>
          </p:cNvCxnSpPr>
          <p:nvPr/>
        </p:nvCxnSpPr>
        <p:spPr>
          <a:xfrm flipH="1">
            <a:off x="5504216" y="5349877"/>
            <a:ext cx="1028700" cy="0"/>
          </a:xfrm>
          <a:prstGeom prst="line">
            <a:avLst/>
          </a:prstGeom>
          <a:noFill/>
          <a:ln w="19050" cap="rnd">
            <a:solidFill>
              <a:srgbClr val="0179D4"/>
            </a:solid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cxnSp>
        <p:nvCxnSpPr>
          <p:cNvPr id="121" name="Straight Connector 120">
            <a:extLst>
              <a:ext uri="{FF2B5EF4-FFF2-40B4-BE49-F238E27FC236}">
                <a16:creationId xmlns:a16="http://schemas.microsoft.com/office/drawing/2014/main" id="{8CCDD29A-54EB-8850-923E-881F7811E1CE}"/>
              </a:ext>
              <a:ext uri="{C183D7F6-B498-43B3-948B-1728B52AA6E4}">
                <adec:decorative xmlns:adec="http://schemas.microsoft.com/office/drawing/2017/decorative" val="1"/>
              </a:ext>
            </a:extLst>
          </p:cNvPr>
          <p:cNvCxnSpPr>
            <a:cxnSpLocks/>
          </p:cNvCxnSpPr>
          <p:nvPr/>
        </p:nvCxnSpPr>
        <p:spPr>
          <a:xfrm>
            <a:off x="10662657" y="1397839"/>
            <a:ext cx="1028700" cy="0"/>
          </a:xfrm>
          <a:prstGeom prst="line">
            <a:avLst/>
          </a:prstGeom>
          <a:noFill/>
          <a:ln w="19050" cap="rnd">
            <a:solidFill>
              <a:srgbClr val="0179D4"/>
            </a:solid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cxnSp>
        <p:nvCxnSpPr>
          <p:cNvPr id="122" name="Straight Connector 121">
            <a:extLst>
              <a:ext uri="{FF2B5EF4-FFF2-40B4-BE49-F238E27FC236}">
                <a16:creationId xmlns:a16="http://schemas.microsoft.com/office/drawing/2014/main" id="{2E98826B-DCE8-753E-0DC3-77888B8C6556}"/>
              </a:ext>
              <a:ext uri="{C183D7F6-B498-43B3-948B-1728B52AA6E4}">
                <adec:decorative xmlns:adec="http://schemas.microsoft.com/office/drawing/2017/decorative" val="1"/>
              </a:ext>
            </a:extLst>
          </p:cNvPr>
          <p:cNvCxnSpPr>
            <a:cxnSpLocks/>
          </p:cNvCxnSpPr>
          <p:nvPr/>
        </p:nvCxnSpPr>
        <p:spPr>
          <a:xfrm>
            <a:off x="10628092" y="5348290"/>
            <a:ext cx="1028700" cy="0"/>
          </a:xfrm>
          <a:prstGeom prst="line">
            <a:avLst/>
          </a:prstGeom>
          <a:noFill/>
          <a:ln w="19050" cap="rnd">
            <a:solidFill>
              <a:srgbClr val="0179D4"/>
            </a:solid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sp>
        <p:nvSpPr>
          <p:cNvPr id="123" name="Text Placeholder 2">
            <a:extLst>
              <a:ext uri="{FF2B5EF4-FFF2-40B4-BE49-F238E27FC236}">
                <a16:creationId xmlns:a16="http://schemas.microsoft.com/office/drawing/2014/main" id="{52A7366A-3B94-382A-8F6B-0347BDDFF9A5}"/>
              </a:ext>
            </a:extLst>
          </p:cNvPr>
          <p:cNvSpPr txBox="1">
            <a:spLocks/>
          </p:cNvSpPr>
          <p:nvPr/>
        </p:nvSpPr>
        <p:spPr>
          <a:xfrm>
            <a:off x="10640792" y="1035475"/>
            <a:ext cx="1079500" cy="283026"/>
          </a:xfrm>
          <a:prstGeom prst="rect">
            <a:avLst/>
          </a:prstGeom>
        </p:spPr>
        <p:txBody>
          <a:bodyPr vert="horz" wrap="square" lIns="0" tIns="0" rIns="0" bIns="0" rtlCol="0" anchor="t">
            <a:spAutoFit/>
          </a:bodyPr>
          <a:lstStyle>
            <a:lvl1pPr marL="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sz="2800" kern="1200" spc="0" baseline="0">
                <a:solidFill>
                  <a:schemeClr val="tx1"/>
                </a:solidFill>
                <a:latin typeface="+mn-lt"/>
                <a:ea typeface="+mn-ea"/>
                <a:cs typeface="Segoe UI" panose="020B0502040204020203" pitchFamily="34" charset="0"/>
              </a:defRPr>
            </a:lvl1pPr>
            <a:lvl2pPr marL="4572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tx1"/>
                </a:solidFill>
                <a:latin typeface="+mn-lt"/>
                <a:ea typeface="+mn-ea"/>
                <a:cs typeface="+mn-cs"/>
              </a:defRPr>
            </a:lvl2pPr>
            <a:lvl3pPr marL="657225" marR="0" indent="-20002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tx1"/>
                </a:solidFill>
                <a:latin typeface="+mn-lt"/>
                <a:ea typeface="+mn-ea"/>
                <a:cs typeface="+mn-cs"/>
              </a:defRPr>
            </a:lvl3pPr>
            <a:lvl4pPr marL="842963" marR="0" indent="-1809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4pPr>
            <a:lvl5pPr marL="1023938" marR="0" indent="-1682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32742" rtl="0" eaLnBrk="1" fontAlgn="auto" latinLnBrk="0" hangingPunct="1">
              <a:lnSpc>
                <a:spcPct val="150000"/>
              </a:lnSpc>
              <a:spcBef>
                <a:spcPts val="0"/>
              </a:spcBef>
              <a:spcAft>
                <a:spcPts val="600"/>
              </a:spcAft>
              <a:buClrTx/>
              <a:buSzPct val="90000"/>
              <a:buFont typeface="Wingdings" panose="05000000000000000000" pitchFamily="2" charset="2"/>
              <a:buNone/>
              <a:tabLst/>
              <a:defRPr/>
            </a:pPr>
            <a:r>
              <a:rPr kumimoji="0" lang="en-US" sz="1400" b="0" i="0" u="none" strike="noStrike" kern="1200" cap="none" spc="0" normalizeH="0" baseline="0" noProof="0" err="1">
                <a:ln>
                  <a:noFill/>
                </a:ln>
                <a:solidFill>
                  <a:srgbClr val="505050"/>
                </a:solidFill>
                <a:effectLst/>
                <a:uLnTx/>
                <a:uFillTx/>
                <a:latin typeface="Segoe UI Semibold"/>
                <a:ea typeface="+mn-ea"/>
                <a:cs typeface="Segoe UI" panose="020B0502040204020203" pitchFamily="34" charset="0"/>
              </a:rPr>
              <a:t>Contrôles</a:t>
            </a:r>
            <a:endParaRPr kumimoji="0" lang="en-US" sz="1400" b="0" i="0" u="none" strike="noStrike" kern="1200" cap="none" spc="0" normalizeH="0" baseline="0" noProof="0">
              <a:ln>
                <a:noFill/>
              </a:ln>
              <a:solidFill>
                <a:srgbClr val="505050"/>
              </a:solidFill>
              <a:effectLst/>
              <a:uLnTx/>
              <a:uFillTx/>
              <a:latin typeface="Segoe UI Semibold"/>
              <a:ea typeface="+mn-ea"/>
              <a:cs typeface="Segoe UI" panose="020B0502040204020203" pitchFamily="34" charset="0"/>
            </a:endParaRPr>
          </a:p>
        </p:txBody>
      </p:sp>
      <p:sp>
        <p:nvSpPr>
          <p:cNvPr id="124" name="Text Placeholder 2">
            <a:extLst>
              <a:ext uri="{FF2B5EF4-FFF2-40B4-BE49-F238E27FC236}">
                <a16:creationId xmlns:a16="http://schemas.microsoft.com/office/drawing/2014/main" id="{8C968E18-0E87-3C39-AA52-A26B1F387CE4}"/>
              </a:ext>
            </a:extLst>
          </p:cNvPr>
          <p:cNvSpPr txBox="1">
            <a:spLocks/>
          </p:cNvSpPr>
          <p:nvPr/>
        </p:nvSpPr>
        <p:spPr>
          <a:xfrm>
            <a:off x="5396486" y="1035475"/>
            <a:ext cx="1079500" cy="283026"/>
          </a:xfrm>
          <a:prstGeom prst="rect">
            <a:avLst/>
          </a:prstGeom>
        </p:spPr>
        <p:txBody>
          <a:bodyPr vert="horz" wrap="square" lIns="0" tIns="0" rIns="0" bIns="0" rtlCol="0" anchor="t">
            <a:spAutoFit/>
          </a:bodyPr>
          <a:lstStyle>
            <a:lvl1pPr marL="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sz="2800" kern="1200" spc="0" baseline="0">
                <a:solidFill>
                  <a:schemeClr val="tx1"/>
                </a:solidFill>
                <a:latin typeface="+mn-lt"/>
                <a:ea typeface="+mn-ea"/>
                <a:cs typeface="Segoe UI" panose="020B0502040204020203" pitchFamily="34" charset="0"/>
              </a:defRPr>
            </a:lvl1pPr>
            <a:lvl2pPr marL="4572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tx1"/>
                </a:solidFill>
                <a:latin typeface="+mn-lt"/>
                <a:ea typeface="+mn-ea"/>
                <a:cs typeface="+mn-cs"/>
              </a:defRPr>
            </a:lvl2pPr>
            <a:lvl3pPr marL="657225" marR="0" indent="-20002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tx1"/>
                </a:solidFill>
                <a:latin typeface="+mn-lt"/>
                <a:ea typeface="+mn-ea"/>
                <a:cs typeface="+mn-cs"/>
              </a:defRPr>
            </a:lvl3pPr>
            <a:lvl4pPr marL="842963" marR="0" indent="-1809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4pPr>
            <a:lvl5pPr marL="1023938" marR="0" indent="-1682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32742" rtl="0" eaLnBrk="1" fontAlgn="auto" latinLnBrk="0" hangingPunct="1">
              <a:lnSpc>
                <a:spcPct val="150000"/>
              </a:lnSpc>
              <a:spcBef>
                <a:spcPts val="0"/>
              </a:spcBef>
              <a:spcAft>
                <a:spcPts val="600"/>
              </a:spcAft>
              <a:buClrTx/>
              <a:buSzPct val="90000"/>
              <a:buFont typeface="Wingdings" panose="05000000000000000000" pitchFamily="2" charset="2"/>
              <a:buNone/>
              <a:tabLst/>
              <a:defRPr/>
            </a:pPr>
            <a:r>
              <a:rPr kumimoji="0" lang="en-US" sz="1400" b="0" i="0" u="none" strike="noStrike" kern="1200" cap="none" spc="0" normalizeH="0" baseline="0" noProof="0">
                <a:ln>
                  <a:noFill/>
                </a:ln>
                <a:solidFill>
                  <a:srgbClr val="505050"/>
                </a:solidFill>
                <a:effectLst/>
                <a:uLnTx/>
                <a:uFillTx/>
                <a:latin typeface="Segoe UI Semibold"/>
                <a:ea typeface="+mn-ea"/>
                <a:cs typeface="Segoe UI" panose="020B0502040204020203" pitchFamily="34" charset="0"/>
              </a:rPr>
              <a:t>Conditions</a:t>
            </a:r>
          </a:p>
        </p:txBody>
      </p:sp>
      <p:sp>
        <p:nvSpPr>
          <p:cNvPr id="147" name="TextBox 146">
            <a:extLst>
              <a:ext uri="{FF2B5EF4-FFF2-40B4-BE49-F238E27FC236}">
                <a16:creationId xmlns:a16="http://schemas.microsoft.com/office/drawing/2014/main" id="{DB8EA518-A8C5-EFA1-709C-5220A2047F2B}"/>
              </a:ext>
            </a:extLst>
          </p:cNvPr>
          <p:cNvSpPr txBox="1"/>
          <p:nvPr/>
        </p:nvSpPr>
        <p:spPr>
          <a:xfrm>
            <a:off x="5002430" y="4193449"/>
            <a:ext cx="1411590" cy="297184"/>
          </a:xfrm>
          <a:prstGeom prst="rect">
            <a:avLst/>
          </a:prstGeom>
        </p:spPr>
        <p:txBody>
          <a:bodyPr wrap="square" anchor="ctr">
            <a:noAutofit/>
          </a:bodyPr>
          <a:lstStyle>
            <a:defPPr>
              <a:defRPr lang="en-US"/>
            </a:defPPr>
            <a:lvl1pPr marR="0" lvl="0" indent="0" algn="ctr" defTabSz="878560" fontAlgn="auto">
              <a:lnSpc>
                <a:spcPct val="100000"/>
              </a:lnSpc>
              <a:spcBef>
                <a:spcPts val="0"/>
              </a:spcBef>
              <a:spcAft>
                <a:spcPts val="0"/>
              </a:spcAft>
              <a:buClrTx/>
              <a:buSzTx/>
              <a:buFontTx/>
              <a:buNone/>
              <a:tabLst/>
              <a:defRPr kumimoji="0" sz="1000" b="0" i="0" u="none" strike="noStrike" kern="100" cap="none" spc="0" normalizeH="0" baseline="0">
                <a:ln>
                  <a:noFill/>
                </a:ln>
                <a:effectLst/>
                <a:uLnTx/>
                <a:uFillTx/>
                <a:latin typeface="+mj-lt"/>
                <a:ea typeface="ＭＳ Ｐゴシック"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878560" rtl="0" eaLnBrk="1" fontAlgn="auto" latinLnBrk="0" hangingPunct="1">
              <a:lnSpc>
                <a:spcPct val="100000"/>
              </a:lnSpc>
              <a:spcBef>
                <a:spcPts val="0"/>
              </a:spcBef>
              <a:spcAft>
                <a:spcPts val="0"/>
              </a:spcAft>
              <a:buClrTx/>
              <a:buSzTx/>
              <a:buFontTx/>
              <a:buNone/>
              <a:tabLst/>
              <a:defRPr/>
            </a:pPr>
            <a:r>
              <a:rPr kumimoji="0" lang="en-GB" sz="1000" b="0" i="0" u="none" strike="noStrike" kern="100" cap="none" spc="0" normalizeH="0" baseline="0" noProof="0">
                <a:ln>
                  <a:noFill/>
                </a:ln>
                <a:solidFill>
                  <a:srgbClr val="0078D4"/>
                </a:solidFill>
                <a:effectLst/>
                <a:uLnTx/>
                <a:uFillTx/>
                <a:latin typeface="Segoe UI Semibold"/>
                <a:ea typeface="ＭＳ Ｐゴシック" charset="0"/>
                <a:cs typeface="+mn-cs"/>
              </a:rPr>
              <a:t>Applications </a:t>
            </a:r>
            <a:r>
              <a:rPr kumimoji="0" lang="en-GB" sz="1000" b="0" i="0" u="none" strike="noStrike" kern="100" cap="none" spc="0" normalizeH="0" baseline="0" noProof="0" err="1">
                <a:ln>
                  <a:noFill/>
                </a:ln>
                <a:solidFill>
                  <a:srgbClr val="0078D4"/>
                </a:solidFill>
                <a:effectLst/>
                <a:uLnTx/>
                <a:uFillTx/>
                <a:latin typeface="Segoe UI Semibold"/>
                <a:ea typeface="ＭＳ Ｐゴシック" charset="0"/>
                <a:cs typeface="+mn-cs"/>
              </a:rPr>
              <a:t>clientes</a:t>
            </a:r>
            <a:r>
              <a:rPr kumimoji="0" lang="en-GB" sz="1000" b="0" i="0" u="none" strike="noStrike" kern="100" cap="none" spc="0" normalizeH="0" baseline="0" noProof="0">
                <a:ln>
                  <a:noFill/>
                </a:ln>
                <a:solidFill>
                  <a:srgbClr val="0078D4"/>
                </a:solidFill>
                <a:effectLst/>
                <a:uLnTx/>
                <a:uFillTx/>
                <a:latin typeface="Segoe UI Semibold"/>
                <a:ea typeface="ＭＳ Ｐゴシック" charset="0"/>
                <a:cs typeface="+mn-cs"/>
              </a:rPr>
              <a:t> et </a:t>
            </a:r>
            <a:r>
              <a:rPr kumimoji="0" lang="en-GB" sz="1000" b="0" i="0" u="none" strike="noStrike" kern="100" cap="none" spc="0" normalizeH="0" baseline="0" noProof="0" err="1">
                <a:ln>
                  <a:noFill/>
                </a:ln>
                <a:solidFill>
                  <a:srgbClr val="0078D4"/>
                </a:solidFill>
                <a:effectLst/>
                <a:uLnTx/>
                <a:uFillTx/>
                <a:latin typeface="Segoe UI Semibold"/>
                <a:ea typeface="ＭＳ Ｐゴシック" charset="0"/>
                <a:cs typeface="+mn-cs"/>
              </a:rPr>
              <a:t>moyens</a:t>
            </a:r>
            <a:r>
              <a:rPr kumimoji="0" lang="en-GB" sz="1000" b="0" i="0" u="none" strike="noStrike" kern="100" cap="none" spc="0" normalizeH="0" baseline="0" noProof="0">
                <a:ln>
                  <a:noFill/>
                </a:ln>
                <a:solidFill>
                  <a:srgbClr val="0078D4"/>
                </a:solidFill>
                <a:effectLst/>
                <a:uLnTx/>
                <a:uFillTx/>
                <a:latin typeface="Segoe UI Semibold"/>
                <a:ea typeface="ＭＳ Ｐゴシック" charset="0"/>
                <a:cs typeface="+mn-cs"/>
              </a:rPr>
              <a:t> “</a:t>
            </a:r>
            <a:r>
              <a:rPr kumimoji="0" lang="en-GB" sz="1000" b="0" i="0" u="none" strike="noStrike" kern="100" cap="none" spc="0" normalizeH="0" baseline="0" noProof="0" err="1">
                <a:ln>
                  <a:noFill/>
                </a:ln>
                <a:solidFill>
                  <a:srgbClr val="0078D4"/>
                </a:solidFill>
                <a:effectLst/>
                <a:uLnTx/>
                <a:uFillTx/>
                <a:latin typeface="Segoe UI Semibold"/>
                <a:ea typeface="ＭＳ Ｐゴシック" charset="0"/>
                <a:cs typeface="+mn-cs"/>
              </a:rPr>
              <a:t>autorisés</a:t>
            </a:r>
            <a:r>
              <a:rPr kumimoji="0" lang="en-GB" sz="1000" b="0" i="0" u="none" strike="noStrike" kern="100" cap="none" spc="0" normalizeH="0" baseline="0" noProof="0">
                <a:ln>
                  <a:noFill/>
                </a:ln>
                <a:solidFill>
                  <a:srgbClr val="0078D4"/>
                </a:solidFill>
                <a:effectLst/>
                <a:uLnTx/>
                <a:uFillTx/>
                <a:latin typeface="Segoe UI Semibold"/>
                <a:ea typeface="ＭＳ Ｐゴシック" charset="0"/>
                <a:cs typeface="+mn-cs"/>
              </a:rPr>
              <a:t>”</a:t>
            </a:r>
          </a:p>
        </p:txBody>
      </p:sp>
      <p:sp>
        <p:nvSpPr>
          <p:cNvPr id="148" name="TextBox 147">
            <a:extLst>
              <a:ext uri="{FF2B5EF4-FFF2-40B4-BE49-F238E27FC236}">
                <a16:creationId xmlns:a16="http://schemas.microsoft.com/office/drawing/2014/main" id="{CD7D01BD-CC9A-2279-3FCE-E2495A05B731}"/>
              </a:ext>
            </a:extLst>
          </p:cNvPr>
          <p:cNvSpPr txBox="1"/>
          <p:nvPr/>
        </p:nvSpPr>
        <p:spPr>
          <a:xfrm>
            <a:off x="5108164" y="3218212"/>
            <a:ext cx="1215915" cy="293579"/>
          </a:xfrm>
          <a:prstGeom prst="rect">
            <a:avLst/>
          </a:prstGeom>
        </p:spPr>
        <p:txBody>
          <a:bodyPr wrap="square" anchor="ctr">
            <a:noAutofit/>
          </a:bodyPr>
          <a:lstStyle>
            <a:defPPr>
              <a:defRPr lang="en-US"/>
            </a:defPPr>
            <a:lvl1pPr marR="0" lvl="0" indent="0" algn="ctr" defTabSz="878560" fontAlgn="auto">
              <a:lnSpc>
                <a:spcPct val="100000"/>
              </a:lnSpc>
              <a:spcBef>
                <a:spcPts val="0"/>
              </a:spcBef>
              <a:spcAft>
                <a:spcPts val="0"/>
              </a:spcAft>
              <a:buClrTx/>
              <a:buSzTx/>
              <a:buFontTx/>
              <a:buNone/>
              <a:tabLst/>
              <a:defRPr kumimoji="0" sz="1000" b="0" i="0" u="none" strike="noStrike" kern="100" cap="none" spc="0" normalizeH="0" baseline="0">
                <a:ln>
                  <a:noFill/>
                </a:ln>
                <a:effectLst/>
                <a:uLnTx/>
                <a:uFillTx/>
                <a:latin typeface="+mj-lt"/>
                <a:ea typeface="ＭＳ Ｐゴシック"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878560" rtl="0" eaLnBrk="1" fontAlgn="auto" latinLnBrk="0" hangingPunct="1">
              <a:lnSpc>
                <a:spcPct val="100000"/>
              </a:lnSpc>
              <a:spcBef>
                <a:spcPts val="0"/>
              </a:spcBef>
              <a:spcAft>
                <a:spcPts val="0"/>
              </a:spcAft>
              <a:buClrTx/>
              <a:buSzTx/>
              <a:buFontTx/>
              <a:buNone/>
              <a:tabLst/>
              <a:defRPr/>
            </a:pPr>
            <a:r>
              <a:rPr kumimoji="0" lang="en-GB" sz="1000" b="0" i="0" u="none" strike="noStrike" kern="100" cap="none" spc="0" normalizeH="0" baseline="0" noProof="0">
                <a:ln>
                  <a:noFill/>
                </a:ln>
                <a:solidFill>
                  <a:srgbClr val="0078D4"/>
                </a:solidFill>
                <a:effectLst/>
                <a:uLnTx/>
                <a:uFillTx/>
                <a:latin typeface="Segoe UI Semibold"/>
                <a:ea typeface="ＭＳ Ｐゴシック" charset="0"/>
                <a:cs typeface="+mn-cs"/>
              </a:rPr>
              <a:t>Emplacements physiques </a:t>
            </a:r>
            <a:r>
              <a:rPr kumimoji="0" lang="en-GB" sz="1000" b="0" i="0" u="none" strike="noStrike" kern="100" cap="none" spc="0" normalizeH="0" baseline="0" noProof="0" err="1">
                <a:ln>
                  <a:noFill/>
                </a:ln>
                <a:solidFill>
                  <a:srgbClr val="0078D4"/>
                </a:solidFill>
                <a:effectLst/>
                <a:uLnTx/>
                <a:uFillTx/>
                <a:latin typeface="Segoe UI Semibold"/>
                <a:ea typeface="ＭＳ Ｐゴシック" charset="0"/>
                <a:cs typeface="+mn-cs"/>
              </a:rPr>
              <a:t>ou</a:t>
            </a:r>
            <a:r>
              <a:rPr kumimoji="0" lang="en-GB" sz="1000" b="0" i="0" u="none" strike="noStrike" kern="100" cap="none" spc="0" normalizeH="0" baseline="0" noProof="0">
                <a:ln>
                  <a:noFill/>
                </a:ln>
                <a:solidFill>
                  <a:srgbClr val="0078D4"/>
                </a:solidFill>
                <a:effectLst/>
                <a:uLnTx/>
                <a:uFillTx/>
                <a:latin typeface="Segoe UI Semibold"/>
                <a:ea typeface="ＭＳ Ｐゴシック" charset="0"/>
                <a:cs typeface="+mn-cs"/>
              </a:rPr>
              <a:t> </a:t>
            </a:r>
            <a:r>
              <a:rPr kumimoji="0" lang="en-GB" sz="1000" b="0" i="0" u="none" strike="noStrike" kern="100" cap="none" spc="0" normalizeH="0" baseline="0" noProof="0" err="1">
                <a:ln>
                  <a:noFill/>
                </a:ln>
                <a:solidFill>
                  <a:srgbClr val="0078D4"/>
                </a:solidFill>
                <a:effectLst/>
                <a:uLnTx/>
                <a:uFillTx/>
                <a:latin typeface="Segoe UI Semibold"/>
                <a:ea typeface="ＭＳ Ｐゴシック" charset="0"/>
                <a:cs typeface="+mn-cs"/>
              </a:rPr>
              <a:t>virtuels</a:t>
            </a:r>
            <a:endParaRPr kumimoji="0" lang="en-GB" sz="1000" b="0" i="0" u="none" strike="noStrike" kern="100" cap="none" spc="0" normalizeH="0" baseline="0" noProof="0">
              <a:ln>
                <a:noFill/>
              </a:ln>
              <a:solidFill>
                <a:srgbClr val="0078D4"/>
              </a:solidFill>
              <a:effectLst/>
              <a:uLnTx/>
              <a:uFillTx/>
              <a:latin typeface="Segoe UI Semibold"/>
              <a:ea typeface="ＭＳ Ｐゴシック" charset="0"/>
              <a:cs typeface="+mn-cs"/>
            </a:endParaRPr>
          </a:p>
        </p:txBody>
      </p:sp>
      <p:sp>
        <p:nvSpPr>
          <p:cNvPr id="155" name="TextBox 154">
            <a:extLst>
              <a:ext uri="{FF2B5EF4-FFF2-40B4-BE49-F238E27FC236}">
                <a16:creationId xmlns:a16="http://schemas.microsoft.com/office/drawing/2014/main" id="{5D774DFD-AC51-26EE-8559-E4E2EFCECE8E}"/>
              </a:ext>
            </a:extLst>
          </p:cNvPr>
          <p:cNvSpPr txBox="1"/>
          <p:nvPr/>
        </p:nvSpPr>
        <p:spPr>
          <a:xfrm>
            <a:off x="10848467" y="2230870"/>
            <a:ext cx="1026196" cy="297184"/>
          </a:xfrm>
          <a:prstGeom prst="rect">
            <a:avLst/>
          </a:prstGeom>
        </p:spPr>
        <p:txBody>
          <a:bodyPr wrap="square" anchor="ctr">
            <a:noAutofit/>
          </a:bodyPr>
          <a:lstStyle>
            <a:defPPr>
              <a:defRPr lang="en-US"/>
            </a:defPPr>
            <a:lvl1pPr marR="0" lvl="0" indent="0" algn="ctr" defTabSz="878560" fontAlgn="auto">
              <a:lnSpc>
                <a:spcPct val="100000"/>
              </a:lnSpc>
              <a:spcBef>
                <a:spcPts val="0"/>
              </a:spcBef>
              <a:spcAft>
                <a:spcPts val="0"/>
              </a:spcAft>
              <a:buClrTx/>
              <a:buSzTx/>
              <a:buFontTx/>
              <a:buNone/>
              <a:tabLst/>
              <a:defRPr kumimoji="0" sz="1000" b="0" i="0" u="none" strike="noStrike" kern="100" cap="none" spc="0" normalizeH="0" baseline="0">
                <a:ln>
                  <a:noFill/>
                </a:ln>
                <a:effectLst/>
                <a:uLnTx/>
                <a:uFillTx/>
                <a:latin typeface="+mj-lt"/>
                <a:ea typeface="ＭＳ Ｐゴシック"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878560" rtl="0" eaLnBrk="1" fontAlgn="auto" latinLnBrk="0" hangingPunct="1">
              <a:lnSpc>
                <a:spcPct val="100000"/>
              </a:lnSpc>
              <a:spcBef>
                <a:spcPts val="0"/>
              </a:spcBef>
              <a:spcAft>
                <a:spcPts val="0"/>
              </a:spcAft>
              <a:buClrTx/>
              <a:buSzTx/>
              <a:buFontTx/>
              <a:buNone/>
              <a:tabLst/>
              <a:defRPr/>
            </a:pPr>
            <a:r>
              <a:rPr kumimoji="0" lang="en-GB" sz="1100" b="0" i="0" u="none" strike="noStrike" kern="100" cap="none" spc="0" normalizeH="0" baseline="0" noProof="0" err="1">
                <a:ln>
                  <a:noFill/>
                </a:ln>
                <a:solidFill>
                  <a:srgbClr val="0078D4"/>
                </a:solidFill>
                <a:effectLst/>
                <a:uLnTx/>
                <a:uFillTx/>
                <a:latin typeface="Segoe UI Semibold"/>
                <a:ea typeface="ＭＳ Ｐゴシック" charset="0"/>
                <a:cs typeface="+mn-cs"/>
              </a:rPr>
              <a:t>Autorisation</a:t>
            </a:r>
            <a:r>
              <a:rPr kumimoji="0" lang="en-GB" sz="1100" b="0" i="0" u="none" strike="noStrike" kern="100" cap="none" spc="0" normalizeH="0" baseline="0" noProof="0">
                <a:ln>
                  <a:noFill/>
                </a:ln>
                <a:solidFill>
                  <a:srgbClr val="0078D4"/>
                </a:solidFill>
                <a:effectLst/>
                <a:uLnTx/>
                <a:uFillTx/>
                <a:latin typeface="Segoe UI Semibold"/>
                <a:ea typeface="ＭＳ Ｐゴシック" charset="0"/>
                <a:cs typeface="+mn-cs"/>
              </a:rPr>
              <a:t> </a:t>
            </a:r>
            <a:r>
              <a:rPr kumimoji="0" lang="en-GB" sz="1100" b="0" i="0" u="none" strike="noStrike" kern="100" cap="none" spc="0" normalizeH="0" baseline="0" noProof="0" err="1">
                <a:ln>
                  <a:noFill/>
                </a:ln>
                <a:solidFill>
                  <a:srgbClr val="0078D4"/>
                </a:solidFill>
                <a:effectLst/>
                <a:uLnTx/>
                <a:uFillTx/>
                <a:latin typeface="Segoe UI Semibold"/>
                <a:ea typeface="ＭＳ Ｐゴシック" charset="0"/>
                <a:cs typeface="+mn-cs"/>
              </a:rPr>
              <a:t>d’accès</a:t>
            </a:r>
            <a:endParaRPr kumimoji="0" lang="en-GB" sz="1100" b="0" i="0" u="none" strike="noStrike" kern="100" cap="none" spc="0" normalizeH="0" baseline="0" noProof="0">
              <a:ln>
                <a:noFill/>
              </a:ln>
              <a:solidFill>
                <a:srgbClr val="0078D4"/>
              </a:solidFill>
              <a:effectLst/>
              <a:uLnTx/>
              <a:uFillTx/>
              <a:latin typeface="Segoe UI Semibold"/>
              <a:ea typeface="ＭＳ Ｐゴシック" charset="0"/>
              <a:cs typeface="+mn-cs"/>
            </a:endParaRPr>
          </a:p>
        </p:txBody>
      </p:sp>
      <p:sp>
        <p:nvSpPr>
          <p:cNvPr id="156" name="TextBox 155">
            <a:extLst>
              <a:ext uri="{FF2B5EF4-FFF2-40B4-BE49-F238E27FC236}">
                <a16:creationId xmlns:a16="http://schemas.microsoft.com/office/drawing/2014/main" id="{6F04EB8C-8019-FEF7-D408-4D1B59A1A877}"/>
              </a:ext>
            </a:extLst>
          </p:cNvPr>
          <p:cNvSpPr txBox="1"/>
          <p:nvPr/>
        </p:nvSpPr>
        <p:spPr>
          <a:xfrm>
            <a:off x="10885782" y="4193449"/>
            <a:ext cx="1306217" cy="297184"/>
          </a:xfrm>
          <a:prstGeom prst="rect">
            <a:avLst/>
          </a:prstGeom>
        </p:spPr>
        <p:txBody>
          <a:bodyPr wrap="square" anchor="ctr">
            <a:noAutofit/>
          </a:bodyPr>
          <a:lstStyle>
            <a:defPPr>
              <a:defRPr lang="en-US"/>
            </a:defPPr>
            <a:lvl1pPr marR="0" lvl="0" indent="0" algn="ctr" defTabSz="878560" fontAlgn="auto">
              <a:lnSpc>
                <a:spcPct val="100000"/>
              </a:lnSpc>
              <a:spcBef>
                <a:spcPts val="0"/>
              </a:spcBef>
              <a:spcAft>
                <a:spcPts val="0"/>
              </a:spcAft>
              <a:buClrTx/>
              <a:buSzTx/>
              <a:buFontTx/>
              <a:buNone/>
              <a:tabLst/>
              <a:defRPr kumimoji="0" sz="1000" b="0" i="0" u="none" strike="noStrike" kern="100" cap="none" spc="0" normalizeH="0" baseline="0">
                <a:ln>
                  <a:noFill/>
                </a:ln>
                <a:effectLst/>
                <a:uLnTx/>
                <a:uFillTx/>
                <a:latin typeface="+mj-lt"/>
                <a:ea typeface="ＭＳ Ｐゴシック"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878560" rtl="0" eaLnBrk="1" fontAlgn="auto" latinLnBrk="0" hangingPunct="1">
              <a:lnSpc>
                <a:spcPct val="100000"/>
              </a:lnSpc>
              <a:spcBef>
                <a:spcPts val="0"/>
              </a:spcBef>
              <a:spcAft>
                <a:spcPts val="0"/>
              </a:spcAft>
              <a:buClrTx/>
              <a:buSzTx/>
              <a:buFontTx/>
              <a:buNone/>
              <a:tabLst/>
              <a:defRPr/>
            </a:pPr>
            <a:r>
              <a:rPr lang="en-GB" sz="1100" err="1">
                <a:solidFill>
                  <a:srgbClr val="0078D4"/>
                </a:solidFill>
                <a:latin typeface="Segoe UI Semibold"/>
              </a:rPr>
              <a:t>Besoins</a:t>
            </a:r>
            <a:r>
              <a:rPr lang="en-GB" sz="1100">
                <a:solidFill>
                  <a:srgbClr val="0078D4"/>
                </a:solidFill>
                <a:latin typeface="Segoe UI Semibold"/>
              </a:rPr>
              <a:t> de </a:t>
            </a:r>
            <a:r>
              <a:rPr lang="en-GB" sz="1100" err="1">
                <a:solidFill>
                  <a:srgbClr val="0078D4"/>
                </a:solidFill>
                <a:latin typeface="Segoe UI Semibold"/>
              </a:rPr>
              <a:t>sécurité</a:t>
            </a:r>
            <a:r>
              <a:rPr lang="en-GB" sz="1100">
                <a:solidFill>
                  <a:srgbClr val="0078D4"/>
                </a:solidFill>
                <a:latin typeface="Segoe UI Semibold"/>
              </a:rPr>
              <a:t> </a:t>
            </a:r>
            <a:r>
              <a:rPr lang="en-GB" sz="1100" err="1">
                <a:solidFill>
                  <a:srgbClr val="0078D4"/>
                </a:solidFill>
                <a:latin typeface="Segoe UI Semibold"/>
              </a:rPr>
              <a:t>ou</a:t>
            </a:r>
            <a:r>
              <a:rPr lang="en-GB" sz="1100">
                <a:solidFill>
                  <a:srgbClr val="0078D4"/>
                </a:solidFill>
                <a:latin typeface="Segoe UI Semibold"/>
              </a:rPr>
              <a:t> business</a:t>
            </a:r>
            <a:endParaRPr kumimoji="0" lang="en-GB" sz="1100" b="0" i="0" u="none" strike="noStrike" kern="100" cap="none" spc="0" normalizeH="0" baseline="0" noProof="0">
              <a:ln>
                <a:noFill/>
              </a:ln>
              <a:solidFill>
                <a:srgbClr val="0078D4"/>
              </a:solidFill>
              <a:effectLst/>
              <a:uLnTx/>
              <a:uFillTx/>
              <a:latin typeface="Segoe UI Semibold"/>
              <a:ea typeface="ＭＳ Ｐゴシック" charset="0"/>
              <a:cs typeface="+mn-cs"/>
            </a:endParaRPr>
          </a:p>
        </p:txBody>
      </p:sp>
      <p:sp>
        <p:nvSpPr>
          <p:cNvPr id="157" name="TextBox 156">
            <a:extLst>
              <a:ext uri="{FF2B5EF4-FFF2-40B4-BE49-F238E27FC236}">
                <a16:creationId xmlns:a16="http://schemas.microsoft.com/office/drawing/2014/main" id="{4A43C9AF-657F-69A8-572A-BCBDB678AAAF}"/>
              </a:ext>
            </a:extLst>
          </p:cNvPr>
          <p:cNvSpPr txBox="1"/>
          <p:nvPr/>
        </p:nvSpPr>
        <p:spPr>
          <a:xfrm>
            <a:off x="10923536" y="3214608"/>
            <a:ext cx="1026196" cy="297184"/>
          </a:xfrm>
          <a:prstGeom prst="rect">
            <a:avLst/>
          </a:prstGeom>
        </p:spPr>
        <p:txBody>
          <a:bodyPr wrap="square" anchor="ctr">
            <a:noAutofit/>
          </a:bodyPr>
          <a:lstStyle>
            <a:defPPr>
              <a:defRPr lang="en-US"/>
            </a:defPPr>
            <a:lvl1pPr marR="0" lvl="0" indent="0" algn="ctr" defTabSz="878560" fontAlgn="auto">
              <a:lnSpc>
                <a:spcPct val="100000"/>
              </a:lnSpc>
              <a:spcBef>
                <a:spcPts val="0"/>
              </a:spcBef>
              <a:spcAft>
                <a:spcPts val="0"/>
              </a:spcAft>
              <a:buClrTx/>
              <a:buSzTx/>
              <a:buFontTx/>
              <a:buNone/>
              <a:tabLst/>
              <a:defRPr kumimoji="0" sz="1000" b="0" i="0" u="none" strike="noStrike" kern="100" cap="none" spc="0" normalizeH="0" baseline="0">
                <a:ln>
                  <a:noFill/>
                </a:ln>
                <a:effectLst/>
                <a:uLnTx/>
                <a:uFillTx/>
                <a:latin typeface="+mj-lt"/>
                <a:ea typeface="ＭＳ Ｐゴシック"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878560" rtl="0" eaLnBrk="1" fontAlgn="auto" latinLnBrk="0" hangingPunct="1">
              <a:lnSpc>
                <a:spcPct val="100000"/>
              </a:lnSpc>
              <a:spcBef>
                <a:spcPts val="0"/>
              </a:spcBef>
              <a:spcAft>
                <a:spcPts val="0"/>
              </a:spcAft>
              <a:buClrTx/>
              <a:buSzTx/>
              <a:buFontTx/>
              <a:buNone/>
              <a:tabLst/>
              <a:defRPr/>
            </a:pPr>
            <a:r>
              <a:rPr kumimoji="0" lang="en-GB" sz="1100" b="0" i="0" u="none" strike="noStrike" kern="100" cap="none" spc="0" normalizeH="0" baseline="0" noProof="0">
                <a:ln>
                  <a:noFill/>
                </a:ln>
                <a:solidFill>
                  <a:srgbClr val="0078D4"/>
                </a:solidFill>
                <a:effectLst/>
                <a:uLnTx/>
                <a:uFillTx/>
                <a:latin typeface="Segoe UI Semibold"/>
                <a:ea typeface="ＭＳ Ｐゴシック" charset="0"/>
                <a:cs typeface="+mn-cs"/>
              </a:rPr>
              <a:t>Limitation </a:t>
            </a:r>
            <a:r>
              <a:rPr kumimoji="0" lang="en-GB" sz="1100" b="0" i="0" u="none" strike="noStrike" kern="100" cap="none" spc="0" normalizeH="0" baseline="0" noProof="0" err="1">
                <a:ln>
                  <a:noFill/>
                </a:ln>
                <a:solidFill>
                  <a:srgbClr val="0078D4"/>
                </a:solidFill>
                <a:effectLst/>
                <a:uLnTx/>
                <a:uFillTx/>
                <a:latin typeface="Segoe UI Semibold"/>
                <a:ea typeface="ＭＳ Ｐゴシック" charset="0"/>
                <a:cs typeface="+mn-cs"/>
              </a:rPr>
              <a:t>d’accès</a:t>
            </a:r>
            <a:endParaRPr kumimoji="0" lang="en-GB" sz="1100" b="0" i="0" u="none" strike="noStrike" kern="100" cap="none" spc="0" normalizeH="0" baseline="0" noProof="0">
              <a:ln>
                <a:noFill/>
              </a:ln>
              <a:solidFill>
                <a:srgbClr val="0078D4"/>
              </a:solidFill>
              <a:effectLst/>
              <a:uLnTx/>
              <a:uFillTx/>
              <a:latin typeface="Segoe UI Semibold"/>
              <a:ea typeface="ＭＳ Ｐゴシック" charset="0"/>
              <a:cs typeface="+mn-cs"/>
            </a:endParaRPr>
          </a:p>
        </p:txBody>
      </p:sp>
      <p:grpSp>
        <p:nvGrpSpPr>
          <p:cNvPr id="37" name="Group 36">
            <a:extLst>
              <a:ext uri="{FF2B5EF4-FFF2-40B4-BE49-F238E27FC236}">
                <a16:creationId xmlns:a16="http://schemas.microsoft.com/office/drawing/2014/main" id="{663F2E36-DFCF-18BE-2904-B03D10D98009}"/>
              </a:ext>
              <a:ext uri="{C183D7F6-B498-43B3-948B-1728B52AA6E4}">
                <adec:decorative xmlns:adec="http://schemas.microsoft.com/office/drawing/2017/decorative" val="1"/>
              </a:ext>
            </a:extLst>
          </p:cNvPr>
          <p:cNvGrpSpPr/>
          <p:nvPr/>
        </p:nvGrpSpPr>
        <p:grpSpPr>
          <a:xfrm>
            <a:off x="6408921" y="3930622"/>
            <a:ext cx="802404" cy="802404"/>
            <a:chOff x="6408921" y="3930622"/>
            <a:chExt cx="802404" cy="802404"/>
          </a:xfrm>
        </p:grpSpPr>
        <p:sp>
          <p:nvSpPr>
            <p:cNvPr id="143" name="Oval 142">
              <a:extLst>
                <a:ext uri="{FF2B5EF4-FFF2-40B4-BE49-F238E27FC236}">
                  <a16:creationId xmlns:a16="http://schemas.microsoft.com/office/drawing/2014/main" id="{B2726A35-A8FD-2C38-3870-1EBEF3DEA4AB}"/>
                </a:ext>
              </a:extLst>
            </p:cNvPr>
            <p:cNvSpPr/>
            <p:nvPr/>
          </p:nvSpPr>
          <p:spPr bwMode="auto">
            <a:xfrm>
              <a:off x="6408921" y="3930622"/>
              <a:ext cx="802404" cy="802404"/>
            </a:xfrm>
            <a:prstGeom prst="ellipse">
              <a:avLst/>
            </a:prstGeom>
            <a:solidFill>
              <a:schemeClr val="bg1"/>
            </a:solidFill>
            <a:ln>
              <a:noFill/>
              <a:headEnd type="none" w="med" len="med"/>
              <a:tailEnd type="none" w="med" len="med"/>
            </a:ln>
            <a:effectLst>
              <a:outerShdw blurRad="203200" sx="102000" sy="102000" algn="ctr" rotWithShape="0">
                <a:prstClr val="black">
                  <a:alpha val="15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5" name="Graphic 30">
              <a:extLst>
                <a:ext uri="{FF2B5EF4-FFF2-40B4-BE49-F238E27FC236}">
                  <a16:creationId xmlns:a16="http://schemas.microsoft.com/office/drawing/2014/main" id="{994B589F-5CD7-3BE5-FD0D-10FAC2EB898E}"/>
                </a:ext>
              </a:extLst>
            </p:cNvPr>
            <p:cNvSpPr/>
            <p:nvPr/>
          </p:nvSpPr>
          <p:spPr>
            <a:xfrm>
              <a:off x="6773695" y="4352756"/>
              <a:ext cx="214312" cy="107156"/>
            </a:xfrm>
            <a:custGeom>
              <a:avLst/>
              <a:gdLst>
                <a:gd name="connsiteX0" fmla="*/ 0 w 214312"/>
                <a:gd name="connsiteY0" fmla="*/ 0 h 107156"/>
                <a:gd name="connsiteX1" fmla="*/ 214313 w 214312"/>
                <a:gd name="connsiteY1" fmla="*/ 0 h 107156"/>
                <a:gd name="connsiteX2" fmla="*/ 214313 w 214312"/>
                <a:gd name="connsiteY2" fmla="*/ 107156 h 107156"/>
                <a:gd name="connsiteX3" fmla="*/ 0 w 214312"/>
                <a:gd name="connsiteY3" fmla="*/ 107156 h 107156"/>
              </a:gdLst>
              <a:ahLst/>
              <a:cxnLst>
                <a:cxn ang="0">
                  <a:pos x="connsiteX0" y="connsiteY0"/>
                </a:cxn>
                <a:cxn ang="0">
                  <a:pos x="connsiteX1" y="connsiteY1"/>
                </a:cxn>
                <a:cxn ang="0">
                  <a:pos x="connsiteX2" y="connsiteY2"/>
                </a:cxn>
                <a:cxn ang="0">
                  <a:pos x="connsiteX3" y="connsiteY3"/>
                </a:cxn>
              </a:cxnLst>
              <a:rect l="l" t="t" r="r" b="b"/>
              <a:pathLst>
                <a:path w="214312" h="107156">
                  <a:moveTo>
                    <a:pt x="0" y="0"/>
                  </a:moveTo>
                  <a:lnTo>
                    <a:pt x="214313" y="0"/>
                  </a:lnTo>
                  <a:lnTo>
                    <a:pt x="214313" y="107156"/>
                  </a:lnTo>
                  <a:lnTo>
                    <a:pt x="0" y="107156"/>
                  </a:lnTo>
                  <a:close/>
                </a:path>
              </a:pathLst>
            </a:custGeom>
            <a:solidFill>
              <a:srgbClr val="C1C1C1"/>
            </a:solidFill>
            <a:ln w="10716" cap="flat">
              <a:noFill/>
              <a:prstDash val="solid"/>
              <a:miter/>
            </a:ln>
          </p:spPr>
          <p:txBody>
            <a:bodyPr rtlCol="0" anchor="ctr"/>
            <a:lstStyle/>
            <a:p>
              <a:endParaRPr lang="en-US"/>
            </a:p>
          </p:txBody>
        </p:sp>
        <p:sp>
          <p:nvSpPr>
            <p:cNvPr id="32" name="Graphic 30">
              <a:extLst>
                <a:ext uri="{FF2B5EF4-FFF2-40B4-BE49-F238E27FC236}">
                  <a16:creationId xmlns:a16="http://schemas.microsoft.com/office/drawing/2014/main" id="{A82BA7FA-62A1-806A-7E38-5CC4FBC828EF}"/>
                </a:ext>
              </a:extLst>
            </p:cNvPr>
            <p:cNvSpPr/>
            <p:nvPr/>
          </p:nvSpPr>
          <p:spPr>
            <a:xfrm>
              <a:off x="6880851" y="4224169"/>
              <a:ext cx="107156" cy="107156"/>
            </a:xfrm>
            <a:custGeom>
              <a:avLst/>
              <a:gdLst>
                <a:gd name="connsiteX0" fmla="*/ 107156 w 107156"/>
                <a:gd name="connsiteY0" fmla="*/ 0 h 107156"/>
                <a:gd name="connsiteX1" fmla="*/ 0 w 107156"/>
                <a:gd name="connsiteY1" fmla="*/ 0 h 107156"/>
                <a:gd name="connsiteX2" fmla="*/ 0 w 107156"/>
                <a:gd name="connsiteY2" fmla="*/ 107156 h 107156"/>
                <a:gd name="connsiteX3" fmla="*/ 107156 w 107156"/>
                <a:gd name="connsiteY3" fmla="*/ 107156 h 107156"/>
                <a:gd name="connsiteX4" fmla="*/ 107156 w 107156"/>
                <a:gd name="connsiteY4" fmla="*/ 0 h 107156"/>
                <a:gd name="connsiteX5" fmla="*/ 85725 w 107156"/>
                <a:gd name="connsiteY5" fmla="*/ 85725 h 107156"/>
                <a:gd name="connsiteX6" fmla="*/ 21431 w 107156"/>
                <a:gd name="connsiteY6" fmla="*/ 85725 h 107156"/>
                <a:gd name="connsiteX7" fmla="*/ 21431 w 107156"/>
                <a:gd name="connsiteY7" fmla="*/ 21431 h 107156"/>
                <a:gd name="connsiteX8" fmla="*/ 85725 w 107156"/>
                <a:gd name="connsiteY8" fmla="*/ 21431 h 107156"/>
                <a:gd name="connsiteX9" fmla="*/ 85725 w 107156"/>
                <a:gd name="connsiteY9" fmla="*/ 85725 h 107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156" h="107156">
                  <a:moveTo>
                    <a:pt x="107156" y="0"/>
                  </a:moveTo>
                  <a:lnTo>
                    <a:pt x="0" y="0"/>
                  </a:lnTo>
                  <a:lnTo>
                    <a:pt x="0" y="107156"/>
                  </a:lnTo>
                  <a:lnTo>
                    <a:pt x="107156" y="107156"/>
                  </a:lnTo>
                  <a:lnTo>
                    <a:pt x="107156" y="0"/>
                  </a:lnTo>
                  <a:close/>
                  <a:moveTo>
                    <a:pt x="85725" y="85725"/>
                  </a:moveTo>
                  <a:lnTo>
                    <a:pt x="21431" y="85725"/>
                  </a:lnTo>
                  <a:lnTo>
                    <a:pt x="21431" y="21431"/>
                  </a:lnTo>
                  <a:lnTo>
                    <a:pt x="85725" y="21431"/>
                  </a:lnTo>
                  <a:lnTo>
                    <a:pt x="85725" y="85725"/>
                  </a:lnTo>
                  <a:close/>
                </a:path>
              </a:pathLst>
            </a:custGeom>
            <a:solidFill>
              <a:srgbClr val="0078D4"/>
            </a:solidFill>
            <a:ln w="10716" cap="flat">
              <a:noFill/>
              <a:prstDash val="solid"/>
              <a:miter/>
            </a:ln>
          </p:spPr>
          <p:txBody>
            <a:bodyPr rtlCol="0" anchor="ctr"/>
            <a:lstStyle/>
            <a:p>
              <a:endParaRPr lang="en-US"/>
            </a:p>
          </p:txBody>
        </p:sp>
        <p:sp>
          <p:nvSpPr>
            <p:cNvPr id="33" name="Graphic 30">
              <a:extLst>
                <a:ext uri="{FF2B5EF4-FFF2-40B4-BE49-F238E27FC236}">
                  <a16:creationId xmlns:a16="http://schemas.microsoft.com/office/drawing/2014/main" id="{836877D0-06CF-13B1-D9EA-4D1E8EBBC61E}"/>
                </a:ext>
              </a:extLst>
            </p:cNvPr>
            <p:cNvSpPr/>
            <p:nvPr/>
          </p:nvSpPr>
          <p:spPr>
            <a:xfrm>
              <a:off x="6645108" y="4224169"/>
              <a:ext cx="214312" cy="107156"/>
            </a:xfrm>
            <a:custGeom>
              <a:avLst/>
              <a:gdLst>
                <a:gd name="connsiteX0" fmla="*/ 214313 w 214312"/>
                <a:gd name="connsiteY0" fmla="*/ 0 h 107156"/>
                <a:gd name="connsiteX1" fmla="*/ 0 w 214312"/>
                <a:gd name="connsiteY1" fmla="*/ 0 h 107156"/>
                <a:gd name="connsiteX2" fmla="*/ 0 w 214312"/>
                <a:gd name="connsiteY2" fmla="*/ 107156 h 107156"/>
                <a:gd name="connsiteX3" fmla="*/ 214313 w 214312"/>
                <a:gd name="connsiteY3" fmla="*/ 107156 h 107156"/>
                <a:gd name="connsiteX4" fmla="*/ 214313 w 214312"/>
                <a:gd name="connsiteY4" fmla="*/ 0 h 107156"/>
                <a:gd name="connsiteX5" fmla="*/ 192881 w 214312"/>
                <a:gd name="connsiteY5" fmla="*/ 85725 h 107156"/>
                <a:gd name="connsiteX6" fmla="*/ 21431 w 214312"/>
                <a:gd name="connsiteY6" fmla="*/ 85725 h 107156"/>
                <a:gd name="connsiteX7" fmla="*/ 21431 w 214312"/>
                <a:gd name="connsiteY7" fmla="*/ 21431 h 107156"/>
                <a:gd name="connsiteX8" fmla="*/ 192881 w 214312"/>
                <a:gd name="connsiteY8" fmla="*/ 21431 h 107156"/>
                <a:gd name="connsiteX9" fmla="*/ 192881 w 214312"/>
                <a:gd name="connsiteY9" fmla="*/ 85725 h 107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4312" h="107156">
                  <a:moveTo>
                    <a:pt x="214313" y="0"/>
                  </a:moveTo>
                  <a:lnTo>
                    <a:pt x="0" y="0"/>
                  </a:lnTo>
                  <a:lnTo>
                    <a:pt x="0" y="107156"/>
                  </a:lnTo>
                  <a:lnTo>
                    <a:pt x="214313" y="107156"/>
                  </a:lnTo>
                  <a:lnTo>
                    <a:pt x="214313" y="0"/>
                  </a:lnTo>
                  <a:close/>
                  <a:moveTo>
                    <a:pt x="192881" y="85725"/>
                  </a:moveTo>
                  <a:lnTo>
                    <a:pt x="21431" y="85725"/>
                  </a:lnTo>
                  <a:lnTo>
                    <a:pt x="21431" y="21431"/>
                  </a:lnTo>
                  <a:lnTo>
                    <a:pt x="192881" y="21431"/>
                  </a:lnTo>
                  <a:lnTo>
                    <a:pt x="192881" y="85725"/>
                  </a:lnTo>
                  <a:close/>
                </a:path>
              </a:pathLst>
            </a:custGeom>
            <a:solidFill>
              <a:srgbClr val="0078D4"/>
            </a:solidFill>
            <a:ln w="10716" cap="flat">
              <a:noFill/>
              <a:prstDash val="solid"/>
              <a:miter/>
            </a:ln>
          </p:spPr>
          <p:txBody>
            <a:bodyPr rtlCol="0" anchor="ctr"/>
            <a:lstStyle/>
            <a:p>
              <a:endParaRPr lang="en-US"/>
            </a:p>
          </p:txBody>
        </p:sp>
        <p:sp>
          <p:nvSpPr>
            <p:cNvPr id="34" name="Graphic 30">
              <a:extLst>
                <a:ext uri="{FF2B5EF4-FFF2-40B4-BE49-F238E27FC236}">
                  <a16:creationId xmlns:a16="http://schemas.microsoft.com/office/drawing/2014/main" id="{4D36D5EC-0D5D-7B5F-ADD3-B742EF75D98A}"/>
                </a:ext>
              </a:extLst>
            </p:cNvPr>
            <p:cNvSpPr/>
            <p:nvPr/>
          </p:nvSpPr>
          <p:spPr>
            <a:xfrm>
              <a:off x="6645108" y="4352756"/>
              <a:ext cx="107156" cy="107156"/>
            </a:xfrm>
            <a:custGeom>
              <a:avLst/>
              <a:gdLst>
                <a:gd name="connsiteX0" fmla="*/ 0 w 107156"/>
                <a:gd name="connsiteY0" fmla="*/ 0 h 107156"/>
                <a:gd name="connsiteX1" fmla="*/ 107156 w 107156"/>
                <a:gd name="connsiteY1" fmla="*/ 0 h 107156"/>
                <a:gd name="connsiteX2" fmla="*/ 107156 w 107156"/>
                <a:gd name="connsiteY2" fmla="*/ 107156 h 107156"/>
                <a:gd name="connsiteX3" fmla="*/ 0 w 107156"/>
                <a:gd name="connsiteY3" fmla="*/ 107156 h 107156"/>
              </a:gdLst>
              <a:ahLst/>
              <a:cxnLst>
                <a:cxn ang="0">
                  <a:pos x="connsiteX0" y="connsiteY0"/>
                </a:cxn>
                <a:cxn ang="0">
                  <a:pos x="connsiteX1" y="connsiteY1"/>
                </a:cxn>
                <a:cxn ang="0">
                  <a:pos x="connsiteX2" y="connsiteY2"/>
                </a:cxn>
                <a:cxn ang="0">
                  <a:pos x="connsiteX3" y="connsiteY3"/>
                </a:cxn>
              </a:cxnLst>
              <a:rect l="l" t="t" r="r" b="b"/>
              <a:pathLst>
                <a:path w="107156" h="107156">
                  <a:moveTo>
                    <a:pt x="0" y="0"/>
                  </a:moveTo>
                  <a:lnTo>
                    <a:pt x="107156" y="0"/>
                  </a:lnTo>
                  <a:lnTo>
                    <a:pt x="107156" y="107156"/>
                  </a:lnTo>
                  <a:lnTo>
                    <a:pt x="0" y="107156"/>
                  </a:lnTo>
                  <a:close/>
                </a:path>
              </a:pathLst>
            </a:custGeom>
            <a:solidFill>
              <a:srgbClr val="0078D4"/>
            </a:solidFill>
            <a:ln w="10716" cap="flat">
              <a:noFill/>
              <a:prstDash val="solid"/>
              <a:miter/>
            </a:ln>
          </p:spPr>
          <p:txBody>
            <a:bodyPr rtlCol="0" anchor="ctr"/>
            <a:lstStyle/>
            <a:p>
              <a:endParaRPr lang="en-US"/>
            </a:p>
          </p:txBody>
        </p:sp>
        <p:sp>
          <p:nvSpPr>
            <p:cNvPr id="35" name="Graphic 30">
              <a:extLst>
                <a:ext uri="{FF2B5EF4-FFF2-40B4-BE49-F238E27FC236}">
                  <a16:creationId xmlns:a16="http://schemas.microsoft.com/office/drawing/2014/main" id="{675DBFEE-7856-C3F6-873B-579BFFB09D60}"/>
                </a:ext>
              </a:extLst>
            </p:cNvPr>
            <p:cNvSpPr/>
            <p:nvPr/>
          </p:nvSpPr>
          <p:spPr>
            <a:xfrm>
              <a:off x="6880851" y="4224169"/>
              <a:ext cx="107156" cy="107156"/>
            </a:xfrm>
            <a:custGeom>
              <a:avLst/>
              <a:gdLst>
                <a:gd name="connsiteX0" fmla="*/ 0 w 107156"/>
                <a:gd name="connsiteY0" fmla="*/ 0 h 107156"/>
                <a:gd name="connsiteX1" fmla="*/ 107156 w 107156"/>
                <a:gd name="connsiteY1" fmla="*/ 0 h 107156"/>
                <a:gd name="connsiteX2" fmla="*/ 107156 w 107156"/>
                <a:gd name="connsiteY2" fmla="*/ 107156 h 107156"/>
                <a:gd name="connsiteX3" fmla="*/ 0 w 107156"/>
                <a:gd name="connsiteY3" fmla="*/ 107156 h 107156"/>
              </a:gdLst>
              <a:ahLst/>
              <a:cxnLst>
                <a:cxn ang="0">
                  <a:pos x="connsiteX0" y="connsiteY0"/>
                </a:cxn>
                <a:cxn ang="0">
                  <a:pos x="connsiteX1" y="connsiteY1"/>
                </a:cxn>
                <a:cxn ang="0">
                  <a:pos x="connsiteX2" y="connsiteY2"/>
                </a:cxn>
                <a:cxn ang="0">
                  <a:pos x="connsiteX3" y="connsiteY3"/>
                </a:cxn>
              </a:cxnLst>
              <a:rect l="l" t="t" r="r" b="b"/>
              <a:pathLst>
                <a:path w="107156" h="107156">
                  <a:moveTo>
                    <a:pt x="0" y="0"/>
                  </a:moveTo>
                  <a:lnTo>
                    <a:pt x="107156" y="0"/>
                  </a:lnTo>
                  <a:lnTo>
                    <a:pt x="107156" y="107156"/>
                  </a:lnTo>
                  <a:lnTo>
                    <a:pt x="0" y="107156"/>
                  </a:lnTo>
                  <a:close/>
                </a:path>
              </a:pathLst>
            </a:custGeom>
            <a:solidFill>
              <a:srgbClr val="0078D4"/>
            </a:solidFill>
            <a:ln w="10716" cap="flat">
              <a:noFill/>
              <a:prstDash val="solid"/>
              <a:miter/>
            </a:ln>
          </p:spPr>
          <p:txBody>
            <a:bodyPr rtlCol="0" anchor="ctr"/>
            <a:lstStyle/>
            <a:p>
              <a:endParaRPr lang="en-US"/>
            </a:p>
          </p:txBody>
        </p:sp>
        <p:sp>
          <p:nvSpPr>
            <p:cNvPr id="36" name="Graphic 30">
              <a:extLst>
                <a:ext uri="{FF2B5EF4-FFF2-40B4-BE49-F238E27FC236}">
                  <a16:creationId xmlns:a16="http://schemas.microsoft.com/office/drawing/2014/main" id="{C14DC209-8995-AFE0-985E-CDA96FC38C91}"/>
                </a:ext>
              </a:extLst>
            </p:cNvPr>
            <p:cNvSpPr/>
            <p:nvPr/>
          </p:nvSpPr>
          <p:spPr>
            <a:xfrm>
              <a:off x="6645108" y="4224169"/>
              <a:ext cx="214312" cy="107156"/>
            </a:xfrm>
            <a:custGeom>
              <a:avLst/>
              <a:gdLst>
                <a:gd name="connsiteX0" fmla="*/ 0 w 214312"/>
                <a:gd name="connsiteY0" fmla="*/ 0 h 107156"/>
                <a:gd name="connsiteX1" fmla="*/ 214313 w 214312"/>
                <a:gd name="connsiteY1" fmla="*/ 0 h 107156"/>
                <a:gd name="connsiteX2" fmla="*/ 214313 w 214312"/>
                <a:gd name="connsiteY2" fmla="*/ 107156 h 107156"/>
                <a:gd name="connsiteX3" fmla="*/ 0 w 214312"/>
                <a:gd name="connsiteY3" fmla="*/ 107156 h 107156"/>
              </a:gdLst>
              <a:ahLst/>
              <a:cxnLst>
                <a:cxn ang="0">
                  <a:pos x="connsiteX0" y="connsiteY0"/>
                </a:cxn>
                <a:cxn ang="0">
                  <a:pos x="connsiteX1" y="connsiteY1"/>
                </a:cxn>
                <a:cxn ang="0">
                  <a:pos x="connsiteX2" y="connsiteY2"/>
                </a:cxn>
                <a:cxn ang="0">
                  <a:pos x="connsiteX3" y="connsiteY3"/>
                </a:cxn>
              </a:cxnLst>
              <a:rect l="l" t="t" r="r" b="b"/>
              <a:pathLst>
                <a:path w="214312" h="107156">
                  <a:moveTo>
                    <a:pt x="0" y="0"/>
                  </a:moveTo>
                  <a:lnTo>
                    <a:pt x="214313" y="0"/>
                  </a:lnTo>
                  <a:lnTo>
                    <a:pt x="214313" y="107156"/>
                  </a:lnTo>
                  <a:lnTo>
                    <a:pt x="0" y="107156"/>
                  </a:lnTo>
                  <a:close/>
                </a:path>
              </a:pathLst>
            </a:custGeom>
            <a:solidFill>
              <a:srgbClr val="C1C1C1"/>
            </a:solidFill>
            <a:ln w="10716" cap="flat">
              <a:noFill/>
              <a:prstDash val="solid"/>
              <a:miter/>
            </a:ln>
          </p:spPr>
          <p:txBody>
            <a:bodyPr rtlCol="0" anchor="ctr"/>
            <a:lstStyle/>
            <a:p>
              <a:endParaRPr lang="en-US"/>
            </a:p>
          </p:txBody>
        </p:sp>
      </p:grpSp>
      <p:sp>
        <p:nvSpPr>
          <p:cNvPr id="48" name="Title 5">
            <a:extLst>
              <a:ext uri="{FF2B5EF4-FFF2-40B4-BE49-F238E27FC236}">
                <a16:creationId xmlns:a16="http://schemas.microsoft.com/office/drawing/2014/main" id="{91302C1F-B400-8392-7129-54CE37123B0C}"/>
              </a:ext>
            </a:extLst>
          </p:cNvPr>
          <p:cNvSpPr txBox="1">
            <a:spLocks/>
          </p:cNvSpPr>
          <p:nvPr/>
        </p:nvSpPr>
        <p:spPr>
          <a:xfrm>
            <a:off x="591474" y="1036431"/>
            <a:ext cx="3780195" cy="418012"/>
          </a:xfrm>
          <a:prstGeom prst="rect">
            <a:avLst/>
          </a:prstGeom>
        </p:spPr>
        <p:txBody>
          <a:bodyPr vert="horz" wrap="square" lIns="0" tIns="0" rIns="0" bIns="0" rtlCol="0" anchor="t">
            <a:noAutofit/>
          </a:bodyPr>
          <a:lstStyle>
            <a:lvl1pPr algn="l" defTabSz="932742" rtl="0" eaLnBrk="1" latinLnBrk="0" hangingPunct="1">
              <a:lnSpc>
                <a:spcPct val="100000"/>
              </a:lnSpc>
              <a:spcBef>
                <a:spcPct val="0"/>
              </a:spcBef>
              <a:buNone/>
              <a:defRPr lang="en-US" sz="2800" b="0" kern="1200" cap="none" spc="-50" baseline="0" dirty="0" smtClean="0">
                <a:ln w="3175">
                  <a:noFill/>
                </a:ln>
                <a:solidFill>
                  <a:srgbClr val="000000"/>
                </a:solidFill>
                <a:effectLst/>
                <a:latin typeface="+mj-lt"/>
                <a:ea typeface="+mn-ea"/>
                <a:cs typeface="Segoe UI" pitchFamily="34" charset="0"/>
              </a:defRPr>
            </a:lvl1pPr>
          </a:lstStyle>
          <a:p>
            <a:pPr>
              <a:lnSpc>
                <a:spcPts val="3000"/>
              </a:lnSpc>
              <a:defRPr/>
            </a:pPr>
            <a:r>
              <a:rPr kumimoji="0" lang="en-US" sz="1800" b="0" i="0" u="none" strike="noStrike" kern="1200" cap="none" spc="0" normalizeH="0" baseline="0" noProof="0">
                <a:ln>
                  <a:noFill/>
                </a:ln>
                <a:effectLst/>
                <a:uLnTx/>
                <a:uFillTx/>
                <a:latin typeface="Segoe UI Semibold"/>
                <a:ea typeface="+mn-ea"/>
                <a:cs typeface="Segoe UI" panose="020B0502040204020203" pitchFamily="34" charset="0"/>
              </a:rPr>
              <a:t>Protection </a:t>
            </a:r>
            <a:r>
              <a:rPr kumimoji="0" lang="en-US" sz="1800" b="0" i="0" u="none" strike="noStrike" kern="1200" cap="none" spc="0" normalizeH="0" baseline="0" noProof="0" err="1">
                <a:ln>
                  <a:noFill/>
                </a:ln>
                <a:effectLst/>
                <a:uLnTx/>
                <a:uFillTx/>
                <a:latin typeface="Segoe UI Semibold"/>
                <a:ea typeface="+mn-ea"/>
                <a:cs typeface="Segoe UI" panose="020B0502040204020203" pitchFamily="34" charset="0"/>
              </a:rPr>
              <a:t>intégrée</a:t>
            </a:r>
            <a:endParaRPr kumimoji="0" lang="en-US" sz="1800" b="0" i="0" u="none" strike="noStrike" kern="1200" cap="none" spc="0" normalizeH="0" baseline="0" noProof="0">
              <a:ln>
                <a:noFill/>
              </a:ln>
              <a:effectLst/>
              <a:uLnTx/>
              <a:uFillTx/>
              <a:latin typeface="Segoe UI Semibold"/>
              <a:ea typeface="+mn-ea"/>
              <a:cs typeface="Segoe UI" panose="020B0502040204020203" pitchFamily="34" charset="0"/>
            </a:endParaRPr>
          </a:p>
          <a:p>
            <a:pPr>
              <a:lnSpc>
                <a:spcPts val="3000"/>
              </a:lnSpc>
              <a:defRPr/>
            </a:pPr>
            <a:r>
              <a:rPr kumimoji="0" lang="en-US" sz="2800" b="0" i="0" u="none" strike="noStrike" kern="1200" cap="none" spc="0" normalizeH="0" baseline="0" noProof="0" err="1">
                <a:ln w="3175">
                  <a:noFill/>
                </a:ln>
                <a:solidFill>
                  <a:srgbClr val="0179D4"/>
                </a:solidFill>
                <a:effectLst/>
                <a:uLnTx/>
                <a:uFillTx/>
                <a:latin typeface="Segoe UI Semibold"/>
                <a:ea typeface="+mn-ea"/>
                <a:cs typeface="Segoe UI" pitchFamily="34" charset="0"/>
              </a:rPr>
              <a:t>Protéger</a:t>
            </a:r>
            <a:r>
              <a:rPr kumimoji="0" lang="en-US" sz="2800" b="0" i="0" u="none" strike="noStrike" kern="1200" cap="none" spc="0" normalizeH="0" baseline="0" noProof="0">
                <a:ln w="3175">
                  <a:noFill/>
                </a:ln>
                <a:solidFill>
                  <a:srgbClr val="0179D4"/>
                </a:solidFill>
                <a:effectLst/>
                <a:uLnTx/>
                <a:uFillTx/>
                <a:latin typeface="Segoe UI Semibold"/>
                <a:ea typeface="+mn-ea"/>
                <a:cs typeface="Segoe UI" pitchFamily="34" charset="0"/>
              </a:rPr>
              <a:t> les </a:t>
            </a:r>
            <a:r>
              <a:rPr kumimoji="0" lang="en-US" sz="2800" b="0" i="0" u="none" strike="noStrike" kern="1200" cap="none" spc="0" normalizeH="0" baseline="0" noProof="0" err="1">
                <a:ln w="3175">
                  <a:noFill/>
                </a:ln>
                <a:solidFill>
                  <a:srgbClr val="0179D4"/>
                </a:solidFill>
                <a:effectLst/>
                <a:uLnTx/>
                <a:uFillTx/>
                <a:latin typeface="Segoe UI Semibold"/>
                <a:ea typeface="+mn-ea"/>
                <a:cs typeface="Segoe UI" pitchFamily="34" charset="0"/>
              </a:rPr>
              <a:t>données</a:t>
            </a:r>
            <a:r>
              <a:rPr kumimoji="0" lang="en-US" sz="2800" b="0" i="0" u="none" strike="noStrike" kern="1200" cap="none" spc="0" normalizeH="0" baseline="0" noProof="0">
                <a:ln w="3175">
                  <a:noFill/>
                </a:ln>
                <a:solidFill>
                  <a:srgbClr val="0179D4"/>
                </a:solidFill>
                <a:effectLst/>
                <a:uLnTx/>
                <a:uFillTx/>
                <a:latin typeface="Segoe UI Semibold"/>
                <a:ea typeface="+mn-ea"/>
                <a:cs typeface="Segoe UI" pitchFamily="34" charset="0"/>
              </a:rPr>
              <a:t> de </a:t>
            </a:r>
            <a:r>
              <a:rPr kumimoji="0" lang="en-US" sz="2800" b="0" i="0" u="none" strike="noStrike" kern="1200" cap="none" spc="0" normalizeH="0" baseline="0" noProof="0" err="1">
                <a:ln w="3175">
                  <a:noFill/>
                </a:ln>
                <a:solidFill>
                  <a:srgbClr val="0179D4"/>
                </a:solidFill>
                <a:effectLst/>
                <a:uLnTx/>
                <a:uFillTx/>
                <a:latin typeface="Segoe UI Semibold"/>
                <a:ea typeface="+mn-ea"/>
                <a:cs typeface="Segoe UI" pitchFamily="34" charset="0"/>
              </a:rPr>
              <a:t>l’entreprise</a:t>
            </a:r>
            <a:endParaRPr kumimoji="0" lang="en-US" sz="2800" b="0" i="0" u="none" strike="noStrike" kern="1200" cap="none" spc="0" normalizeH="0" baseline="0" noProof="0">
              <a:ln w="3175">
                <a:noFill/>
              </a:ln>
              <a:solidFill>
                <a:srgbClr val="0179D4"/>
              </a:solidFill>
              <a:effectLst/>
              <a:uLnTx/>
              <a:uFillTx/>
              <a:latin typeface="Segoe UI Semibold"/>
              <a:ea typeface="+mn-ea"/>
              <a:cs typeface="Segoe UI" pitchFamily="34" charset="0"/>
            </a:endParaRPr>
          </a:p>
        </p:txBody>
      </p:sp>
      <p:grpSp>
        <p:nvGrpSpPr>
          <p:cNvPr id="3" name="Group 2">
            <a:extLst>
              <a:ext uri="{FF2B5EF4-FFF2-40B4-BE49-F238E27FC236}">
                <a16:creationId xmlns:a16="http://schemas.microsoft.com/office/drawing/2014/main" id="{80135789-43F4-DB73-368C-9E6AFCA1C1B3}"/>
              </a:ext>
              <a:ext uri="{C183D7F6-B498-43B3-948B-1728B52AA6E4}">
                <adec:decorative xmlns:adec="http://schemas.microsoft.com/office/drawing/2017/decorative" val="1"/>
              </a:ext>
            </a:extLst>
          </p:cNvPr>
          <p:cNvGrpSpPr/>
          <p:nvPr/>
        </p:nvGrpSpPr>
        <p:grpSpPr>
          <a:xfrm>
            <a:off x="10031191" y="3930622"/>
            <a:ext cx="802404" cy="802404"/>
            <a:chOff x="9796408" y="3930622"/>
            <a:chExt cx="802404" cy="802404"/>
          </a:xfrm>
        </p:grpSpPr>
        <p:sp>
          <p:nvSpPr>
            <p:cNvPr id="151" name="Oval 150">
              <a:extLst>
                <a:ext uri="{FF2B5EF4-FFF2-40B4-BE49-F238E27FC236}">
                  <a16:creationId xmlns:a16="http://schemas.microsoft.com/office/drawing/2014/main" id="{8846A643-4D62-144B-B455-52C98D640D7E}"/>
                </a:ext>
              </a:extLst>
            </p:cNvPr>
            <p:cNvSpPr/>
            <p:nvPr/>
          </p:nvSpPr>
          <p:spPr bwMode="auto">
            <a:xfrm flipH="1">
              <a:off x="9796408" y="3930622"/>
              <a:ext cx="802404" cy="802404"/>
            </a:xfrm>
            <a:prstGeom prst="ellipse">
              <a:avLst/>
            </a:prstGeom>
            <a:solidFill>
              <a:schemeClr val="bg1"/>
            </a:solidFill>
            <a:ln>
              <a:noFill/>
              <a:headEnd type="none" w="med" len="med"/>
              <a:tailEnd type="none" w="med" len="med"/>
            </a:ln>
            <a:effectLst>
              <a:outerShdw blurRad="203200" sx="102000" sy="102000" algn="ctr" rotWithShape="0">
                <a:prstClr val="black">
                  <a:alpha val="15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49" name="Group 16">
              <a:extLst>
                <a:ext uri="{FF2B5EF4-FFF2-40B4-BE49-F238E27FC236}">
                  <a16:creationId xmlns:a16="http://schemas.microsoft.com/office/drawing/2014/main" id="{BEAC374D-E0EB-1954-2C20-889931BAC611}"/>
                </a:ext>
                <a:ext uri="{C183D7F6-B498-43B3-948B-1728B52AA6E4}">
                  <adec:decorative xmlns:adec="http://schemas.microsoft.com/office/drawing/2017/decorative" val="1"/>
                </a:ext>
              </a:extLst>
            </p:cNvPr>
            <p:cNvGrpSpPr>
              <a:grpSpLocks noChangeAspect="1"/>
            </p:cNvGrpSpPr>
            <p:nvPr/>
          </p:nvGrpSpPr>
          <p:grpSpPr bwMode="auto">
            <a:xfrm>
              <a:off x="10069607" y="4112741"/>
              <a:ext cx="316178" cy="416718"/>
              <a:chOff x="5262" y="955"/>
              <a:chExt cx="239" cy="315"/>
            </a:xfrm>
          </p:grpSpPr>
          <p:sp>
            <p:nvSpPr>
              <p:cNvPr id="50" name="Freeform 17">
                <a:extLst>
                  <a:ext uri="{FF2B5EF4-FFF2-40B4-BE49-F238E27FC236}">
                    <a16:creationId xmlns:a16="http://schemas.microsoft.com/office/drawing/2014/main" id="{DCEA7A39-F789-B800-6584-A2B1B5D1C007}"/>
                  </a:ext>
                </a:extLst>
              </p:cNvPr>
              <p:cNvSpPr>
                <a:spLocks noEditPoints="1"/>
              </p:cNvSpPr>
              <p:nvPr/>
            </p:nvSpPr>
            <p:spPr bwMode="auto">
              <a:xfrm>
                <a:off x="5262" y="955"/>
                <a:ext cx="239" cy="138"/>
              </a:xfrm>
              <a:custGeom>
                <a:avLst/>
                <a:gdLst>
                  <a:gd name="T0" fmla="*/ 80 w 320"/>
                  <a:gd name="T1" fmla="*/ 186 h 186"/>
                  <a:gd name="T2" fmla="*/ 80 w 320"/>
                  <a:gd name="T3" fmla="*/ 186 h 186"/>
                  <a:gd name="T4" fmla="*/ 240 w 320"/>
                  <a:gd name="T5" fmla="*/ 186 h 186"/>
                  <a:gd name="T6" fmla="*/ 240 w 320"/>
                  <a:gd name="T7" fmla="*/ 108 h 186"/>
                  <a:gd name="T8" fmla="*/ 234 w 320"/>
                  <a:gd name="T9" fmla="*/ 76 h 186"/>
                  <a:gd name="T10" fmla="*/ 217 w 320"/>
                  <a:gd name="T11" fmla="*/ 50 h 186"/>
                  <a:gd name="T12" fmla="*/ 192 w 320"/>
                  <a:gd name="T13" fmla="*/ 32 h 186"/>
                  <a:gd name="T14" fmla="*/ 160 w 320"/>
                  <a:gd name="T15" fmla="*/ 26 h 186"/>
                  <a:gd name="T16" fmla="*/ 128 w 320"/>
                  <a:gd name="T17" fmla="*/ 32 h 186"/>
                  <a:gd name="T18" fmla="*/ 103 w 320"/>
                  <a:gd name="T19" fmla="*/ 50 h 186"/>
                  <a:gd name="T20" fmla="*/ 86 w 320"/>
                  <a:gd name="T21" fmla="*/ 76 h 186"/>
                  <a:gd name="T22" fmla="*/ 80 w 320"/>
                  <a:gd name="T23" fmla="*/ 108 h 186"/>
                  <a:gd name="T24" fmla="*/ 80 w 320"/>
                  <a:gd name="T25" fmla="*/ 186 h 186"/>
                  <a:gd name="T26" fmla="*/ 0 w 320"/>
                  <a:gd name="T27" fmla="*/ 186 h 186"/>
                  <a:gd name="T28" fmla="*/ 0 w 320"/>
                  <a:gd name="T29" fmla="*/ 186 h 186"/>
                  <a:gd name="T30" fmla="*/ 53 w 320"/>
                  <a:gd name="T31" fmla="*/ 186 h 186"/>
                  <a:gd name="T32" fmla="*/ 53 w 320"/>
                  <a:gd name="T33" fmla="*/ 108 h 186"/>
                  <a:gd name="T34" fmla="*/ 61 w 320"/>
                  <a:gd name="T35" fmla="*/ 65 h 186"/>
                  <a:gd name="T36" fmla="*/ 84 w 320"/>
                  <a:gd name="T37" fmla="*/ 31 h 186"/>
                  <a:gd name="T38" fmla="*/ 118 w 320"/>
                  <a:gd name="T39" fmla="*/ 7 h 186"/>
                  <a:gd name="T40" fmla="*/ 160 w 320"/>
                  <a:gd name="T41" fmla="*/ 0 h 186"/>
                  <a:gd name="T42" fmla="*/ 202 w 320"/>
                  <a:gd name="T43" fmla="*/ 7 h 186"/>
                  <a:gd name="T44" fmla="*/ 236 w 320"/>
                  <a:gd name="T45" fmla="*/ 31 h 186"/>
                  <a:gd name="T46" fmla="*/ 258 w 320"/>
                  <a:gd name="T47" fmla="*/ 65 h 186"/>
                  <a:gd name="T48" fmla="*/ 266 w 320"/>
                  <a:gd name="T49" fmla="*/ 108 h 186"/>
                  <a:gd name="T50" fmla="*/ 266 w 320"/>
                  <a:gd name="T51" fmla="*/ 186 h 186"/>
                  <a:gd name="T52" fmla="*/ 320 w 320"/>
                  <a:gd name="T53"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0" h="186">
                    <a:moveTo>
                      <a:pt x="80" y="186"/>
                    </a:moveTo>
                    <a:lnTo>
                      <a:pt x="80" y="186"/>
                    </a:lnTo>
                    <a:lnTo>
                      <a:pt x="240" y="186"/>
                    </a:lnTo>
                    <a:lnTo>
                      <a:pt x="240" y="108"/>
                    </a:lnTo>
                    <a:cubicBezTo>
                      <a:pt x="240" y="96"/>
                      <a:pt x="238" y="86"/>
                      <a:pt x="234" y="76"/>
                    </a:cubicBezTo>
                    <a:cubicBezTo>
                      <a:pt x="230" y="66"/>
                      <a:pt x="224" y="57"/>
                      <a:pt x="217" y="50"/>
                    </a:cubicBezTo>
                    <a:cubicBezTo>
                      <a:pt x="210" y="42"/>
                      <a:pt x="201" y="36"/>
                      <a:pt x="192" y="32"/>
                    </a:cubicBezTo>
                    <a:cubicBezTo>
                      <a:pt x="182" y="28"/>
                      <a:pt x="171" y="26"/>
                      <a:pt x="160" y="26"/>
                    </a:cubicBezTo>
                    <a:cubicBezTo>
                      <a:pt x="148" y="26"/>
                      <a:pt x="138" y="28"/>
                      <a:pt x="128" y="32"/>
                    </a:cubicBezTo>
                    <a:cubicBezTo>
                      <a:pt x="118" y="36"/>
                      <a:pt x="110" y="42"/>
                      <a:pt x="103" y="50"/>
                    </a:cubicBezTo>
                    <a:cubicBezTo>
                      <a:pt x="95" y="57"/>
                      <a:pt x="90" y="66"/>
                      <a:pt x="86" y="76"/>
                    </a:cubicBezTo>
                    <a:cubicBezTo>
                      <a:pt x="82" y="86"/>
                      <a:pt x="80" y="96"/>
                      <a:pt x="80" y="108"/>
                    </a:cubicBezTo>
                    <a:lnTo>
                      <a:pt x="80" y="186"/>
                    </a:lnTo>
                    <a:close/>
                    <a:moveTo>
                      <a:pt x="0" y="186"/>
                    </a:moveTo>
                    <a:lnTo>
                      <a:pt x="0" y="186"/>
                    </a:lnTo>
                    <a:lnTo>
                      <a:pt x="53" y="186"/>
                    </a:lnTo>
                    <a:lnTo>
                      <a:pt x="53" y="108"/>
                    </a:lnTo>
                    <a:cubicBezTo>
                      <a:pt x="53" y="93"/>
                      <a:pt x="56" y="79"/>
                      <a:pt x="61" y="65"/>
                    </a:cubicBezTo>
                    <a:cubicBezTo>
                      <a:pt x="67" y="52"/>
                      <a:pt x="74" y="41"/>
                      <a:pt x="84" y="31"/>
                    </a:cubicBezTo>
                    <a:cubicBezTo>
                      <a:pt x="93" y="21"/>
                      <a:pt x="105" y="13"/>
                      <a:pt x="118" y="7"/>
                    </a:cubicBezTo>
                    <a:cubicBezTo>
                      <a:pt x="131" y="3"/>
                      <a:pt x="145" y="0"/>
                      <a:pt x="160" y="0"/>
                    </a:cubicBezTo>
                    <a:cubicBezTo>
                      <a:pt x="175" y="0"/>
                      <a:pt x="189" y="3"/>
                      <a:pt x="202" y="7"/>
                    </a:cubicBezTo>
                    <a:cubicBezTo>
                      <a:pt x="215" y="13"/>
                      <a:pt x="226" y="21"/>
                      <a:pt x="236" y="31"/>
                    </a:cubicBezTo>
                    <a:cubicBezTo>
                      <a:pt x="245" y="41"/>
                      <a:pt x="253" y="52"/>
                      <a:pt x="258" y="65"/>
                    </a:cubicBezTo>
                    <a:cubicBezTo>
                      <a:pt x="264" y="79"/>
                      <a:pt x="266" y="93"/>
                      <a:pt x="266" y="108"/>
                    </a:cubicBezTo>
                    <a:lnTo>
                      <a:pt x="266" y="186"/>
                    </a:lnTo>
                    <a:lnTo>
                      <a:pt x="320" y="186"/>
                    </a:lnTo>
                  </a:path>
                </a:pathLst>
              </a:custGeom>
              <a:solidFill>
                <a:srgbClr val="2F2F2F"/>
              </a:solidFill>
              <a:ln w="0">
                <a:noFill/>
                <a:prstDash val="solid"/>
                <a:round/>
                <a:headEnd/>
                <a:tailEnd/>
              </a:ln>
            </p:spPr>
            <p:txBody>
              <a:bodyPr vert="horz" wrap="square" lIns="76200" tIns="38100" rIns="76200" bIns="38100" numCol="1" anchor="t" anchorCtr="0" compatLnSpc="1">
                <a:prstTxWarp prst="textNoShape">
                  <a:avLst/>
                </a:prstTxWarp>
              </a:bodyPr>
              <a:lstStyle/>
              <a:p>
                <a:endParaRPr lang="en-US" sz="1471"/>
              </a:p>
            </p:txBody>
          </p:sp>
          <p:sp>
            <p:nvSpPr>
              <p:cNvPr id="51" name="Freeform 18">
                <a:extLst>
                  <a:ext uri="{FF2B5EF4-FFF2-40B4-BE49-F238E27FC236}">
                    <a16:creationId xmlns:a16="http://schemas.microsoft.com/office/drawing/2014/main" id="{1CB7992A-3691-79AC-151A-EC18E3CF1C0B}"/>
                  </a:ext>
                </a:extLst>
              </p:cNvPr>
              <p:cNvSpPr>
                <a:spLocks noEditPoints="1"/>
              </p:cNvSpPr>
              <p:nvPr/>
            </p:nvSpPr>
            <p:spPr bwMode="auto">
              <a:xfrm>
                <a:off x="5262" y="1093"/>
                <a:ext cx="239" cy="177"/>
              </a:xfrm>
              <a:custGeom>
                <a:avLst/>
                <a:gdLst>
                  <a:gd name="T0" fmla="*/ 160 w 320"/>
                  <a:gd name="T1" fmla="*/ 179 h 237"/>
                  <a:gd name="T2" fmla="*/ 160 w 320"/>
                  <a:gd name="T3" fmla="*/ 179 h 237"/>
                  <a:gd name="T4" fmla="*/ 106 w 320"/>
                  <a:gd name="T5" fmla="*/ 125 h 237"/>
                  <a:gd name="T6" fmla="*/ 160 w 320"/>
                  <a:gd name="T7" fmla="*/ 72 h 237"/>
                  <a:gd name="T8" fmla="*/ 213 w 320"/>
                  <a:gd name="T9" fmla="*/ 125 h 237"/>
                  <a:gd name="T10" fmla="*/ 160 w 320"/>
                  <a:gd name="T11" fmla="*/ 179 h 237"/>
                  <a:gd name="T12" fmla="*/ 0 w 320"/>
                  <a:gd name="T13" fmla="*/ 237 h 237"/>
                  <a:gd name="T14" fmla="*/ 0 w 320"/>
                  <a:gd name="T15" fmla="*/ 237 h 237"/>
                  <a:gd name="T16" fmla="*/ 320 w 320"/>
                  <a:gd name="T17" fmla="*/ 237 h 237"/>
                  <a:gd name="T18" fmla="*/ 320 w 320"/>
                  <a:gd name="T19" fmla="*/ 0 h 237"/>
                  <a:gd name="T20" fmla="*/ 0 w 320"/>
                  <a:gd name="T21" fmla="*/ 0 h 237"/>
                  <a:gd name="T22" fmla="*/ 0 w 320"/>
                  <a:gd name="T23" fmla="*/ 237 h 237"/>
                  <a:gd name="T24" fmla="*/ 0 w 320"/>
                  <a:gd name="T25" fmla="*/ 0 h 237"/>
                  <a:gd name="T26" fmla="*/ 0 w 320"/>
                  <a:gd name="T27"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0" h="237">
                    <a:moveTo>
                      <a:pt x="160" y="179"/>
                    </a:moveTo>
                    <a:lnTo>
                      <a:pt x="160" y="179"/>
                    </a:lnTo>
                    <a:cubicBezTo>
                      <a:pt x="130" y="179"/>
                      <a:pt x="106" y="155"/>
                      <a:pt x="106" y="125"/>
                    </a:cubicBezTo>
                    <a:cubicBezTo>
                      <a:pt x="106" y="96"/>
                      <a:pt x="130" y="72"/>
                      <a:pt x="160" y="72"/>
                    </a:cubicBezTo>
                    <a:cubicBezTo>
                      <a:pt x="189" y="72"/>
                      <a:pt x="213" y="96"/>
                      <a:pt x="213" y="125"/>
                    </a:cubicBezTo>
                    <a:cubicBezTo>
                      <a:pt x="213" y="155"/>
                      <a:pt x="189" y="179"/>
                      <a:pt x="160" y="179"/>
                    </a:cubicBezTo>
                    <a:close/>
                    <a:moveTo>
                      <a:pt x="0" y="237"/>
                    </a:moveTo>
                    <a:lnTo>
                      <a:pt x="0" y="237"/>
                    </a:lnTo>
                    <a:lnTo>
                      <a:pt x="320" y="237"/>
                    </a:lnTo>
                    <a:lnTo>
                      <a:pt x="320" y="0"/>
                    </a:lnTo>
                    <a:lnTo>
                      <a:pt x="0" y="0"/>
                    </a:lnTo>
                    <a:lnTo>
                      <a:pt x="0" y="237"/>
                    </a:lnTo>
                    <a:close/>
                    <a:moveTo>
                      <a:pt x="0" y="0"/>
                    </a:moveTo>
                    <a:lnTo>
                      <a:pt x="0" y="0"/>
                    </a:lnTo>
                    <a:close/>
                  </a:path>
                </a:pathLst>
              </a:custGeom>
              <a:solidFill>
                <a:srgbClr val="C1C1C1"/>
              </a:solidFill>
              <a:ln w="0">
                <a:noFill/>
                <a:prstDash val="solid"/>
                <a:round/>
                <a:headEnd/>
                <a:tailEnd/>
              </a:ln>
            </p:spPr>
            <p:txBody>
              <a:bodyPr vert="horz" wrap="square" lIns="76200" tIns="38100" rIns="76200" bIns="38100" numCol="1" anchor="t" anchorCtr="0" compatLnSpc="1">
                <a:prstTxWarp prst="textNoShape">
                  <a:avLst/>
                </a:prstTxWarp>
              </a:bodyPr>
              <a:lstStyle/>
              <a:p>
                <a:endParaRPr lang="en-US" sz="1471"/>
              </a:p>
            </p:txBody>
          </p:sp>
          <p:sp>
            <p:nvSpPr>
              <p:cNvPr id="52" name="Freeform 19">
                <a:extLst>
                  <a:ext uri="{FF2B5EF4-FFF2-40B4-BE49-F238E27FC236}">
                    <a16:creationId xmlns:a16="http://schemas.microsoft.com/office/drawing/2014/main" id="{7FAC53FD-00CB-063E-D6FF-87BBA0806970}"/>
                  </a:ext>
                </a:extLst>
              </p:cNvPr>
              <p:cNvSpPr>
                <a:spLocks/>
              </p:cNvSpPr>
              <p:nvPr/>
            </p:nvSpPr>
            <p:spPr bwMode="auto">
              <a:xfrm>
                <a:off x="5361" y="1167"/>
                <a:ext cx="40" cy="39"/>
              </a:xfrm>
              <a:custGeom>
                <a:avLst/>
                <a:gdLst>
                  <a:gd name="T0" fmla="*/ 27 w 53"/>
                  <a:gd name="T1" fmla="*/ 0 h 53"/>
                  <a:gd name="T2" fmla="*/ 27 w 53"/>
                  <a:gd name="T3" fmla="*/ 0 h 53"/>
                  <a:gd name="T4" fmla="*/ 0 w 53"/>
                  <a:gd name="T5" fmla="*/ 26 h 53"/>
                  <a:gd name="T6" fmla="*/ 27 w 53"/>
                  <a:gd name="T7" fmla="*/ 53 h 53"/>
                  <a:gd name="T8" fmla="*/ 53 w 53"/>
                  <a:gd name="T9" fmla="*/ 26 h 53"/>
                  <a:gd name="T10" fmla="*/ 27 w 53"/>
                  <a:gd name="T11" fmla="*/ 0 h 53"/>
                </a:gdLst>
                <a:ahLst/>
                <a:cxnLst>
                  <a:cxn ang="0">
                    <a:pos x="T0" y="T1"/>
                  </a:cxn>
                  <a:cxn ang="0">
                    <a:pos x="T2" y="T3"/>
                  </a:cxn>
                  <a:cxn ang="0">
                    <a:pos x="T4" y="T5"/>
                  </a:cxn>
                  <a:cxn ang="0">
                    <a:pos x="T6" y="T7"/>
                  </a:cxn>
                  <a:cxn ang="0">
                    <a:pos x="T8" y="T9"/>
                  </a:cxn>
                  <a:cxn ang="0">
                    <a:pos x="T10" y="T11"/>
                  </a:cxn>
                </a:cxnLst>
                <a:rect l="0" t="0" r="r" b="b"/>
                <a:pathLst>
                  <a:path w="53" h="53">
                    <a:moveTo>
                      <a:pt x="27" y="0"/>
                    </a:moveTo>
                    <a:lnTo>
                      <a:pt x="27" y="0"/>
                    </a:lnTo>
                    <a:cubicBezTo>
                      <a:pt x="12" y="0"/>
                      <a:pt x="0" y="11"/>
                      <a:pt x="0" y="26"/>
                    </a:cubicBezTo>
                    <a:cubicBezTo>
                      <a:pt x="0" y="41"/>
                      <a:pt x="12" y="53"/>
                      <a:pt x="27" y="53"/>
                    </a:cubicBezTo>
                    <a:cubicBezTo>
                      <a:pt x="42" y="53"/>
                      <a:pt x="53" y="41"/>
                      <a:pt x="53" y="26"/>
                    </a:cubicBezTo>
                    <a:cubicBezTo>
                      <a:pt x="53" y="11"/>
                      <a:pt x="42" y="0"/>
                      <a:pt x="27" y="0"/>
                    </a:cubicBezTo>
                    <a:close/>
                  </a:path>
                </a:pathLst>
              </a:custGeom>
              <a:solidFill>
                <a:srgbClr val="0078D4"/>
              </a:solidFill>
              <a:ln w="0">
                <a:noFill/>
                <a:prstDash val="solid"/>
                <a:round/>
                <a:headEnd/>
                <a:tailEnd/>
              </a:ln>
            </p:spPr>
            <p:txBody>
              <a:bodyPr vert="horz" wrap="square" lIns="76200" tIns="38100" rIns="76200" bIns="38100" numCol="1" anchor="t" anchorCtr="0" compatLnSpc="1">
                <a:prstTxWarp prst="textNoShape">
                  <a:avLst/>
                </a:prstTxWarp>
              </a:bodyPr>
              <a:lstStyle/>
              <a:p>
                <a:endParaRPr lang="en-US" sz="1471"/>
              </a:p>
            </p:txBody>
          </p:sp>
        </p:grpSp>
      </p:grpSp>
      <p:grpSp>
        <p:nvGrpSpPr>
          <p:cNvPr id="4" name="Group 3">
            <a:extLst>
              <a:ext uri="{FF2B5EF4-FFF2-40B4-BE49-F238E27FC236}">
                <a16:creationId xmlns:a16="http://schemas.microsoft.com/office/drawing/2014/main" id="{A85C8EC9-2AD1-DA21-615B-5784BD00F178}"/>
              </a:ext>
              <a:ext uri="{C183D7F6-B498-43B3-948B-1728B52AA6E4}">
                <adec:decorative xmlns:adec="http://schemas.microsoft.com/office/drawing/2017/decorative" val="1"/>
              </a:ext>
            </a:extLst>
          </p:cNvPr>
          <p:cNvGrpSpPr/>
          <p:nvPr/>
        </p:nvGrpSpPr>
        <p:grpSpPr>
          <a:xfrm>
            <a:off x="10121132" y="2985071"/>
            <a:ext cx="802404" cy="802404"/>
            <a:chOff x="9886349" y="2985071"/>
            <a:chExt cx="802404" cy="802404"/>
          </a:xfrm>
        </p:grpSpPr>
        <p:sp>
          <p:nvSpPr>
            <p:cNvPr id="153" name="Oval 152">
              <a:extLst>
                <a:ext uri="{FF2B5EF4-FFF2-40B4-BE49-F238E27FC236}">
                  <a16:creationId xmlns:a16="http://schemas.microsoft.com/office/drawing/2014/main" id="{DEBE0949-94A1-C8DC-47CD-853B17C2F610}"/>
                </a:ext>
              </a:extLst>
            </p:cNvPr>
            <p:cNvSpPr/>
            <p:nvPr/>
          </p:nvSpPr>
          <p:spPr bwMode="auto">
            <a:xfrm flipH="1">
              <a:off x="9886349" y="2985071"/>
              <a:ext cx="802404" cy="802404"/>
            </a:xfrm>
            <a:prstGeom prst="ellipse">
              <a:avLst/>
            </a:prstGeom>
            <a:solidFill>
              <a:schemeClr val="bg1"/>
            </a:solidFill>
            <a:ln>
              <a:noFill/>
              <a:headEnd type="none" w="med" len="med"/>
              <a:tailEnd type="none" w="med" len="med"/>
            </a:ln>
            <a:effectLst>
              <a:outerShdw blurRad="203200" sx="102000" sy="102000" algn="ctr" rotWithShape="0">
                <a:prstClr val="black">
                  <a:alpha val="15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4" name="Group 4">
              <a:extLst>
                <a:ext uri="{FF2B5EF4-FFF2-40B4-BE49-F238E27FC236}">
                  <a16:creationId xmlns:a16="http://schemas.microsoft.com/office/drawing/2014/main" id="{90581B0E-2467-D5EA-E17D-21CB18BA9934}"/>
                </a:ext>
                <a:ext uri="{C183D7F6-B498-43B3-948B-1728B52AA6E4}">
                  <adec:decorative xmlns:adec="http://schemas.microsoft.com/office/drawing/2017/decorative" val="1"/>
                </a:ext>
              </a:extLst>
            </p:cNvPr>
            <p:cNvGrpSpPr>
              <a:grpSpLocks noChangeAspect="1"/>
            </p:cNvGrpSpPr>
            <p:nvPr/>
          </p:nvGrpSpPr>
          <p:grpSpPr bwMode="auto">
            <a:xfrm>
              <a:off x="10103004" y="3219956"/>
              <a:ext cx="369094" cy="336021"/>
              <a:chOff x="1383" y="998"/>
              <a:chExt cx="279" cy="254"/>
            </a:xfrm>
          </p:grpSpPr>
          <p:sp>
            <p:nvSpPr>
              <p:cNvPr id="55" name="Freeform 5">
                <a:extLst>
                  <a:ext uri="{FF2B5EF4-FFF2-40B4-BE49-F238E27FC236}">
                    <a16:creationId xmlns:a16="http://schemas.microsoft.com/office/drawing/2014/main" id="{D0AF9A78-B78F-F5B7-B72D-A562614F1EF1}"/>
                  </a:ext>
                </a:extLst>
              </p:cNvPr>
              <p:cNvSpPr>
                <a:spLocks/>
              </p:cNvSpPr>
              <p:nvPr/>
            </p:nvSpPr>
            <p:spPr bwMode="auto">
              <a:xfrm>
                <a:off x="1383" y="1057"/>
                <a:ext cx="279" cy="159"/>
              </a:xfrm>
              <a:custGeom>
                <a:avLst/>
                <a:gdLst>
                  <a:gd name="T0" fmla="*/ 165 w 374"/>
                  <a:gd name="T1" fmla="*/ 166 h 213"/>
                  <a:gd name="T2" fmla="*/ 165 w 374"/>
                  <a:gd name="T3" fmla="*/ 166 h 213"/>
                  <a:gd name="T4" fmla="*/ 160 w 374"/>
                  <a:gd name="T5" fmla="*/ 131 h 213"/>
                  <a:gd name="T6" fmla="*/ 160 w 374"/>
                  <a:gd name="T7" fmla="*/ 74 h 213"/>
                  <a:gd name="T8" fmla="*/ 200 w 374"/>
                  <a:gd name="T9" fmla="*/ 69 h 213"/>
                  <a:gd name="T10" fmla="*/ 237 w 374"/>
                  <a:gd name="T11" fmla="*/ 53 h 213"/>
                  <a:gd name="T12" fmla="*/ 258 w 374"/>
                  <a:gd name="T13" fmla="*/ 43 h 213"/>
                  <a:gd name="T14" fmla="*/ 280 w 374"/>
                  <a:gd name="T15" fmla="*/ 40 h 213"/>
                  <a:gd name="T16" fmla="*/ 303 w 374"/>
                  <a:gd name="T17" fmla="*/ 43 h 213"/>
                  <a:gd name="T18" fmla="*/ 323 w 374"/>
                  <a:gd name="T19" fmla="*/ 53 h 213"/>
                  <a:gd name="T20" fmla="*/ 360 w 374"/>
                  <a:gd name="T21" fmla="*/ 69 h 213"/>
                  <a:gd name="T22" fmla="*/ 374 w 374"/>
                  <a:gd name="T23" fmla="*/ 72 h 213"/>
                  <a:gd name="T24" fmla="*/ 374 w 374"/>
                  <a:gd name="T25" fmla="*/ 0 h 213"/>
                  <a:gd name="T26" fmla="*/ 0 w 374"/>
                  <a:gd name="T27" fmla="*/ 0 h 213"/>
                  <a:gd name="T28" fmla="*/ 0 w 374"/>
                  <a:gd name="T29" fmla="*/ 213 h 213"/>
                  <a:gd name="T30" fmla="*/ 187 w 374"/>
                  <a:gd name="T31" fmla="*/ 213 h 213"/>
                  <a:gd name="T32" fmla="*/ 178 w 374"/>
                  <a:gd name="T33" fmla="*/ 198 h 213"/>
                  <a:gd name="T34" fmla="*/ 165 w 374"/>
                  <a:gd name="T35" fmla="*/ 166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4" h="213">
                    <a:moveTo>
                      <a:pt x="165" y="166"/>
                    </a:moveTo>
                    <a:lnTo>
                      <a:pt x="165" y="166"/>
                    </a:lnTo>
                    <a:cubicBezTo>
                      <a:pt x="162" y="155"/>
                      <a:pt x="160" y="143"/>
                      <a:pt x="160" y="131"/>
                    </a:cubicBezTo>
                    <a:lnTo>
                      <a:pt x="160" y="74"/>
                    </a:lnTo>
                    <a:cubicBezTo>
                      <a:pt x="174" y="74"/>
                      <a:pt x="187" y="72"/>
                      <a:pt x="200" y="69"/>
                    </a:cubicBezTo>
                    <a:cubicBezTo>
                      <a:pt x="213" y="66"/>
                      <a:pt x="225" y="60"/>
                      <a:pt x="237" y="53"/>
                    </a:cubicBezTo>
                    <a:cubicBezTo>
                      <a:pt x="244" y="48"/>
                      <a:pt x="251" y="45"/>
                      <a:pt x="258" y="43"/>
                    </a:cubicBezTo>
                    <a:cubicBezTo>
                      <a:pt x="264" y="41"/>
                      <a:pt x="272" y="40"/>
                      <a:pt x="280" y="40"/>
                    </a:cubicBezTo>
                    <a:cubicBezTo>
                      <a:pt x="289" y="40"/>
                      <a:pt x="296" y="41"/>
                      <a:pt x="303" y="43"/>
                    </a:cubicBezTo>
                    <a:cubicBezTo>
                      <a:pt x="309" y="45"/>
                      <a:pt x="316" y="48"/>
                      <a:pt x="323" y="53"/>
                    </a:cubicBezTo>
                    <a:cubicBezTo>
                      <a:pt x="335" y="60"/>
                      <a:pt x="347" y="66"/>
                      <a:pt x="360" y="69"/>
                    </a:cubicBezTo>
                    <a:cubicBezTo>
                      <a:pt x="364" y="70"/>
                      <a:pt x="369" y="71"/>
                      <a:pt x="374" y="72"/>
                    </a:cubicBezTo>
                    <a:lnTo>
                      <a:pt x="374" y="0"/>
                    </a:lnTo>
                    <a:lnTo>
                      <a:pt x="0" y="0"/>
                    </a:lnTo>
                    <a:lnTo>
                      <a:pt x="0" y="213"/>
                    </a:lnTo>
                    <a:lnTo>
                      <a:pt x="187" y="213"/>
                    </a:lnTo>
                    <a:cubicBezTo>
                      <a:pt x="184" y="208"/>
                      <a:pt x="181" y="203"/>
                      <a:pt x="178" y="198"/>
                    </a:cubicBezTo>
                    <a:cubicBezTo>
                      <a:pt x="173" y="188"/>
                      <a:pt x="168" y="177"/>
                      <a:pt x="165" y="166"/>
                    </a:cubicBezTo>
                    <a:close/>
                  </a:path>
                </a:pathLst>
              </a:custGeom>
              <a:solidFill>
                <a:srgbClr val="C1C1C1"/>
              </a:solidFill>
              <a:ln w="0">
                <a:noFill/>
                <a:prstDash val="solid"/>
                <a:round/>
                <a:headEnd/>
                <a:tailEnd/>
              </a:ln>
            </p:spPr>
            <p:txBody>
              <a:bodyPr vert="horz" wrap="square" lIns="76200" tIns="38100" rIns="76200" bIns="38100" numCol="1" anchor="t" anchorCtr="0" compatLnSpc="1">
                <a:prstTxWarp prst="textNoShape">
                  <a:avLst/>
                </a:prstTxWarp>
              </a:bodyPr>
              <a:lstStyle/>
              <a:p>
                <a:endParaRPr lang="en-US" sz="1471"/>
              </a:p>
            </p:txBody>
          </p:sp>
          <p:sp>
            <p:nvSpPr>
              <p:cNvPr id="56" name="Freeform 6">
                <a:extLst>
                  <a:ext uri="{FF2B5EF4-FFF2-40B4-BE49-F238E27FC236}">
                    <a16:creationId xmlns:a16="http://schemas.microsoft.com/office/drawing/2014/main" id="{D8CE8020-F721-C9E6-357F-352F72E8458A}"/>
                  </a:ext>
                </a:extLst>
              </p:cNvPr>
              <p:cNvSpPr>
                <a:spLocks/>
              </p:cNvSpPr>
              <p:nvPr/>
            </p:nvSpPr>
            <p:spPr bwMode="auto">
              <a:xfrm>
                <a:off x="1383" y="998"/>
                <a:ext cx="278" cy="39"/>
              </a:xfrm>
              <a:custGeom>
                <a:avLst/>
                <a:gdLst>
                  <a:gd name="T0" fmla="*/ 373 w 373"/>
                  <a:gd name="T1" fmla="*/ 0 h 53"/>
                  <a:gd name="T2" fmla="*/ 373 w 373"/>
                  <a:gd name="T3" fmla="*/ 0 h 53"/>
                  <a:gd name="T4" fmla="*/ 0 w 373"/>
                  <a:gd name="T5" fmla="*/ 0 h 53"/>
                  <a:gd name="T6" fmla="*/ 0 w 373"/>
                  <a:gd name="T7" fmla="*/ 53 h 53"/>
                  <a:gd name="T8" fmla="*/ 373 w 373"/>
                  <a:gd name="T9" fmla="*/ 53 h 53"/>
                  <a:gd name="T10" fmla="*/ 373 w 373"/>
                  <a:gd name="T11" fmla="*/ 0 h 53"/>
                </a:gdLst>
                <a:ahLst/>
                <a:cxnLst>
                  <a:cxn ang="0">
                    <a:pos x="T0" y="T1"/>
                  </a:cxn>
                  <a:cxn ang="0">
                    <a:pos x="T2" y="T3"/>
                  </a:cxn>
                  <a:cxn ang="0">
                    <a:pos x="T4" y="T5"/>
                  </a:cxn>
                  <a:cxn ang="0">
                    <a:pos x="T6" y="T7"/>
                  </a:cxn>
                  <a:cxn ang="0">
                    <a:pos x="T8" y="T9"/>
                  </a:cxn>
                  <a:cxn ang="0">
                    <a:pos x="T10" y="T11"/>
                  </a:cxn>
                </a:cxnLst>
                <a:rect l="0" t="0" r="r" b="b"/>
                <a:pathLst>
                  <a:path w="373" h="53">
                    <a:moveTo>
                      <a:pt x="373" y="0"/>
                    </a:moveTo>
                    <a:lnTo>
                      <a:pt x="373" y="0"/>
                    </a:lnTo>
                    <a:lnTo>
                      <a:pt x="0" y="0"/>
                    </a:lnTo>
                    <a:lnTo>
                      <a:pt x="0" y="53"/>
                    </a:lnTo>
                    <a:lnTo>
                      <a:pt x="373" y="53"/>
                    </a:lnTo>
                    <a:lnTo>
                      <a:pt x="373" y="0"/>
                    </a:lnTo>
                    <a:close/>
                  </a:path>
                </a:pathLst>
              </a:custGeom>
              <a:solidFill>
                <a:srgbClr val="0078D4"/>
              </a:solidFill>
              <a:ln w="0">
                <a:noFill/>
                <a:prstDash val="solid"/>
                <a:round/>
                <a:headEnd/>
                <a:tailEnd/>
              </a:ln>
            </p:spPr>
            <p:txBody>
              <a:bodyPr vert="horz" wrap="square" lIns="76200" tIns="38100" rIns="76200" bIns="38100" numCol="1" anchor="t" anchorCtr="0" compatLnSpc="1">
                <a:prstTxWarp prst="textNoShape">
                  <a:avLst/>
                </a:prstTxWarp>
              </a:bodyPr>
              <a:lstStyle/>
              <a:p>
                <a:endParaRPr lang="en-US" sz="1471"/>
              </a:p>
            </p:txBody>
          </p:sp>
          <p:sp>
            <p:nvSpPr>
              <p:cNvPr id="57" name="Freeform 7">
                <a:extLst>
                  <a:ext uri="{FF2B5EF4-FFF2-40B4-BE49-F238E27FC236}">
                    <a16:creationId xmlns:a16="http://schemas.microsoft.com/office/drawing/2014/main" id="{4C4E796C-A774-61BE-C563-05BB70BEC182}"/>
                  </a:ext>
                </a:extLst>
              </p:cNvPr>
              <p:cNvSpPr>
                <a:spLocks/>
              </p:cNvSpPr>
              <p:nvPr/>
            </p:nvSpPr>
            <p:spPr bwMode="auto">
              <a:xfrm>
                <a:off x="1523" y="1107"/>
                <a:ext cx="138" cy="145"/>
              </a:xfrm>
              <a:custGeom>
                <a:avLst/>
                <a:gdLst>
                  <a:gd name="T0" fmla="*/ 121 w 186"/>
                  <a:gd name="T1" fmla="*/ 8 h 195"/>
                  <a:gd name="T2" fmla="*/ 121 w 186"/>
                  <a:gd name="T3" fmla="*/ 8 h 195"/>
                  <a:gd name="T4" fmla="*/ 93 w 186"/>
                  <a:gd name="T5" fmla="*/ 0 h 195"/>
                  <a:gd name="T6" fmla="*/ 65 w 186"/>
                  <a:gd name="T7" fmla="*/ 8 h 195"/>
                  <a:gd name="T8" fmla="*/ 34 w 186"/>
                  <a:gd name="T9" fmla="*/ 24 h 195"/>
                  <a:gd name="T10" fmla="*/ 0 w 186"/>
                  <a:gd name="T11" fmla="*/ 32 h 195"/>
                  <a:gd name="T12" fmla="*/ 0 w 186"/>
                  <a:gd name="T13" fmla="*/ 64 h 195"/>
                  <a:gd name="T14" fmla="*/ 8 w 186"/>
                  <a:gd name="T15" fmla="*/ 105 h 195"/>
                  <a:gd name="T16" fmla="*/ 29 w 186"/>
                  <a:gd name="T17" fmla="*/ 141 h 195"/>
                  <a:gd name="T18" fmla="*/ 59 w 186"/>
                  <a:gd name="T19" fmla="*/ 171 h 195"/>
                  <a:gd name="T20" fmla="*/ 93 w 186"/>
                  <a:gd name="T21" fmla="*/ 195 h 195"/>
                  <a:gd name="T22" fmla="*/ 127 w 186"/>
                  <a:gd name="T23" fmla="*/ 171 h 195"/>
                  <a:gd name="T24" fmla="*/ 157 w 186"/>
                  <a:gd name="T25" fmla="*/ 141 h 195"/>
                  <a:gd name="T26" fmla="*/ 178 w 186"/>
                  <a:gd name="T27" fmla="*/ 105 h 195"/>
                  <a:gd name="T28" fmla="*/ 186 w 186"/>
                  <a:gd name="T29" fmla="*/ 64 h 195"/>
                  <a:gd name="T30" fmla="*/ 186 w 186"/>
                  <a:gd name="T31" fmla="*/ 32 h 195"/>
                  <a:gd name="T32" fmla="*/ 152 w 186"/>
                  <a:gd name="T33" fmla="*/ 24 h 195"/>
                  <a:gd name="T34" fmla="*/ 121 w 186"/>
                  <a:gd name="T35" fmla="*/ 8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195">
                    <a:moveTo>
                      <a:pt x="121" y="8"/>
                    </a:moveTo>
                    <a:lnTo>
                      <a:pt x="121" y="8"/>
                    </a:lnTo>
                    <a:cubicBezTo>
                      <a:pt x="113" y="2"/>
                      <a:pt x="103" y="0"/>
                      <a:pt x="93" y="0"/>
                    </a:cubicBezTo>
                    <a:cubicBezTo>
                      <a:pt x="83" y="0"/>
                      <a:pt x="74" y="2"/>
                      <a:pt x="65" y="8"/>
                    </a:cubicBezTo>
                    <a:cubicBezTo>
                      <a:pt x="56" y="14"/>
                      <a:pt x="45" y="20"/>
                      <a:pt x="34" y="24"/>
                    </a:cubicBezTo>
                    <a:cubicBezTo>
                      <a:pt x="23" y="27"/>
                      <a:pt x="11" y="30"/>
                      <a:pt x="0" y="32"/>
                    </a:cubicBezTo>
                    <a:lnTo>
                      <a:pt x="0" y="64"/>
                    </a:lnTo>
                    <a:cubicBezTo>
                      <a:pt x="0" y="78"/>
                      <a:pt x="3" y="92"/>
                      <a:pt x="8" y="105"/>
                    </a:cubicBezTo>
                    <a:cubicBezTo>
                      <a:pt x="13" y="118"/>
                      <a:pt x="20" y="130"/>
                      <a:pt x="29" y="141"/>
                    </a:cubicBezTo>
                    <a:cubicBezTo>
                      <a:pt x="38" y="152"/>
                      <a:pt x="48" y="162"/>
                      <a:pt x="59" y="171"/>
                    </a:cubicBezTo>
                    <a:cubicBezTo>
                      <a:pt x="70" y="180"/>
                      <a:pt x="82" y="188"/>
                      <a:pt x="93" y="195"/>
                    </a:cubicBezTo>
                    <a:cubicBezTo>
                      <a:pt x="105" y="188"/>
                      <a:pt x="116" y="180"/>
                      <a:pt x="127" y="171"/>
                    </a:cubicBezTo>
                    <a:cubicBezTo>
                      <a:pt x="138" y="162"/>
                      <a:pt x="148" y="152"/>
                      <a:pt x="157" y="141"/>
                    </a:cubicBezTo>
                    <a:cubicBezTo>
                      <a:pt x="166" y="130"/>
                      <a:pt x="173" y="118"/>
                      <a:pt x="178" y="105"/>
                    </a:cubicBezTo>
                    <a:cubicBezTo>
                      <a:pt x="184" y="92"/>
                      <a:pt x="186" y="78"/>
                      <a:pt x="186" y="64"/>
                    </a:cubicBezTo>
                    <a:lnTo>
                      <a:pt x="186" y="32"/>
                    </a:lnTo>
                    <a:cubicBezTo>
                      <a:pt x="175" y="30"/>
                      <a:pt x="164" y="27"/>
                      <a:pt x="152" y="24"/>
                    </a:cubicBezTo>
                    <a:cubicBezTo>
                      <a:pt x="141" y="20"/>
                      <a:pt x="131" y="14"/>
                      <a:pt x="121" y="8"/>
                    </a:cubicBezTo>
                    <a:close/>
                  </a:path>
                </a:pathLst>
              </a:custGeom>
              <a:solidFill>
                <a:srgbClr val="0078D4"/>
              </a:solidFill>
              <a:ln w="0">
                <a:noFill/>
                <a:prstDash val="solid"/>
                <a:round/>
                <a:headEnd/>
                <a:tailEnd/>
              </a:ln>
            </p:spPr>
            <p:txBody>
              <a:bodyPr vert="horz" wrap="square" lIns="76200" tIns="38100" rIns="76200" bIns="38100" numCol="1" anchor="t" anchorCtr="0" compatLnSpc="1">
                <a:prstTxWarp prst="textNoShape">
                  <a:avLst/>
                </a:prstTxWarp>
              </a:bodyPr>
              <a:lstStyle/>
              <a:p>
                <a:endParaRPr lang="en-US" sz="1471"/>
              </a:p>
            </p:txBody>
          </p:sp>
        </p:grpSp>
      </p:grpSp>
      <p:grpSp>
        <p:nvGrpSpPr>
          <p:cNvPr id="5" name="Group 4">
            <a:extLst>
              <a:ext uri="{FF2B5EF4-FFF2-40B4-BE49-F238E27FC236}">
                <a16:creationId xmlns:a16="http://schemas.microsoft.com/office/drawing/2014/main" id="{D51505E6-6BEF-A5BA-5C4B-5674F1E2615B}"/>
              </a:ext>
              <a:ext uri="{C183D7F6-B498-43B3-948B-1728B52AA6E4}">
                <adec:decorative xmlns:adec="http://schemas.microsoft.com/office/drawing/2017/decorative" val="1"/>
              </a:ext>
            </a:extLst>
          </p:cNvPr>
          <p:cNvGrpSpPr/>
          <p:nvPr/>
        </p:nvGrpSpPr>
        <p:grpSpPr>
          <a:xfrm>
            <a:off x="10046063" y="2006237"/>
            <a:ext cx="802404" cy="802404"/>
            <a:chOff x="9811280" y="2006237"/>
            <a:chExt cx="802404" cy="802404"/>
          </a:xfrm>
        </p:grpSpPr>
        <p:sp>
          <p:nvSpPr>
            <p:cNvPr id="149" name="Oval 148">
              <a:extLst>
                <a:ext uri="{FF2B5EF4-FFF2-40B4-BE49-F238E27FC236}">
                  <a16:creationId xmlns:a16="http://schemas.microsoft.com/office/drawing/2014/main" id="{6F48F3C5-DDFE-B594-DADA-E1AF5237A9DA}"/>
                </a:ext>
              </a:extLst>
            </p:cNvPr>
            <p:cNvSpPr/>
            <p:nvPr/>
          </p:nvSpPr>
          <p:spPr bwMode="auto">
            <a:xfrm flipH="1">
              <a:off x="9811280" y="2006237"/>
              <a:ext cx="802404" cy="802404"/>
            </a:xfrm>
            <a:prstGeom prst="ellipse">
              <a:avLst/>
            </a:prstGeom>
            <a:solidFill>
              <a:schemeClr val="bg1"/>
            </a:solidFill>
            <a:ln>
              <a:noFill/>
              <a:headEnd type="none" w="med" len="med"/>
              <a:tailEnd type="none" w="med" len="med"/>
            </a:ln>
            <a:effectLst>
              <a:outerShdw blurRad="203200" sx="102000" sy="102000" algn="ctr" rotWithShape="0">
                <a:prstClr val="black">
                  <a:alpha val="15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9" name="Group 4">
              <a:extLst>
                <a:ext uri="{FF2B5EF4-FFF2-40B4-BE49-F238E27FC236}">
                  <a16:creationId xmlns:a16="http://schemas.microsoft.com/office/drawing/2014/main" id="{BA2C907E-7D71-5DF0-1329-A47668E75D59}"/>
                </a:ext>
                <a:ext uri="{C183D7F6-B498-43B3-948B-1728B52AA6E4}">
                  <adec:decorative xmlns:adec="http://schemas.microsoft.com/office/drawing/2017/decorative" val="1"/>
                </a:ext>
              </a:extLst>
            </p:cNvPr>
            <p:cNvGrpSpPr>
              <a:grpSpLocks noChangeAspect="1"/>
            </p:cNvGrpSpPr>
            <p:nvPr/>
          </p:nvGrpSpPr>
          <p:grpSpPr bwMode="auto">
            <a:xfrm>
              <a:off x="10013394" y="2207346"/>
              <a:ext cx="419100" cy="419100"/>
              <a:chOff x="4751" y="1672"/>
              <a:chExt cx="264" cy="264"/>
            </a:xfrm>
          </p:grpSpPr>
          <p:sp>
            <p:nvSpPr>
              <p:cNvPr id="60" name="Freeform 5">
                <a:extLst>
                  <a:ext uri="{FF2B5EF4-FFF2-40B4-BE49-F238E27FC236}">
                    <a16:creationId xmlns:a16="http://schemas.microsoft.com/office/drawing/2014/main" id="{67CE498F-98C2-2293-177C-A2D6B2E43014}"/>
                  </a:ext>
                </a:extLst>
              </p:cNvPr>
              <p:cNvSpPr>
                <a:spLocks noEditPoints="1"/>
              </p:cNvSpPr>
              <p:nvPr/>
            </p:nvSpPr>
            <p:spPr bwMode="auto">
              <a:xfrm>
                <a:off x="4751" y="1672"/>
                <a:ext cx="264" cy="264"/>
              </a:xfrm>
              <a:custGeom>
                <a:avLst/>
                <a:gdLst>
                  <a:gd name="T0" fmla="*/ 173 w 426"/>
                  <a:gd name="T1" fmla="*/ 298 h 426"/>
                  <a:gd name="T2" fmla="*/ 173 w 426"/>
                  <a:gd name="T3" fmla="*/ 298 h 426"/>
                  <a:gd name="T4" fmla="*/ 97 w 426"/>
                  <a:gd name="T5" fmla="*/ 222 h 426"/>
                  <a:gd name="T6" fmla="*/ 116 w 426"/>
                  <a:gd name="T7" fmla="*/ 203 h 426"/>
                  <a:gd name="T8" fmla="*/ 173 w 426"/>
                  <a:gd name="T9" fmla="*/ 260 h 426"/>
                  <a:gd name="T10" fmla="*/ 310 w 426"/>
                  <a:gd name="T11" fmla="*/ 123 h 426"/>
                  <a:gd name="T12" fmla="*/ 329 w 426"/>
                  <a:gd name="T13" fmla="*/ 142 h 426"/>
                  <a:gd name="T14" fmla="*/ 173 w 426"/>
                  <a:gd name="T15" fmla="*/ 298 h 426"/>
                  <a:gd name="T16" fmla="*/ 397 w 426"/>
                  <a:gd name="T17" fmla="*/ 104 h 426"/>
                  <a:gd name="T18" fmla="*/ 397 w 426"/>
                  <a:gd name="T19" fmla="*/ 104 h 426"/>
                  <a:gd name="T20" fmla="*/ 364 w 426"/>
                  <a:gd name="T21" fmla="*/ 61 h 426"/>
                  <a:gd name="T22" fmla="*/ 321 w 426"/>
                  <a:gd name="T23" fmla="*/ 28 h 426"/>
                  <a:gd name="T24" fmla="*/ 269 w 426"/>
                  <a:gd name="T25" fmla="*/ 6 h 426"/>
                  <a:gd name="T26" fmla="*/ 213 w 426"/>
                  <a:gd name="T27" fmla="*/ 0 h 426"/>
                  <a:gd name="T28" fmla="*/ 156 w 426"/>
                  <a:gd name="T29" fmla="*/ 6 h 426"/>
                  <a:gd name="T30" fmla="*/ 105 w 426"/>
                  <a:gd name="T31" fmla="*/ 28 h 426"/>
                  <a:gd name="T32" fmla="*/ 62 w 426"/>
                  <a:gd name="T33" fmla="*/ 61 h 426"/>
                  <a:gd name="T34" fmla="*/ 29 w 426"/>
                  <a:gd name="T35" fmla="*/ 104 h 426"/>
                  <a:gd name="T36" fmla="*/ 7 w 426"/>
                  <a:gd name="T37" fmla="*/ 156 h 426"/>
                  <a:gd name="T38" fmla="*/ 0 w 426"/>
                  <a:gd name="T39" fmla="*/ 212 h 426"/>
                  <a:gd name="T40" fmla="*/ 7 w 426"/>
                  <a:gd name="T41" fmla="*/ 269 h 426"/>
                  <a:gd name="T42" fmla="*/ 29 w 426"/>
                  <a:gd name="T43" fmla="*/ 320 h 426"/>
                  <a:gd name="T44" fmla="*/ 62 w 426"/>
                  <a:gd name="T45" fmla="*/ 363 h 426"/>
                  <a:gd name="T46" fmla="*/ 105 w 426"/>
                  <a:gd name="T47" fmla="*/ 396 h 426"/>
                  <a:gd name="T48" fmla="*/ 156 w 426"/>
                  <a:gd name="T49" fmla="*/ 418 h 426"/>
                  <a:gd name="T50" fmla="*/ 213 w 426"/>
                  <a:gd name="T51" fmla="*/ 426 h 426"/>
                  <a:gd name="T52" fmla="*/ 269 w 426"/>
                  <a:gd name="T53" fmla="*/ 418 h 426"/>
                  <a:gd name="T54" fmla="*/ 321 w 426"/>
                  <a:gd name="T55" fmla="*/ 396 h 426"/>
                  <a:gd name="T56" fmla="*/ 364 w 426"/>
                  <a:gd name="T57" fmla="*/ 363 h 426"/>
                  <a:gd name="T58" fmla="*/ 397 w 426"/>
                  <a:gd name="T59" fmla="*/ 320 h 426"/>
                  <a:gd name="T60" fmla="*/ 419 w 426"/>
                  <a:gd name="T61" fmla="*/ 269 h 426"/>
                  <a:gd name="T62" fmla="*/ 426 w 426"/>
                  <a:gd name="T63" fmla="*/ 212 h 426"/>
                  <a:gd name="T64" fmla="*/ 419 w 426"/>
                  <a:gd name="T65" fmla="*/ 156 h 426"/>
                  <a:gd name="T66" fmla="*/ 397 w 426"/>
                  <a:gd name="T67" fmla="*/ 104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6" h="426">
                    <a:moveTo>
                      <a:pt x="173" y="298"/>
                    </a:moveTo>
                    <a:lnTo>
                      <a:pt x="173" y="298"/>
                    </a:lnTo>
                    <a:lnTo>
                      <a:pt x="97" y="222"/>
                    </a:lnTo>
                    <a:lnTo>
                      <a:pt x="116" y="203"/>
                    </a:lnTo>
                    <a:lnTo>
                      <a:pt x="173" y="260"/>
                    </a:lnTo>
                    <a:lnTo>
                      <a:pt x="310" y="123"/>
                    </a:lnTo>
                    <a:lnTo>
                      <a:pt x="329" y="142"/>
                    </a:lnTo>
                    <a:lnTo>
                      <a:pt x="173" y="298"/>
                    </a:lnTo>
                    <a:close/>
                    <a:moveTo>
                      <a:pt x="397" y="104"/>
                    </a:moveTo>
                    <a:lnTo>
                      <a:pt x="397" y="104"/>
                    </a:lnTo>
                    <a:cubicBezTo>
                      <a:pt x="388" y="89"/>
                      <a:pt x="377" y="74"/>
                      <a:pt x="364" y="61"/>
                    </a:cubicBezTo>
                    <a:cubicBezTo>
                      <a:pt x="351" y="48"/>
                      <a:pt x="336" y="37"/>
                      <a:pt x="321" y="28"/>
                    </a:cubicBezTo>
                    <a:cubicBezTo>
                      <a:pt x="305" y="19"/>
                      <a:pt x="288" y="12"/>
                      <a:pt x="269" y="6"/>
                    </a:cubicBezTo>
                    <a:cubicBezTo>
                      <a:pt x="251" y="2"/>
                      <a:pt x="232" y="0"/>
                      <a:pt x="213" y="0"/>
                    </a:cubicBezTo>
                    <a:cubicBezTo>
                      <a:pt x="193" y="0"/>
                      <a:pt x="174" y="2"/>
                      <a:pt x="156" y="6"/>
                    </a:cubicBezTo>
                    <a:cubicBezTo>
                      <a:pt x="138" y="12"/>
                      <a:pt x="121" y="19"/>
                      <a:pt x="105" y="28"/>
                    </a:cubicBezTo>
                    <a:cubicBezTo>
                      <a:pt x="89" y="37"/>
                      <a:pt x="75" y="48"/>
                      <a:pt x="62" y="61"/>
                    </a:cubicBezTo>
                    <a:cubicBezTo>
                      <a:pt x="49" y="74"/>
                      <a:pt x="38" y="89"/>
                      <a:pt x="29" y="104"/>
                    </a:cubicBezTo>
                    <a:cubicBezTo>
                      <a:pt x="19" y="120"/>
                      <a:pt x="12" y="137"/>
                      <a:pt x="7" y="156"/>
                    </a:cubicBezTo>
                    <a:cubicBezTo>
                      <a:pt x="2" y="174"/>
                      <a:pt x="0" y="193"/>
                      <a:pt x="0" y="212"/>
                    </a:cubicBezTo>
                    <a:cubicBezTo>
                      <a:pt x="0" y="232"/>
                      <a:pt x="2" y="251"/>
                      <a:pt x="7" y="269"/>
                    </a:cubicBezTo>
                    <a:cubicBezTo>
                      <a:pt x="12" y="287"/>
                      <a:pt x="19" y="304"/>
                      <a:pt x="29" y="320"/>
                    </a:cubicBezTo>
                    <a:cubicBezTo>
                      <a:pt x="38" y="336"/>
                      <a:pt x="49" y="350"/>
                      <a:pt x="62" y="363"/>
                    </a:cubicBezTo>
                    <a:cubicBezTo>
                      <a:pt x="75" y="376"/>
                      <a:pt x="89" y="387"/>
                      <a:pt x="105" y="396"/>
                    </a:cubicBezTo>
                    <a:cubicBezTo>
                      <a:pt x="121" y="406"/>
                      <a:pt x="138" y="413"/>
                      <a:pt x="156" y="418"/>
                    </a:cubicBezTo>
                    <a:cubicBezTo>
                      <a:pt x="174" y="423"/>
                      <a:pt x="193" y="426"/>
                      <a:pt x="213" y="426"/>
                    </a:cubicBezTo>
                    <a:cubicBezTo>
                      <a:pt x="232" y="426"/>
                      <a:pt x="251" y="423"/>
                      <a:pt x="269" y="418"/>
                    </a:cubicBezTo>
                    <a:cubicBezTo>
                      <a:pt x="288" y="413"/>
                      <a:pt x="305" y="406"/>
                      <a:pt x="321" y="396"/>
                    </a:cubicBezTo>
                    <a:cubicBezTo>
                      <a:pt x="336" y="387"/>
                      <a:pt x="351" y="376"/>
                      <a:pt x="364" y="363"/>
                    </a:cubicBezTo>
                    <a:cubicBezTo>
                      <a:pt x="377" y="350"/>
                      <a:pt x="388" y="336"/>
                      <a:pt x="397" y="320"/>
                    </a:cubicBezTo>
                    <a:cubicBezTo>
                      <a:pt x="406" y="304"/>
                      <a:pt x="413" y="287"/>
                      <a:pt x="419" y="269"/>
                    </a:cubicBezTo>
                    <a:cubicBezTo>
                      <a:pt x="424" y="251"/>
                      <a:pt x="426" y="232"/>
                      <a:pt x="426" y="212"/>
                    </a:cubicBezTo>
                    <a:cubicBezTo>
                      <a:pt x="426" y="193"/>
                      <a:pt x="424" y="174"/>
                      <a:pt x="419" y="156"/>
                    </a:cubicBezTo>
                    <a:cubicBezTo>
                      <a:pt x="413" y="137"/>
                      <a:pt x="406" y="120"/>
                      <a:pt x="397" y="104"/>
                    </a:cubicBezTo>
                    <a:close/>
                  </a:path>
                </a:pathLst>
              </a:custGeom>
              <a:solidFill>
                <a:srgbClr val="C1C1C1"/>
              </a:solidFill>
              <a:ln w="0">
                <a:noFill/>
                <a:prstDash val="solid"/>
                <a:round/>
                <a:headEnd/>
                <a:tailEnd/>
              </a:ln>
            </p:spPr>
            <p:txBody>
              <a:bodyPr vert="horz" wrap="square" lIns="91440" tIns="45720" rIns="91440" bIns="45720" numCol="1" anchor="t" anchorCtr="0" compatLnSpc="1">
                <a:prstTxWarp prst="textNoShape">
                  <a:avLst/>
                </a:prstTxWarp>
              </a:bodyPr>
              <a:lstStyle/>
              <a:p>
                <a:pPr defTabSz="914330"/>
                <a:endParaRPr lang="en-US">
                  <a:solidFill>
                    <a:srgbClr val="1A1A1A"/>
                  </a:solidFill>
                  <a:latin typeface="Segoe UI"/>
                </a:endParaRPr>
              </a:p>
            </p:txBody>
          </p:sp>
          <p:sp>
            <p:nvSpPr>
              <p:cNvPr id="61" name="Freeform 6">
                <a:extLst>
                  <a:ext uri="{FF2B5EF4-FFF2-40B4-BE49-F238E27FC236}">
                    <a16:creationId xmlns:a16="http://schemas.microsoft.com/office/drawing/2014/main" id="{051869D8-2354-0E6E-E1A2-2B0AB1291323}"/>
                  </a:ext>
                </a:extLst>
              </p:cNvPr>
              <p:cNvSpPr>
                <a:spLocks/>
              </p:cNvSpPr>
              <p:nvPr/>
            </p:nvSpPr>
            <p:spPr bwMode="auto">
              <a:xfrm>
                <a:off x="4811" y="1748"/>
                <a:ext cx="144" cy="109"/>
              </a:xfrm>
              <a:custGeom>
                <a:avLst/>
                <a:gdLst>
                  <a:gd name="T0" fmla="*/ 76 w 232"/>
                  <a:gd name="T1" fmla="*/ 137 h 175"/>
                  <a:gd name="T2" fmla="*/ 76 w 232"/>
                  <a:gd name="T3" fmla="*/ 137 h 175"/>
                  <a:gd name="T4" fmla="*/ 19 w 232"/>
                  <a:gd name="T5" fmla="*/ 80 h 175"/>
                  <a:gd name="T6" fmla="*/ 0 w 232"/>
                  <a:gd name="T7" fmla="*/ 99 h 175"/>
                  <a:gd name="T8" fmla="*/ 76 w 232"/>
                  <a:gd name="T9" fmla="*/ 175 h 175"/>
                  <a:gd name="T10" fmla="*/ 232 w 232"/>
                  <a:gd name="T11" fmla="*/ 19 h 175"/>
                  <a:gd name="T12" fmla="*/ 213 w 232"/>
                  <a:gd name="T13" fmla="*/ 0 h 175"/>
                  <a:gd name="T14" fmla="*/ 76 w 232"/>
                  <a:gd name="T15" fmla="*/ 137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2" h="175">
                    <a:moveTo>
                      <a:pt x="76" y="137"/>
                    </a:moveTo>
                    <a:lnTo>
                      <a:pt x="76" y="137"/>
                    </a:lnTo>
                    <a:lnTo>
                      <a:pt x="19" y="80"/>
                    </a:lnTo>
                    <a:lnTo>
                      <a:pt x="0" y="99"/>
                    </a:lnTo>
                    <a:lnTo>
                      <a:pt x="76" y="175"/>
                    </a:lnTo>
                    <a:lnTo>
                      <a:pt x="232" y="19"/>
                    </a:lnTo>
                    <a:lnTo>
                      <a:pt x="213" y="0"/>
                    </a:lnTo>
                    <a:lnTo>
                      <a:pt x="76" y="137"/>
                    </a:lnTo>
                    <a:close/>
                  </a:path>
                </a:pathLst>
              </a:custGeom>
              <a:solidFill>
                <a:srgbClr val="0078D4"/>
              </a:solidFill>
              <a:ln w="0">
                <a:noFill/>
                <a:prstDash val="solid"/>
                <a:round/>
                <a:headEnd/>
                <a:tailEnd/>
              </a:ln>
            </p:spPr>
            <p:txBody>
              <a:bodyPr vert="horz" wrap="square" lIns="91440" tIns="45720" rIns="91440" bIns="45720" numCol="1" anchor="t" anchorCtr="0" compatLnSpc="1">
                <a:prstTxWarp prst="textNoShape">
                  <a:avLst/>
                </a:prstTxWarp>
              </a:bodyPr>
              <a:lstStyle/>
              <a:p>
                <a:pPr defTabSz="914330"/>
                <a:endParaRPr lang="en-US">
                  <a:solidFill>
                    <a:srgbClr val="1A1A1A"/>
                  </a:solidFill>
                  <a:latin typeface="Segoe UI"/>
                </a:endParaRPr>
              </a:p>
            </p:txBody>
          </p:sp>
        </p:grpSp>
      </p:grpSp>
      <p:grpSp>
        <p:nvGrpSpPr>
          <p:cNvPr id="6" name="Group 5">
            <a:extLst>
              <a:ext uri="{FF2B5EF4-FFF2-40B4-BE49-F238E27FC236}">
                <a16:creationId xmlns:a16="http://schemas.microsoft.com/office/drawing/2014/main" id="{B8B596C4-3804-0469-01F0-645DDC0A8004}"/>
              </a:ext>
              <a:ext uri="{C183D7F6-B498-43B3-948B-1728B52AA6E4}">
                <adec:decorative xmlns:adec="http://schemas.microsoft.com/office/drawing/2017/decorative" val="1"/>
              </a:ext>
            </a:extLst>
          </p:cNvPr>
          <p:cNvGrpSpPr/>
          <p:nvPr/>
        </p:nvGrpSpPr>
        <p:grpSpPr>
          <a:xfrm>
            <a:off x="6394049" y="2006237"/>
            <a:ext cx="802404" cy="802404"/>
            <a:chOff x="6159266" y="2006237"/>
            <a:chExt cx="802404" cy="802404"/>
          </a:xfrm>
        </p:grpSpPr>
        <p:sp>
          <p:nvSpPr>
            <p:cNvPr id="110" name="Oval 109">
              <a:extLst>
                <a:ext uri="{FF2B5EF4-FFF2-40B4-BE49-F238E27FC236}">
                  <a16:creationId xmlns:a16="http://schemas.microsoft.com/office/drawing/2014/main" id="{382E9F0C-6DDB-6B26-9DC7-F05F4E7A655F}"/>
                </a:ext>
              </a:extLst>
            </p:cNvPr>
            <p:cNvSpPr/>
            <p:nvPr/>
          </p:nvSpPr>
          <p:spPr bwMode="auto">
            <a:xfrm>
              <a:off x="6159266" y="2006237"/>
              <a:ext cx="802404" cy="802404"/>
            </a:xfrm>
            <a:prstGeom prst="ellipse">
              <a:avLst/>
            </a:prstGeom>
            <a:solidFill>
              <a:schemeClr val="bg1"/>
            </a:solidFill>
            <a:ln>
              <a:noFill/>
              <a:headEnd type="none" w="med" len="med"/>
              <a:tailEnd type="none" w="med" len="med"/>
            </a:ln>
            <a:effectLst>
              <a:outerShdw blurRad="203200" sx="102000" sy="102000" algn="ctr" rotWithShape="0">
                <a:prstClr val="black">
                  <a:alpha val="15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63" name="Group 4">
              <a:extLst>
                <a:ext uri="{FF2B5EF4-FFF2-40B4-BE49-F238E27FC236}">
                  <a16:creationId xmlns:a16="http://schemas.microsoft.com/office/drawing/2014/main" id="{0B1D1BE1-E92A-B873-ABBA-3408868A5BEC}"/>
                </a:ext>
                <a:ext uri="{C183D7F6-B498-43B3-948B-1728B52AA6E4}">
                  <adec:decorative xmlns:adec="http://schemas.microsoft.com/office/drawing/2017/decorative" val="1"/>
                </a:ext>
              </a:extLst>
            </p:cNvPr>
            <p:cNvGrpSpPr>
              <a:grpSpLocks noChangeAspect="1"/>
            </p:cNvGrpSpPr>
            <p:nvPr/>
          </p:nvGrpSpPr>
          <p:grpSpPr bwMode="auto">
            <a:xfrm>
              <a:off x="6369759" y="2218445"/>
              <a:ext cx="419364" cy="354542"/>
              <a:chOff x="4337" y="995"/>
              <a:chExt cx="317" cy="268"/>
            </a:xfrm>
          </p:grpSpPr>
          <p:sp>
            <p:nvSpPr>
              <p:cNvPr id="64" name="Freeform 5">
                <a:extLst>
                  <a:ext uri="{FF2B5EF4-FFF2-40B4-BE49-F238E27FC236}">
                    <a16:creationId xmlns:a16="http://schemas.microsoft.com/office/drawing/2014/main" id="{34726761-C75B-8BB9-F73C-5760E97E36E9}"/>
                  </a:ext>
                </a:extLst>
              </p:cNvPr>
              <p:cNvSpPr>
                <a:spLocks noEditPoints="1"/>
              </p:cNvSpPr>
              <p:nvPr/>
            </p:nvSpPr>
            <p:spPr bwMode="auto">
              <a:xfrm>
                <a:off x="4545" y="995"/>
                <a:ext cx="109" cy="191"/>
              </a:xfrm>
              <a:custGeom>
                <a:avLst/>
                <a:gdLst>
                  <a:gd name="T0" fmla="*/ 92 w 147"/>
                  <a:gd name="T1" fmla="*/ 238 h 257"/>
                  <a:gd name="T2" fmla="*/ 92 w 147"/>
                  <a:gd name="T3" fmla="*/ 238 h 257"/>
                  <a:gd name="T4" fmla="*/ 55 w 147"/>
                  <a:gd name="T5" fmla="*/ 238 h 257"/>
                  <a:gd name="T6" fmla="*/ 55 w 147"/>
                  <a:gd name="T7" fmla="*/ 220 h 257"/>
                  <a:gd name="T8" fmla="*/ 92 w 147"/>
                  <a:gd name="T9" fmla="*/ 220 h 257"/>
                  <a:gd name="T10" fmla="*/ 92 w 147"/>
                  <a:gd name="T11" fmla="*/ 238 h 257"/>
                  <a:gd name="T12" fmla="*/ 138 w 147"/>
                  <a:gd name="T13" fmla="*/ 0 h 257"/>
                  <a:gd name="T14" fmla="*/ 138 w 147"/>
                  <a:gd name="T15" fmla="*/ 0 h 257"/>
                  <a:gd name="T16" fmla="*/ 10 w 147"/>
                  <a:gd name="T17" fmla="*/ 0 h 257"/>
                  <a:gd name="T18" fmla="*/ 0 w 147"/>
                  <a:gd name="T19" fmla="*/ 9 h 257"/>
                  <a:gd name="T20" fmla="*/ 0 w 147"/>
                  <a:gd name="T21" fmla="*/ 248 h 257"/>
                  <a:gd name="T22" fmla="*/ 10 w 147"/>
                  <a:gd name="T23" fmla="*/ 257 h 257"/>
                  <a:gd name="T24" fmla="*/ 138 w 147"/>
                  <a:gd name="T25" fmla="*/ 257 h 257"/>
                  <a:gd name="T26" fmla="*/ 147 w 147"/>
                  <a:gd name="T27" fmla="*/ 248 h 257"/>
                  <a:gd name="T28" fmla="*/ 147 w 147"/>
                  <a:gd name="T29" fmla="*/ 9 h 257"/>
                  <a:gd name="T30" fmla="*/ 138 w 147"/>
                  <a:gd name="T31"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7" h="257">
                    <a:moveTo>
                      <a:pt x="92" y="238"/>
                    </a:moveTo>
                    <a:lnTo>
                      <a:pt x="92" y="238"/>
                    </a:lnTo>
                    <a:lnTo>
                      <a:pt x="55" y="238"/>
                    </a:lnTo>
                    <a:lnTo>
                      <a:pt x="55" y="220"/>
                    </a:lnTo>
                    <a:lnTo>
                      <a:pt x="92" y="220"/>
                    </a:lnTo>
                    <a:lnTo>
                      <a:pt x="92" y="238"/>
                    </a:lnTo>
                    <a:close/>
                    <a:moveTo>
                      <a:pt x="138" y="0"/>
                    </a:moveTo>
                    <a:lnTo>
                      <a:pt x="138" y="0"/>
                    </a:lnTo>
                    <a:lnTo>
                      <a:pt x="10" y="0"/>
                    </a:lnTo>
                    <a:cubicBezTo>
                      <a:pt x="5" y="0"/>
                      <a:pt x="0" y="4"/>
                      <a:pt x="0" y="9"/>
                    </a:cubicBezTo>
                    <a:lnTo>
                      <a:pt x="0" y="248"/>
                    </a:lnTo>
                    <a:cubicBezTo>
                      <a:pt x="0" y="253"/>
                      <a:pt x="5" y="257"/>
                      <a:pt x="10" y="257"/>
                    </a:cubicBezTo>
                    <a:lnTo>
                      <a:pt x="138" y="257"/>
                    </a:lnTo>
                    <a:cubicBezTo>
                      <a:pt x="143" y="257"/>
                      <a:pt x="147" y="253"/>
                      <a:pt x="147" y="248"/>
                    </a:cubicBezTo>
                    <a:lnTo>
                      <a:pt x="147" y="9"/>
                    </a:lnTo>
                    <a:cubicBezTo>
                      <a:pt x="147" y="4"/>
                      <a:pt x="143" y="0"/>
                      <a:pt x="138" y="0"/>
                    </a:cubicBezTo>
                    <a:close/>
                  </a:path>
                </a:pathLst>
              </a:custGeom>
              <a:solidFill>
                <a:schemeClr val="accent1"/>
              </a:solidFill>
              <a:ln w="0">
                <a:noFill/>
                <a:prstDash val="solid"/>
                <a:round/>
                <a:headEnd/>
                <a:tailEnd/>
              </a:ln>
            </p:spPr>
            <p:txBody>
              <a:bodyPr vert="horz" wrap="square" lIns="76200" tIns="38100" rIns="76200" bIns="38100" numCol="1" anchor="t" anchorCtr="0" compatLnSpc="1">
                <a:prstTxWarp prst="textNoShape">
                  <a:avLst/>
                </a:prstTxWarp>
              </a:bodyPr>
              <a:lstStyle/>
              <a:p>
                <a:endParaRPr lang="en-US" sz="1471"/>
              </a:p>
            </p:txBody>
          </p:sp>
          <p:sp>
            <p:nvSpPr>
              <p:cNvPr id="65" name="Freeform 6">
                <a:extLst>
                  <a:ext uri="{FF2B5EF4-FFF2-40B4-BE49-F238E27FC236}">
                    <a16:creationId xmlns:a16="http://schemas.microsoft.com/office/drawing/2014/main" id="{66367405-171C-D18F-777D-46EB124A6C57}"/>
                  </a:ext>
                </a:extLst>
              </p:cNvPr>
              <p:cNvSpPr>
                <a:spLocks noEditPoints="1"/>
              </p:cNvSpPr>
              <p:nvPr/>
            </p:nvSpPr>
            <p:spPr bwMode="auto">
              <a:xfrm>
                <a:off x="4337" y="1065"/>
                <a:ext cx="278" cy="198"/>
              </a:xfrm>
              <a:custGeom>
                <a:avLst/>
                <a:gdLst>
                  <a:gd name="T0" fmla="*/ 159 w 373"/>
                  <a:gd name="T1" fmla="*/ 213 h 266"/>
                  <a:gd name="T2" fmla="*/ 159 w 373"/>
                  <a:gd name="T3" fmla="*/ 213 h 266"/>
                  <a:gd name="T4" fmla="*/ 213 w 373"/>
                  <a:gd name="T5" fmla="*/ 213 h 266"/>
                  <a:gd name="T6" fmla="*/ 213 w 373"/>
                  <a:gd name="T7" fmla="*/ 240 h 266"/>
                  <a:gd name="T8" fmla="*/ 159 w 373"/>
                  <a:gd name="T9" fmla="*/ 240 h 266"/>
                  <a:gd name="T10" fmla="*/ 159 w 373"/>
                  <a:gd name="T11" fmla="*/ 213 h 266"/>
                  <a:gd name="T12" fmla="*/ 12 w 373"/>
                  <a:gd name="T13" fmla="*/ 266 h 266"/>
                  <a:gd name="T14" fmla="*/ 12 w 373"/>
                  <a:gd name="T15" fmla="*/ 266 h 266"/>
                  <a:gd name="T16" fmla="*/ 360 w 373"/>
                  <a:gd name="T17" fmla="*/ 266 h 266"/>
                  <a:gd name="T18" fmla="*/ 373 w 373"/>
                  <a:gd name="T19" fmla="*/ 254 h 266"/>
                  <a:gd name="T20" fmla="*/ 373 w 373"/>
                  <a:gd name="T21" fmla="*/ 189 h 266"/>
                  <a:gd name="T22" fmla="*/ 289 w 373"/>
                  <a:gd name="T23" fmla="*/ 189 h 266"/>
                  <a:gd name="T24" fmla="*/ 253 w 373"/>
                  <a:gd name="T25" fmla="*/ 154 h 266"/>
                  <a:gd name="T26" fmla="*/ 253 w 373"/>
                  <a:gd name="T27" fmla="*/ 0 h 266"/>
                  <a:gd name="T28" fmla="*/ 12 w 373"/>
                  <a:gd name="T29" fmla="*/ 0 h 266"/>
                  <a:gd name="T30" fmla="*/ 0 w 373"/>
                  <a:gd name="T31" fmla="*/ 13 h 266"/>
                  <a:gd name="T32" fmla="*/ 0 w 373"/>
                  <a:gd name="T33" fmla="*/ 254 h 266"/>
                  <a:gd name="T34" fmla="*/ 12 w 373"/>
                  <a:gd name="T35"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3" h="266">
                    <a:moveTo>
                      <a:pt x="159" y="213"/>
                    </a:moveTo>
                    <a:lnTo>
                      <a:pt x="159" y="213"/>
                    </a:lnTo>
                    <a:lnTo>
                      <a:pt x="213" y="213"/>
                    </a:lnTo>
                    <a:lnTo>
                      <a:pt x="213" y="240"/>
                    </a:lnTo>
                    <a:lnTo>
                      <a:pt x="159" y="240"/>
                    </a:lnTo>
                    <a:lnTo>
                      <a:pt x="159" y="213"/>
                    </a:lnTo>
                    <a:close/>
                    <a:moveTo>
                      <a:pt x="12" y="266"/>
                    </a:moveTo>
                    <a:lnTo>
                      <a:pt x="12" y="266"/>
                    </a:lnTo>
                    <a:lnTo>
                      <a:pt x="360" y="266"/>
                    </a:lnTo>
                    <a:cubicBezTo>
                      <a:pt x="367" y="266"/>
                      <a:pt x="373" y="261"/>
                      <a:pt x="373" y="254"/>
                    </a:cubicBezTo>
                    <a:lnTo>
                      <a:pt x="373" y="189"/>
                    </a:lnTo>
                    <a:lnTo>
                      <a:pt x="289" y="189"/>
                    </a:lnTo>
                    <a:cubicBezTo>
                      <a:pt x="269" y="189"/>
                      <a:pt x="253" y="173"/>
                      <a:pt x="253" y="154"/>
                    </a:cubicBezTo>
                    <a:lnTo>
                      <a:pt x="253" y="0"/>
                    </a:lnTo>
                    <a:lnTo>
                      <a:pt x="12" y="0"/>
                    </a:lnTo>
                    <a:cubicBezTo>
                      <a:pt x="5" y="0"/>
                      <a:pt x="0" y="6"/>
                      <a:pt x="0" y="13"/>
                    </a:cubicBezTo>
                    <a:lnTo>
                      <a:pt x="0" y="254"/>
                    </a:lnTo>
                    <a:cubicBezTo>
                      <a:pt x="0" y="261"/>
                      <a:pt x="5" y="266"/>
                      <a:pt x="12" y="266"/>
                    </a:cubicBezTo>
                    <a:close/>
                  </a:path>
                </a:pathLst>
              </a:custGeom>
              <a:solidFill>
                <a:srgbClr val="C1C1C1"/>
              </a:solidFill>
              <a:ln w="0">
                <a:noFill/>
                <a:prstDash val="solid"/>
                <a:round/>
                <a:headEnd/>
                <a:tailEnd/>
              </a:ln>
            </p:spPr>
            <p:txBody>
              <a:bodyPr vert="horz" wrap="square" lIns="76200" tIns="38100" rIns="76200" bIns="38100" numCol="1" anchor="t" anchorCtr="0" compatLnSpc="1">
                <a:prstTxWarp prst="textNoShape">
                  <a:avLst/>
                </a:prstTxWarp>
              </a:bodyPr>
              <a:lstStyle/>
              <a:p>
                <a:endParaRPr lang="en-US" sz="1471"/>
              </a:p>
            </p:txBody>
          </p:sp>
        </p:grpSp>
      </p:grpSp>
      <p:grpSp>
        <p:nvGrpSpPr>
          <p:cNvPr id="24" name="Group 23">
            <a:extLst>
              <a:ext uri="{FF2B5EF4-FFF2-40B4-BE49-F238E27FC236}">
                <a16:creationId xmlns:a16="http://schemas.microsoft.com/office/drawing/2014/main" id="{77BAFFD7-7894-06D2-A8F3-8CB6FDC74CA5}"/>
              </a:ext>
              <a:ext uri="{C183D7F6-B498-43B3-948B-1728B52AA6E4}">
                <adec:decorative xmlns:adec="http://schemas.microsoft.com/office/drawing/2017/decorative" val="1"/>
              </a:ext>
            </a:extLst>
          </p:cNvPr>
          <p:cNvGrpSpPr/>
          <p:nvPr/>
        </p:nvGrpSpPr>
        <p:grpSpPr>
          <a:xfrm>
            <a:off x="6318980" y="2985071"/>
            <a:ext cx="802404" cy="802404"/>
            <a:chOff x="6084197" y="2985071"/>
            <a:chExt cx="802404" cy="802404"/>
          </a:xfrm>
        </p:grpSpPr>
        <p:sp>
          <p:nvSpPr>
            <p:cNvPr id="145" name="Oval 144">
              <a:extLst>
                <a:ext uri="{FF2B5EF4-FFF2-40B4-BE49-F238E27FC236}">
                  <a16:creationId xmlns:a16="http://schemas.microsoft.com/office/drawing/2014/main" id="{E8EA1FE3-F4F9-C1F8-B6A6-B44436DCC731}"/>
                </a:ext>
              </a:extLst>
            </p:cNvPr>
            <p:cNvSpPr/>
            <p:nvPr/>
          </p:nvSpPr>
          <p:spPr bwMode="auto">
            <a:xfrm>
              <a:off x="6084197" y="2985071"/>
              <a:ext cx="802404" cy="802404"/>
            </a:xfrm>
            <a:prstGeom prst="ellipse">
              <a:avLst/>
            </a:prstGeom>
            <a:solidFill>
              <a:schemeClr val="bg1"/>
            </a:solidFill>
            <a:ln>
              <a:noFill/>
              <a:headEnd type="none" w="med" len="med"/>
              <a:tailEnd type="none" w="med" len="med"/>
            </a:ln>
            <a:effectLst>
              <a:outerShdw blurRad="203200" sx="102000" sy="102000" algn="ctr" rotWithShape="0">
                <a:prstClr val="black">
                  <a:alpha val="15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9" name="Graphic 29">
              <a:extLst>
                <a:ext uri="{FF2B5EF4-FFF2-40B4-BE49-F238E27FC236}">
                  <a16:creationId xmlns:a16="http://schemas.microsoft.com/office/drawing/2014/main" id="{39C46CBF-8CC9-1C5D-CE45-1676F091EE51}"/>
                </a:ext>
              </a:extLst>
            </p:cNvPr>
            <p:cNvGrpSpPr/>
            <p:nvPr/>
          </p:nvGrpSpPr>
          <p:grpSpPr>
            <a:xfrm>
              <a:off x="6329750" y="3190213"/>
              <a:ext cx="319837" cy="364227"/>
              <a:chOff x="6329750" y="3190213"/>
              <a:chExt cx="319837" cy="364227"/>
            </a:xfrm>
          </p:grpSpPr>
          <p:sp>
            <p:nvSpPr>
              <p:cNvPr id="11" name="Freeform: Shape 10">
                <a:extLst>
                  <a:ext uri="{FF2B5EF4-FFF2-40B4-BE49-F238E27FC236}">
                    <a16:creationId xmlns:a16="http://schemas.microsoft.com/office/drawing/2014/main" id="{9A9E9793-63AE-B4B4-869D-868FE4EADA31}"/>
                  </a:ext>
                </a:extLst>
              </p:cNvPr>
              <p:cNvSpPr/>
              <p:nvPr/>
            </p:nvSpPr>
            <p:spPr>
              <a:xfrm>
                <a:off x="6409425" y="3235741"/>
                <a:ext cx="159350" cy="159349"/>
              </a:xfrm>
              <a:custGeom>
                <a:avLst/>
                <a:gdLst>
                  <a:gd name="connsiteX0" fmla="*/ 135448 w 159350"/>
                  <a:gd name="connsiteY0" fmla="*/ 23902 h 159349"/>
                  <a:gd name="connsiteX1" fmla="*/ 110407 w 159350"/>
                  <a:gd name="connsiteY1" fmla="*/ 6829 h 159349"/>
                  <a:gd name="connsiteX2" fmla="*/ 79675 w 159350"/>
                  <a:gd name="connsiteY2" fmla="*/ 0 h 159349"/>
                  <a:gd name="connsiteX3" fmla="*/ 48943 w 159350"/>
                  <a:gd name="connsiteY3" fmla="*/ 6829 h 159349"/>
                  <a:gd name="connsiteX4" fmla="*/ 23903 w 159350"/>
                  <a:gd name="connsiteY4" fmla="*/ 23902 h 159349"/>
                  <a:gd name="connsiteX5" fmla="*/ 6829 w 159350"/>
                  <a:gd name="connsiteY5" fmla="*/ 48943 h 159349"/>
                  <a:gd name="connsiteX6" fmla="*/ 0 w 159350"/>
                  <a:gd name="connsiteY6" fmla="*/ 79675 h 159349"/>
                  <a:gd name="connsiteX7" fmla="*/ 6829 w 159350"/>
                  <a:gd name="connsiteY7" fmla="*/ 110407 h 159349"/>
                  <a:gd name="connsiteX8" fmla="*/ 23903 w 159350"/>
                  <a:gd name="connsiteY8" fmla="*/ 135447 h 159349"/>
                  <a:gd name="connsiteX9" fmla="*/ 48943 w 159350"/>
                  <a:gd name="connsiteY9" fmla="*/ 152520 h 159349"/>
                  <a:gd name="connsiteX10" fmla="*/ 79675 w 159350"/>
                  <a:gd name="connsiteY10" fmla="*/ 159350 h 159349"/>
                  <a:gd name="connsiteX11" fmla="*/ 110407 w 159350"/>
                  <a:gd name="connsiteY11" fmla="*/ 152520 h 159349"/>
                  <a:gd name="connsiteX12" fmla="*/ 135448 w 159350"/>
                  <a:gd name="connsiteY12" fmla="*/ 135447 h 159349"/>
                  <a:gd name="connsiteX13" fmla="*/ 152521 w 159350"/>
                  <a:gd name="connsiteY13" fmla="*/ 110407 h 159349"/>
                  <a:gd name="connsiteX14" fmla="*/ 159350 w 159350"/>
                  <a:gd name="connsiteY14" fmla="*/ 79675 h 159349"/>
                  <a:gd name="connsiteX15" fmla="*/ 152521 w 159350"/>
                  <a:gd name="connsiteY15" fmla="*/ 48943 h 159349"/>
                  <a:gd name="connsiteX16" fmla="*/ 135448 w 159350"/>
                  <a:gd name="connsiteY16" fmla="*/ 23902 h 159349"/>
                  <a:gd name="connsiteX17" fmla="*/ 132033 w 159350"/>
                  <a:gd name="connsiteY17" fmla="*/ 101301 h 159349"/>
                  <a:gd name="connsiteX18" fmla="*/ 119513 w 159350"/>
                  <a:gd name="connsiteY18" fmla="*/ 119512 h 159349"/>
                  <a:gd name="connsiteX19" fmla="*/ 101301 w 159350"/>
                  <a:gd name="connsiteY19" fmla="*/ 132033 h 159349"/>
                  <a:gd name="connsiteX20" fmla="*/ 79675 w 159350"/>
                  <a:gd name="connsiteY20" fmla="*/ 136586 h 159349"/>
                  <a:gd name="connsiteX21" fmla="*/ 58049 w 159350"/>
                  <a:gd name="connsiteY21" fmla="*/ 132033 h 159349"/>
                  <a:gd name="connsiteX22" fmla="*/ 39838 w 159350"/>
                  <a:gd name="connsiteY22" fmla="*/ 119512 h 159349"/>
                  <a:gd name="connsiteX23" fmla="*/ 27317 w 159350"/>
                  <a:gd name="connsiteY23" fmla="*/ 101301 h 159349"/>
                  <a:gd name="connsiteX24" fmla="*/ 22764 w 159350"/>
                  <a:gd name="connsiteY24" fmla="*/ 79675 h 159349"/>
                  <a:gd name="connsiteX25" fmla="*/ 27317 w 159350"/>
                  <a:gd name="connsiteY25" fmla="*/ 58049 h 159349"/>
                  <a:gd name="connsiteX26" fmla="*/ 39838 w 159350"/>
                  <a:gd name="connsiteY26" fmla="*/ 39837 h 159349"/>
                  <a:gd name="connsiteX27" fmla="*/ 58049 w 159350"/>
                  <a:gd name="connsiteY27" fmla="*/ 27317 h 159349"/>
                  <a:gd name="connsiteX28" fmla="*/ 79675 w 159350"/>
                  <a:gd name="connsiteY28" fmla="*/ 22764 h 159349"/>
                  <a:gd name="connsiteX29" fmla="*/ 101301 w 159350"/>
                  <a:gd name="connsiteY29" fmla="*/ 27317 h 159349"/>
                  <a:gd name="connsiteX30" fmla="*/ 119513 w 159350"/>
                  <a:gd name="connsiteY30" fmla="*/ 39837 h 159349"/>
                  <a:gd name="connsiteX31" fmla="*/ 132033 w 159350"/>
                  <a:gd name="connsiteY31" fmla="*/ 58049 h 159349"/>
                  <a:gd name="connsiteX32" fmla="*/ 136586 w 159350"/>
                  <a:gd name="connsiteY32" fmla="*/ 79675 h 159349"/>
                  <a:gd name="connsiteX33" fmla="*/ 132033 w 159350"/>
                  <a:gd name="connsiteY33" fmla="*/ 101301 h 159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9350" h="159349">
                    <a:moveTo>
                      <a:pt x="135448" y="23902"/>
                    </a:moveTo>
                    <a:cubicBezTo>
                      <a:pt x="128618" y="17073"/>
                      <a:pt x="119513" y="11382"/>
                      <a:pt x="110407" y="6829"/>
                    </a:cubicBezTo>
                    <a:cubicBezTo>
                      <a:pt x="101301" y="2276"/>
                      <a:pt x="91057" y="0"/>
                      <a:pt x="79675" y="0"/>
                    </a:cubicBezTo>
                    <a:cubicBezTo>
                      <a:pt x="68293" y="0"/>
                      <a:pt x="58049" y="2276"/>
                      <a:pt x="48943" y="6829"/>
                    </a:cubicBezTo>
                    <a:cubicBezTo>
                      <a:pt x="39838" y="11382"/>
                      <a:pt x="30732" y="17073"/>
                      <a:pt x="23903" y="23902"/>
                    </a:cubicBezTo>
                    <a:cubicBezTo>
                      <a:pt x="15935" y="30732"/>
                      <a:pt x="10244" y="38699"/>
                      <a:pt x="6829" y="48943"/>
                    </a:cubicBezTo>
                    <a:cubicBezTo>
                      <a:pt x="2276" y="58049"/>
                      <a:pt x="0" y="68293"/>
                      <a:pt x="0" y="79675"/>
                    </a:cubicBezTo>
                    <a:cubicBezTo>
                      <a:pt x="0" y="91057"/>
                      <a:pt x="2276" y="101301"/>
                      <a:pt x="6829" y="110407"/>
                    </a:cubicBezTo>
                    <a:cubicBezTo>
                      <a:pt x="11382" y="119512"/>
                      <a:pt x="17073" y="128618"/>
                      <a:pt x="23903" y="135447"/>
                    </a:cubicBezTo>
                    <a:cubicBezTo>
                      <a:pt x="30732" y="142277"/>
                      <a:pt x="39838" y="147968"/>
                      <a:pt x="48943" y="152520"/>
                    </a:cubicBezTo>
                    <a:cubicBezTo>
                      <a:pt x="58049" y="157073"/>
                      <a:pt x="68293" y="159350"/>
                      <a:pt x="79675" y="159350"/>
                    </a:cubicBezTo>
                    <a:cubicBezTo>
                      <a:pt x="91057" y="159350"/>
                      <a:pt x="101301" y="157073"/>
                      <a:pt x="110407" y="152520"/>
                    </a:cubicBezTo>
                    <a:cubicBezTo>
                      <a:pt x="119513" y="147968"/>
                      <a:pt x="128618" y="142277"/>
                      <a:pt x="135448" y="135447"/>
                    </a:cubicBezTo>
                    <a:cubicBezTo>
                      <a:pt x="142277" y="128618"/>
                      <a:pt x="147968" y="119512"/>
                      <a:pt x="152521" y="110407"/>
                    </a:cubicBezTo>
                    <a:cubicBezTo>
                      <a:pt x="157074" y="101301"/>
                      <a:pt x="159350" y="91057"/>
                      <a:pt x="159350" y="79675"/>
                    </a:cubicBezTo>
                    <a:cubicBezTo>
                      <a:pt x="159350" y="68293"/>
                      <a:pt x="157074" y="58049"/>
                      <a:pt x="152521" y="48943"/>
                    </a:cubicBezTo>
                    <a:cubicBezTo>
                      <a:pt x="149106" y="38699"/>
                      <a:pt x="143415" y="30732"/>
                      <a:pt x="135448" y="23902"/>
                    </a:cubicBezTo>
                    <a:close/>
                    <a:moveTo>
                      <a:pt x="132033" y="101301"/>
                    </a:moveTo>
                    <a:cubicBezTo>
                      <a:pt x="128618" y="108130"/>
                      <a:pt x="125204" y="113821"/>
                      <a:pt x="119513" y="119512"/>
                    </a:cubicBezTo>
                    <a:cubicBezTo>
                      <a:pt x="113821" y="125203"/>
                      <a:pt x="108130" y="128618"/>
                      <a:pt x="101301" y="132033"/>
                    </a:cubicBezTo>
                    <a:cubicBezTo>
                      <a:pt x="94472" y="135447"/>
                      <a:pt x="87643" y="136586"/>
                      <a:pt x="79675" y="136586"/>
                    </a:cubicBezTo>
                    <a:cubicBezTo>
                      <a:pt x="71708" y="136586"/>
                      <a:pt x="64878" y="135447"/>
                      <a:pt x="58049" y="132033"/>
                    </a:cubicBezTo>
                    <a:cubicBezTo>
                      <a:pt x="51220" y="128618"/>
                      <a:pt x="45529" y="125203"/>
                      <a:pt x="39838" y="119512"/>
                    </a:cubicBezTo>
                    <a:cubicBezTo>
                      <a:pt x="34146" y="113821"/>
                      <a:pt x="30732" y="108130"/>
                      <a:pt x="27317" y="101301"/>
                    </a:cubicBezTo>
                    <a:cubicBezTo>
                      <a:pt x="23903" y="94472"/>
                      <a:pt x="22764" y="87642"/>
                      <a:pt x="22764" y="79675"/>
                    </a:cubicBezTo>
                    <a:cubicBezTo>
                      <a:pt x="22764" y="71707"/>
                      <a:pt x="23903" y="64878"/>
                      <a:pt x="27317" y="58049"/>
                    </a:cubicBezTo>
                    <a:cubicBezTo>
                      <a:pt x="30732" y="51220"/>
                      <a:pt x="34146" y="45529"/>
                      <a:pt x="39838" y="39837"/>
                    </a:cubicBezTo>
                    <a:cubicBezTo>
                      <a:pt x="45529" y="34146"/>
                      <a:pt x="51220" y="30732"/>
                      <a:pt x="58049" y="27317"/>
                    </a:cubicBezTo>
                    <a:cubicBezTo>
                      <a:pt x="64878" y="23902"/>
                      <a:pt x="71708" y="22764"/>
                      <a:pt x="79675" y="22764"/>
                    </a:cubicBezTo>
                    <a:cubicBezTo>
                      <a:pt x="87643" y="22764"/>
                      <a:pt x="94472" y="23902"/>
                      <a:pt x="101301" y="27317"/>
                    </a:cubicBezTo>
                    <a:cubicBezTo>
                      <a:pt x="108130" y="30732"/>
                      <a:pt x="113821" y="34146"/>
                      <a:pt x="119513" y="39837"/>
                    </a:cubicBezTo>
                    <a:cubicBezTo>
                      <a:pt x="125204" y="45529"/>
                      <a:pt x="128618" y="51220"/>
                      <a:pt x="132033" y="58049"/>
                    </a:cubicBezTo>
                    <a:cubicBezTo>
                      <a:pt x="135448" y="64878"/>
                      <a:pt x="136586" y="71707"/>
                      <a:pt x="136586" y="79675"/>
                    </a:cubicBezTo>
                    <a:cubicBezTo>
                      <a:pt x="136586" y="87642"/>
                      <a:pt x="135448" y="94472"/>
                      <a:pt x="132033" y="101301"/>
                    </a:cubicBezTo>
                    <a:close/>
                  </a:path>
                </a:pathLst>
              </a:custGeom>
              <a:solidFill>
                <a:srgbClr val="FFFFFF"/>
              </a:solidFill>
              <a:ln w="1122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E122278A-2D7A-9F67-937D-C29677688DC5}"/>
                  </a:ext>
                </a:extLst>
              </p:cNvPr>
              <p:cNvSpPr/>
              <p:nvPr/>
            </p:nvSpPr>
            <p:spPr>
              <a:xfrm>
                <a:off x="6534628" y="3452001"/>
                <a:ext cx="100162" cy="22764"/>
              </a:xfrm>
              <a:custGeom>
                <a:avLst/>
                <a:gdLst>
                  <a:gd name="connsiteX0" fmla="*/ 60325 w 100162"/>
                  <a:gd name="connsiteY0" fmla="*/ 3415 h 22764"/>
                  <a:gd name="connsiteX1" fmla="*/ 46667 w 100162"/>
                  <a:gd name="connsiteY1" fmla="*/ 0 h 22764"/>
                  <a:gd name="connsiteX2" fmla="*/ 0 w 100162"/>
                  <a:gd name="connsiteY2" fmla="*/ 22764 h 22764"/>
                  <a:gd name="connsiteX3" fmla="*/ 100163 w 100162"/>
                  <a:gd name="connsiteY3" fmla="*/ 22764 h 22764"/>
                  <a:gd name="connsiteX4" fmla="*/ 88781 w 100162"/>
                  <a:gd name="connsiteY4" fmla="*/ 14797 h 22764"/>
                  <a:gd name="connsiteX5" fmla="*/ 75122 w 100162"/>
                  <a:gd name="connsiteY5" fmla="*/ 7967 h 22764"/>
                  <a:gd name="connsiteX6" fmla="*/ 60325 w 100162"/>
                  <a:gd name="connsiteY6" fmla="*/ 3415 h 2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162" h="22764">
                    <a:moveTo>
                      <a:pt x="60325" y="3415"/>
                    </a:moveTo>
                    <a:cubicBezTo>
                      <a:pt x="55772" y="2276"/>
                      <a:pt x="51220" y="1138"/>
                      <a:pt x="46667" y="0"/>
                    </a:cubicBezTo>
                    <a:lnTo>
                      <a:pt x="0" y="22764"/>
                    </a:lnTo>
                    <a:lnTo>
                      <a:pt x="100163" y="22764"/>
                    </a:lnTo>
                    <a:cubicBezTo>
                      <a:pt x="96748" y="19350"/>
                      <a:pt x="92195" y="17073"/>
                      <a:pt x="88781" y="14797"/>
                    </a:cubicBezTo>
                    <a:cubicBezTo>
                      <a:pt x="84228" y="12520"/>
                      <a:pt x="79675" y="10244"/>
                      <a:pt x="75122" y="7967"/>
                    </a:cubicBezTo>
                    <a:cubicBezTo>
                      <a:pt x="70569" y="6829"/>
                      <a:pt x="66016" y="4553"/>
                      <a:pt x="60325" y="3415"/>
                    </a:cubicBezTo>
                    <a:close/>
                  </a:path>
                </a:pathLst>
              </a:custGeom>
              <a:solidFill>
                <a:srgbClr val="0078D4"/>
              </a:solidFill>
              <a:ln w="1122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7450C6AD-E096-9BCF-1354-FA7F11AFE742}"/>
                  </a:ext>
                </a:extLst>
              </p:cNvPr>
              <p:cNvSpPr/>
              <p:nvPr/>
            </p:nvSpPr>
            <p:spPr>
              <a:xfrm>
                <a:off x="6329750" y="3497530"/>
                <a:ext cx="71707" cy="43252"/>
              </a:xfrm>
              <a:custGeom>
                <a:avLst/>
                <a:gdLst>
                  <a:gd name="connsiteX0" fmla="*/ 3415 w 71707"/>
                  <a:gd name="connsiteY0" fmla="*/ 11382 h 43252"/>
                  <a:gd name="connsiteX1" fmla="*/ 11382 w 71707"/>
                  <a:gd name="connsiteY1" fmla="*/ 20488 h 43252"/>
                  <a:gd name="connsiteX2" fmla="*/ 22764 w 71707"/>
                  <a:gd name="connsiteY2" fmla="*/ 28455 h 43252"/>
                  <a:gd name="connsiteX3" fmla="*/ 35285 w 71707"/>
                  <a:gd name="connsiteY3" fmla="*/ 35285 h 43252"/>
                  <a:gd name="connsiteX4" fmla="*/ 47805 w 71707"/>
                  <a:gd name="connsiteY4" fmla="*/ 39837 h 43252"/>
                  <a:gd name="connsiteX5" fmla="*/ 58049 w 71707"/>
                  <a:gd name="connsiteY5" fmla="*/ 43252 h 43252"/>
                  <a:gd name="connsiteX6" fmla="*/ 71708 w 71707"/>
                  <a:gd name="connsiteY6" fmla="*/ 0 h 43252"/>
                  <a:gd name="connsiteX7" fmla="*/ 0 w 71707"/>
                  <a:gd name="connsiteY7" fmla="*/ 0 h 43252"/>
                  <a:gd name="connsiteX8" fmla="*/ 3415 w 71707"/>
                  <a:gd name="connsiteY8" fmla="*/ 11382 h 43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707" h="43252">
                    <a:moveTo>
                      <a:pt x="3415" y="11382"/>
                    </a:moveTo>
                    <a:cubicBezTo>
                      <a:pt x="5691" y="14797"/>
                      <a:pt x="7968" y="18211"/>
                      <a:pt x="11382" y="20488"/>
                    </a:cubicBezTo>
                    <a:cubicBezTo>
                      <a:pt x="14797" y="23902"/>
                      <a:pt x="18211" y="26179"/>
                      <a:pt x="22764" y="28455"/>
                    </a:cubicBezTo>
                    <a:cubicBezTo>
                      <a:pt x="27317" y="30732"/>
                      <a:pt x="30732" y="33008"/>
                      <a:pt x="35285" y="35285"/>
                    </a:cubicBezTo>
                    <a:cubicBezTo>
                      <a:pt x="39838" y="37561"/>
                      <a:pt x="43252" y="38699"/>
                      <a:pt x="47805" y="39837"/>
                    </a:cubicBezTo>
                    <a:cubicBezTo>
                      <a:pt x="51220" y="40976"/>
                      <a:pt x="55773" y="42114"/>
                      <a:pt x="58049" y="43252"/>
                    </a:cubicBezTo>
                    <a:lnTo>
                      <a:pt x="71708" y="0"/>
                    </a:lnTo>
                    <a:lnTo>
                      <a:pt x="0" y="0"/>
                    </a:lnTo>
                    <a:cubicBezTo>
                      <a:pt x="0" y="4553"/>
                      <a:pt x="1138" y="7967"/>
                      <a:pt x="3415" y="11382"/>
                    </a:cubicBezTo>
                    <a:close/>
                  </a:path>
                </a:pathLst>
              </a:custGeom>
              <a:solidFill>
                <a:srgbClr val="C1C1C1"/>
              </a:solidFill>
              <a:ln w="11226"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D81D3264-780B-4D5E-B06A-DD07616CB4C2}"/>
                  </a:ext>
                </a:extLst>
              </p:cNvPr>
              <p:cNvSpPr/>
              <p:nvPr/>
            </p:nvSpPr>
            <p:spPr>
              <a:xfrm>
                <a:off x="6409425" y="3497530"/>
                <a:ext cx="154797" cy="56910"/>
              </a:xfrm>
              <a:custGeom>
                <a:avLst/>
                <a:gdLst>
                  <a:gd name="connsiteX0" fmla="*/ 79675 w 154797"/>
                  <a:gd name="connsiteY0" fmla="*/ 0 h 56910"/>
                  <a:gd name="connsiteX1" fmla="*/ 15935 w 154797"/>
                  <a:gd name="connsiteY1" fmla="*/ 0 h 56910"/>
                  <a:gd name="connsiteX2" fmla="*/ 0 w 154797"/>
                  <a:gd name="connsiteY2" fmla="*/ 48943 h 56910"/>
                  <a:gd name="connsiteX3" fmla="*/ 39838 w 154797"/>
                  <a:gd name="connsiteY3" fmla="*/ 54634 h 56910"/>
                  <a:gd name="connsiteX4" fmla="*/ 79675 w 154797"/>
                  <a:gd name="connsiteY4" fmla="*/ 56911 h 56910"/>
                  <a:gd name="connsiteX5" fmla="*/ 117236 w 154797"/>
                  <a:gd name="connsiteY5" fmla="*/ 55772 h 56910"/>
                  <a:gd name="connsiteX6" fmla="*/ 154797 w 154797"/>
                  <a:gd name="connsiteY6" fmla="*/ 51220 h 56910"/>
                  <a:gd name="connsiteX7" fmla="*/ 136586 w 154797"/>
                  <a:gd name="connsiteY7" fmla="*/ 0 h 56910"/>
                  <a:gd name="connsiteX8" fmla="*/ 79675 w 154797"/>
                  <a:gd name="connsiteY8" fmla="*/ 0 h 5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797" h="56910">
                    <a:moveTo>
                      <a:pt x="79675" y="0"/>
                    </a:moveTo>
                    <a:lnTo>
                      <a:pt x="15935" y="0"/>
                    </a:lnTo>
                    <a:lnTo>
                      <a:pt x="0" y="48943"/>
                    </a:lnTo>
                    <a:cubicBezTo>
                      <a:pt x="13659" y="51220"/>
                      <a:pt x="26179" y="53496"/>
                      <a:pt x="39838" y="54634"/>
                    </a:cubicBezTo>
                    <a:cubicBezTo>
                      <a:pt x="53496" y="55772"/>
                      <a:pt x="66016" y="56911"/>
                      <a:pt x="79675" y="56911"/>
                    </a:cubicBezTo>
                    <a:cubicBezTo>
                      <a:pt x="92195" y="56911"/>
                      <a:pt x="104716" y="56911"/>
                      <a:pt x="117236" y="55772"/>
                    </a:cubicBezTo>
                    <a:cubicBezTo>
                      <a:pt x="129756" y="54634"/>
                      <a:pt x="142277" y="53496"/>
                      <a:pt x="154797" y="51220"/>
                    </a:cubicBezTo>
                    <a:lnTo>
                      <a:pt x="136586" y="0"/>
                    </a:lnTo>
                    <a:lnTo>
                      <a:pt x="79675" y="0"/>
                    </a:lnTo>
                    <a:close/>
                  </a:path>
                </a:pathLst>
              </a:custGeom>
              <a:solidFill>
                <a:srgbClr val="C1C1C1"/>
              </a:solidFill>
              <a:ln w="11226"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E5F03436-6D80-3A5B-F76E-CEE84357C35B}"/>
                  </a:ext>
                </a:extLst>
              </p:cNvPr>
              <p:cNvSpPr/>
              <p:nvPr/>
            </p:nvSpPr>
            <p:spPr>
              <a:xfrm>
                <a:off x="6344546" y="3190213"/>
                <a:ext cx="272033" cy="306179"/>
              </a:xfrm>
              <a:custGeom>
                <a:avLst/>
                <a:gdLst>
                  <a:gd name="connsiteX0" fmla="*/ 261789 w 272033"/>
                  <a:gd name="connsiteY0" fmla="*/ 176423 h 306179"/>
                  <a:gd name="connsiteX1" fmla="*/ 272033 w 272033"/>
                  <a:gd name="connsiteY1" fmla="*/ 127480 h 306179"/>
                  <a:gd name="connsiteX2" fmla="*/ 267480 w 272033"/>
                  <a:gd name="connsiteY2" fmla="*/ 93333 h 306179"/>
                  <a:gd name="connsiteX3" fmla="*/ 254960 w 272033"/>
                  <a:gd name="connsiteY3" fmla="*/ 62602 h 306179"/>
                  <a:gd name="connsiteX4" fmla="*/ 234472 w 272033"/>
                  <a:gd name="connsiteY4" fmla="*/ 36423 h 306179"/>
                  <a:gd name="connsiteX5" fmla="*/ 208293 w 272033"/>
                  <a:gd name="connsiteY5" fmla="*/ 15935 h 306179"/>
                  <a:gd name="connsiteX6" fmla="*/ 178700 w 272033"/>
                  <a:gd name="connsiteY6" fmla="*/ 4553 h 306179"/>
                  <a:gd name="connsiteX7" fmla="*/ 144553 w 272033"/>
                  <a:gd name="connsiteY7" fmla="*/ 0 h 306179"/>
                  <a:gd name="connsiteX8" fmla="*/ 110407 w 272033"/>
                  <a:gd name="connsiteY8" fmla="*/ 4553 h 306179"/>
                  <a:gd name="connsiteX9" fmla="*/ 79675 w 272033"/>
                  <a:gd name="connsiteY9" fmla="*/ 17073 h 306179"/>
                  <a:gd name="connsiteX10" fmla="*/ 54634 w 272033"/>
                  <a:gd name="connsiteY10" fmla="*/ 37561 h 306179"/>
                  <a:gd name="connsiteX11" fmla="*/ 34146 w 272033"/>
                  <a:gd name="connsiteY11" fmla="*/ 62602 h 306179"/>
                  <a:gd name="connsiteX12" fmla="*/ 21626 w 272033"/>
                  <a:gd name="connsiteY12" fmla="*/ 93333 h 306179"/>
                  <a:gd name="connsiteX13" fmla="*/ 17073 w 272033"/>
                  <a:gd name="connsiteY13" fmla="*/ 127480 h 306179"/>
                  <a:gd name="connsiteX14" fmla="*/ 27317 w 272033"/>
                  <a:gd name="connsiteY14" fmla="*/ 176423 h 306179"/>
                  <a:gd name="connsiteX15" fmla="*/ 54634 w 272033"/>
                  <a:gd name="connsiteY15" fmla="*/ 217399 h 306179"/>
                  <a:gd name="connsiteX16" fmla="*/ 91057 w 272033"/>
                  <a:gd name="connsiteY16" fmla="*/ 253821 h 306179"/>
                  <a:gd name="connsiteX17" fmla="*/ 68293 w 272033"/>
                  <a:gd name="connsiteY17" fmla="*/ 257236 h 306179"/>
                  <a:gd name="connsiteX18" fmla="*/ 43252 w 272033"/>
                  <a:gd name="connsiteY18" fmla="*/ 262927 h 306179"/>
                  <a:gd name="connsiteX19" fmla="*/ 19350 w 272033"/>
                  <a:gd name="connsiteY19" fmla="*/ 272033 h 306179"/>
                  <a:gd name="connsiteX20" fmla="*/ 0 w 272033"/>
                  <a:gd name="connsiteY20" fmla="*/ 283415 h 306179"/>
                  <a:gd name="connsiteX21" fmla="*/ 121789 w 272033"/>
                  <a:gd name="connsiteY21" fmla="*/ 283415 h 306179"/>
                  <a:gd name="connsiteX22" fmla="*/ 144553 w 272033"/>
                  <a:gd name="connsiteY22" fmla="*/ 306179 h 306179"/>
                  <a:gd name="connsiteX23" fmla="*/ 234472 w 272033"/>
                  <a:gd name="connsiteY23" fmla="*/ 216260 h 306179"/>
                  <a:gd name="connsiteX24" fmla="*/ 261789 w 272033"/>
                  <a:gd name="connsiteY24" fmla="*/ 176423 h 306179"/>
                  <a:gd name="connsiteX25" fmla="*/ 217399 w 272033"/>
                  <a:gd name="connsiteY25" fmla="*/ 155935 h 306179"/>
                  <a:gd name="connsiteX26" fmla="*/ 200326 w 272033"/>
                  <a:gd name="connsiteY26" fmla="*/ 180976 h 306179"/>
                  <a:gd name="connsiteX27" fmla="*/ 175285 w 272033"/>
                  <a:gd name="connsiteY27" fmla="*/ 198049 h 306179"/>
                  <a:gd name="connsiteX28" fmla="*/ 144553 w 272033"/>
                  <a:gd name="connsiteY28" fmla="*/ 204878 h 306179"/>
                  <a:gd name="connsiteX29" fmla="*/ 113821 w 272033"/>
                  <a:gd name="connsiteY29" fmla="*/ 198049 h 306179"/>
                  <a:gd name="connsiteX30" fmla="*/ 88781 w 272033"/>
                  <a:gd name="connsiteY30" fmla="*/ 180976 h 306179"/>
                  <a:gd name="connsiteX31" fmla="*/ 71708 w 272033"/>
                  <a:gd name="connsiteY31" fmla="*/ 155935 h 306179"/>
                  <a:gd name="connsiteX32" fmla="*/ 64878 w 272033"/>
                  <a:gd name="connsiteY32" fmla="*/ 125203 h 306179"/>
                  <a:gd name="connsiteX33" fmla="*/ 71708 w 272033"/>
                  <a:gd name="connsiteY33" fmla="*/ 94472 h 306179"/>
                  <a:gd name="connsiteX34" fmla="*/ 88781 w 272033"/>
                  <a:gd name="connsiteY34" fmla="*/ 69431 h 306179"/>
                  <a:gd name="connsiteX35" fmla="*/ 113821 w 272033"/>
                  <a:gd name="connsiteY35" fmla="*/ 52358 h 306179"/>
                  <a:gd name="connsiteX36" fmla="*/ 144553 w 272033"/>
                  <a:gd name="connsiteY36" fmla="*/ 45529 h 306179"/>
                  <a:gd name="connsiteX37" fmla="*/ 175285 w 272033"/>
                  <a:gd name="connsiteY37" fmla="*/ 52358 h 306179"/>
                  <a:gd name="connsiteX38" fmla="*/ 200326 w 272033"/>
                  <a:gd name="connsiteY38" fmla="*/ 69431 h 306179"/>
                  <a:gd name="connsiteX39" fmla="*/ 217399 w 272033"/>
                  <a:gd name="connsiteY39" fmla="*/ 94472 h 306179"/>
                  <a:gd name="connsiteX40" fmla="*/ 224228 w 272033"/>
                  <a:gd name="connsiteY40" fmla="*/ 125203 h 306179"/>
                  <a:gd name="connsiteX41" fmla="*/ 217399 w 272033"/>
                  <a:gd name="connsiteY41" fmla="*/ 155935 h 30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033" h="306179">
                    <a:moveTo>
                      <a:pt x="261789" y="176423"/>
                    </a:moveTo>
                    <a:cubicBezTo>
                      <a:pt x="268619" y="160488"/>
                      <a:pt x="272033" y="144553"/>
                      <a:pt x="272033" y="127480"/>
                    </a:cubicBezTo>
                    <a:cubicBezTo>
                      <a:pt x="272033" y="116098"/>
                      <a:pt x="270895" y="104716"/>
                      <a:pt x="267480" y="93333"/>
                    </a:cubicBezTo>
                    <a:cubicBezTo>
                      <a:pt x="264066" y="81951"/>
                      <a:pt x="260651" y="72846"/>
                      <a:pt x="254960" y="62602"/>
                    </a:cubicBezTo>
                    <a:cubicBezTo>
                      <a:pt x="249269" y="53496"/>
                      <a:pt x="242440" y="44390"/>
                      <a:pt x="234472" y="36423"/>
                    </a:cubicBezTo>
                    <a:cubicBezTo>
                      <a:pt x="226505" y="28455"/>
                      <a:pt x="218537" y="21626"/>
                      <a:pt x="208293" y="15935"/>
                    </a:cubicBezTo>
                    <a:cubicBezTo>
                      <a:pt x="199187" y="11382"/>
                      <a:pt x="188944" y="7967"/>
                      <a:pt x="178700" y="4553"/>
                    </a:cubicBezTo>
                    <a:cubicBezTo>
                      <a:pt x="167318" y="1138"/>
                      <a:pt x="155935" y="0"/>
                      <a:pt x="144553" y="0"/>
                    </a:cubicBezTo>
                    <a:cubicBezTo>
                      <a:pt x="133171" y="0"/>
                      <a:pt x="121789" y="1138"/>
                      <a:pt x="110407" y="4553"/>
                    </a:cubicBezTo>
                    <a:cubicBezTo>
                      <a:pt x="99025" y="7967"/>
                      <a:pt x="89919" y="11382"/>
                      <a:pt x="79675" y="17073"/>
                    </a:cubicBezTo>
                    <a:cubicBezTo>
                      <a:pt x="70569" y="22764"/>
                      <a:pt x="62602" y="29594"/>
                      <a:pt x="54634" y="37561"/>
                    </a:cubicBezTo>
                    <a:cubicBezTo>
                      <a:pt x="46667" y="45529"/>
                      <a:pt x="39838" y="53496"/>
                      <a:pt x="34146" y="62602"/>
                    </a:cubicBezTo>
                    <a:cubicBezTo>
                      <a:pt x="29594" y="72846"/>
                      <a:pt x="25041" y="83090"/>
                      <a:pt x="21626" y="93333"/>
                    </a:cubicBezTo>
                    <a:cubicBezTo>
                      <a:pt x="18211" y="104716"/>
                      <a:pt x="17073" y="114959"/>
                      <a:pt x="17073" y="127480"/>
                    </a:cubicBezTo>
                    <a:cubicBezTo>
                      <a:pt x="17073" y="144553"/>
                      <a:pt x="20488" y="160488"/>
                      <a:pt x="27317" y="176423"/>
                    </a:cubicBezTo>
                    <a:cubicBezTo>
                      <a:pt x="33008" y="191220"/>
                      <a:pt x="42114" y="204878"/>
                      <a:pt x="54634" y="217399"/>
                    </a:cubicBezTo>
                    <a:lnTo>
                      <a:pt x="91057" y="253821"/>
                    </a:lnTo>
                    <a:cubicBezTo>
                      <a:pt x="84228" y="254960"/>
                      <a:pt x="76260" y="256098"/>
                      <a:pt x="68293" y="257236"/>
                    </a:cubicBezTo>
                    <a:cubicBezTo>
                      <a:pt x="60325" y="258374"/>
                      <a:pt x="51220" y="260651"/>
                      <a:pt x="43252" y="262927"/>
                    </a:cubicBezTo>
                    <a:cubicBezTo>
                      <a:pt x="35285" y="265204"/>
                      <a:pt x="27317" y="268618"/>
                      <a:pt x="19350" y="272033"/>
                    </a:cubicBezTo>
                    <a:cubicBezTo>
                      <a:pt x="11382" y="275447"/>
                      <a:pt x="4553" y="280000"/>
                      <a:pt x="0" y="283415"/>
                    </a:cubicBezTo>
                    <a:lnTo>
                      <a:pt x="121789" y="283415"/>
                    </a:lnTo>
                    <a:lnTo>
                      <a:pt x="144553" y="306179"/>
                    </a:lnTo>
                    <a:lnTo>
                      <a:pt x="234472" y="216260"/>
                    </a:lnTo>
                    <a:cubicBezTo>
                      <a:pt x="246993" y="204878"/>
                      <a:pt x="256098" y="191220"/>
                      <a:pt x="261789" y="176423"/>
                    </a:cubicBezTo>
                    <a:close/>
                    <a:moveTo>
                      <a:pt x="217399" y="155935"/>
                    </a:moveTo>
                    <a:cubicBezTo>
                      <a:pt x="212846" y="165041"/>
                      <a:pt x="207155" y="174147"/>
                      <a:pt x="200326" y="180976"/>
                    </a:cubicBezTo>
                    <a:cubicBezTo>
                      <a:pt x="193496" y="187805"/>
                      <a:pt x="184391" y="193496"/>
                      <a:pt x="175285" y="198049"/>
                    </a:cubicBezTo>
                    <a:cubicBezTo>
                      <a:pt x="166179" y="202602"/>
                      <a:pt x="155935" y="204878"/>
                      <a:pt x="144553" y="204878"/>
                    </a:cubicBezTo>
                    <a:cubicBezTo>
                      <a:pt x="133171" y="204878"/>
                      <a:pt x="122927" y="202602"/>
                      <a:pt x="113821" y="198049"/>
                    </a:cubicBezTo>
                    <a:cubicBezTo>
                      <a:pt x="104716" y="193496"/>
                      <a:pt x="95610" y="187805"/>
                      <a:pt x="88781" y="180976"/>
                    </a:cubicBezTo>
                    <a:cubicBezTo>
                      <a:pt x="81951" y="174147"/>
                      <a:pt x="76260" y="165041"/>
                      <a:pt x="71708" y="155935"/>
                    </a:cubicBezTo>
                    <a:cubicBezTo>
                      <a:pt x="67155" y="146829"/>
                      <a:pt x="64878" y="136586"/>
                      <a:pt x="64878" y="125203"/>
                    </a:cubicBezTo>
                    <a:cubicBezTo>
                      <a:pt x="64878" y="113821"/>
                      <a:pt x="67155" y="103577"/>
                      <a:pt x="71708" y="94472"/>
                    </a:cubicBezTo>
                    <a:cubicBezTo>
                      <a:pt x="76260" y="85366"/>
                      <a:pt x="81951" y="76260"/>
                      <a:pt x="88781" y="69431"/>
                    </a:cubicBezTo>
                    <a:cubicBezTo>
                      <a:pt x="95610" y="62602"/>
                      <a:pt x="104716" y="56911"/>
                      <a:pt x="113821" y="52358"/>
                    </a:cubicBezTo>
                    <a:cubicBezTo>
                      <a:pt x="122927" y="47805"/>
                      <a:pt x="133171" y="45529"/>
                      <a:pt x="144553" y="45529"/>
                    </a:cubicBezTo>
                    <a:cubicBezTo>
                      <a:pt x="155935" y="45529"/>
                      <a:pt x="166179" y="47805"/>
                      <a:pt x="175285" y="52358"/>
                    </a:cubicBezTo>
                    <a:cubicBezTo>
                      <a:pt x="184391" y="56911"/>
                      <a:pt x="193496" y="62602"/>
                      <a:pt x="200326" y="69431"/>
                    </a:cubicBezTo>
                    <a:cubicBezTo>
                      <a:pt x="207155" y="76260"/>
                      <a:pt x="212846" y="85366"/>
                      <a:pt x="217399" y="94472"/>
                    </a:cubicBezTo>
                    <a:cubicBezTo>
                      <a:pt x="221952" y="103577"/>
                      <a:pt x="224228" y="113821"/>
                      <a:pt x="224228" y="125203"/>
                    </a:cubicBezTo>
                    <a:cubicBezTo>
                      <a:pt x="224228" y="136586"/>
                      <a:pt x="221952" y="146829"/>
                      <a:pt x="217399" y="155935"/>
                    </a:cubicBezTo>
                    <a:close/>
                  </a:path>
                </a:pathLst>
              </a:custGeom>
              <a:solidFill>
                <a:srgbClr val="0078D4"/>
              </a:solidFill>
              <a:ln w="11226"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1DE5E04-0AB9-CD01-139E-0E0165FBE9A9}"/>
                  </a:ext>
                </a:extLst>
              </p:cNvPr>
              <p:cNvSpPr/>
              <p:nvPr/>
            </p:nvSpPr>
            <p:spPr>
              <a:xfrm>
                <a:off x="6571051" y="3497530"/>
                <a:ext cx="78536" cy="45528"/>
              </a:xfrm>
              <a:custGeom>
                <a:avLst/>
                <a:gdLst>
                  <a:gd name="connsiteX0" fmla="*/ 0 w 78536"/>
                  <a:gd name="connsiteY0" fmla="*/ 0 h 45528"/>
                  <a:gd name="connsiteX1" fmla="*/ 14797 w 78536"/>
                  <a:gd name="connsiteY1" fmla="*/ 45529 h 45528"/>
                  <a:gd name="connsiteX2" fmla="*/ 26179 w 78536"/>
                  <a:gd name="connsiteY2" fmla="*/ 42114 h 45528"/>
                  <a:gd name="connsiteX3" fmla="*/ 39838 w 78536"/>
                  <a:gd name="connsiteY3" fmla="*/ 37561 h 45528"/>
                  <a:gd name="connsiteX4" fmla="*/ 53496 w 78536"/>
                  <a:gd name="connsiteY4" fmla="*/ 30732 h 45528"/>
                  <a:gd name="connsiteX5" fmla="*/ 66016 w 78536"/>
                  <a:gd name="connsiteY5" fmla="*/ 22764 h 45528"/>
                  <a:gd name="connsiteX6" fmla="*/ 75122 w 78536"/>
                  <a:gd name="connsiteY6" fmla="*/ 12520 h 45528"/>
                  <a:gd name="connsiteX7" fmla="*/ 78537 w 78536"/>
                  <a:gd name="connsiteY7" fmla="*/ 1138 h 45528"/>
                  <a:gd name="connsiteX8" fmla="*/ 0 w 78536"/>
                  <a:gd name="connsiteY8" fmla="*/ 1138 h 45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536" h="45528">
                    <a:moveTo>
                      <a:pt x="0" y="0"/>
                    </a:moveTo>
                    <a:lnTo>
                      <a:pt x="14797" y="45529"/>
                    </a:lnTo>
                    <a:cubicBezTo>
                      <a:pt x="18211" y="44390"/>
                      <a:pt x="21626" y="43252"/>
                      <a:pt x="26179" y="42114"/>
                    </a:cubicBezTo>
                    <a:cubicBezTo>
                      <a:pt x="30732" y="40976"/>
                      <a:pt x="35285" y="38699"/>
                      <a:pt x="39838" y="37561"/>
                    </a:cubicBezTo>
                    <a:cubicBezTo>
                      <a:pt x="44390" y="35285"/>
                      <a:pt x="48943" y="33008"/>
                      <a:pt x="53496" y="30732"/>
                    </a:cubicBezTo>
                    <a:cubicBezTo>
                      <a:pt x="58049" y="28455"/>
                      <a:pt x="62602" y="25041"/>
                      <a:pt x="66016" y="22764"/>
                    </a:cubicBezTo>
                    <a:cubicBezTo>
                      <a:pt x="69431" y="19350"/>
                      <a:pt x="72846" y="15935"/>
                      <a:pt x="75122" y="12520"/>
                    </a:cubicBezTo>
                    <a:cubicBezTo>
                      <a:pt x="77399" y="9106"/>
                      <a:pt x="78537" y="4553"/>
                      <a:pt x="78537" y="1138"/>
                    </a:cubicBezTo>
                    <a:lnTo>
                      <a:pt x="0" y="1138"/>
                    </a:lnTo>
                    <a:close/>
                  </a:path>
                </a:pathLst>
              </a:custGeom>
              <a:solidFill>
                <a:srgbClr val="C1C1C1"/>
              </a:solidFill>
              <a:ln w="11226" cap="flat">
                <a:noFill/>
                <a:prstDash val="solid"/>
                <a:miter/>
              </a:ln>
            </p:spPr>
            <p:txBody>
              <a:bodyPr rtlCol="0" anchor="ctr"/>
              <a:lstStyle/>
              <a:p>
                <a:endParaRPr lang="en-US"/>
              </a:p>
            </p:txBody>
          </p:sp>
        </p:grpSp>
      </p:grpSp>
      <p:sp>
        <p:nvSpPr>
          <p:cNvPr id="2" name="Espace réservé du numéro de diapositive 1">
            <a:extLst>
              <a:ext uri="{FF2B5EF4-FFF2-40B4-BE49-F238E27FC236}">
                <a16:creationId xmlns:a16="http://schemas.microsoft.com/office/drawing/2014/main" id="{077B5F5C-EFE1-1DD7-36D8-61978AAF8703}"/>
              </a:ext>
            </a:extLst>
          </p:cNvPr>
          <p:cNvSpPr>
            <a:spLocks noGrp="1"/>
          </p:cNvSpPr>
          <p:nvPr>
            <p:ph type="sldNum" sz="quarter" idx="12"/>
          </p:nvPr>
        </p:nvSpPr>
        <p:spPr/>
        <p:txBody>
          <a:bodyPr/>
          <a:lstStyle/>
          <a:p>
            <a:fld id="{44E82C1C-64BF-4B72-8C70-A85602E03021}" type="slidenum">
              <a:rPr lang="en-IN" smtClean="0"/>
              <a:t>9</a:t>
            </a:fld>
            <a:endParaRPr lang="en-IN"/>
          </a:p>
        </p:txBody>
      </p:sp>
    </p:spTree>
    <p:extLst>
      <p:ext uri="{BB962C8B-B14F-4D97-AF65-F5344CB8AC3E}">
        <p14:creationId xmlns:p14="http://schemas.microsoft.com/office/powerpoint/2010/main" val="177575663"/>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NUM" val="1"/>
</p:tagLst>
</file>

<file path=ppt/tags/tag10.xml><?xml version="1.0" encoding="utf-8"?>
<p:tagLst xmlns:a="http://schemas.openxmlformats.org/drawingml/2006/main" xmlns:r="http://schemas.openxmlformats.org/officeDocument/2006/relationships" xmlns:p="http://schemas.openxmlformats.org/presentationml/2006/main">
  <p:tag name="NUM" val="13"/>
</p:tagLst>
</file>

<file path=ppt/tags/tag11.xml><?xml version="1.0" encoding="utf-8"?>
<p:tagLst xmlns:a="http://schemas.openxmlformats.org/drawingml/2006/main" xmlns:r="http://schemas.openxmlformats.org/officeDocument/2006/relationships" xmlns:p="http://schemas.openxmlformats.org/presentationml/2006/main">
  <p:tag name="NUM" val="14"/>
</p:tagLst>
</file>

<file path=ppt/tags/tag12.xml><?xml version="1.0" encoding="utf-8"?>
<p:tagLst xmlns:a="http://schemas.openxmlformats.org/drawingml/2006/main" xmlns:r="http://schemas.openxmlformats.org/officeDocument/2006/relationships" xmlns:p="http://schemas.openxmlformats.org/presentationml/2006/main">
  <p:tag name="NUM" val="13"/>
</p:tagLst>
</file>

<file path=ppt/tags/tag13.xml><?xml version="1.0" encoding="utf-8"?>
<p:tagLst xmlns:a="http://schemas.openxmlformats.org/drawingml/2006/main" xmlns:r="http://schemas.openxmlformats.org/officeDocument/2006/relationships" xmlns:p="http://schemas.openxmlformats.org/presentationml/2006/main">
  <p:tag name="NUM" val="14"/>
</p:tagLst>
</file>

<file path=ppt/tags/tag14.xml><?xml version="1.0" encoding="utf-8"?>
<p:tagLst xmlns:a="http://schemas.openxmlformats.org/drawingml/2006/main" xmlns:r="http://schemas.openxmlformats.org/officeDocument/2006/relationships" xmlns:p="http://schemas.openxmlformats.org/presentationml/2006/main">
  <p:tag name="NUM" val="11"/>
</p:tagLst>
</file>

<file path=ppt/tags/tag15.xml><?xml version="1.0" encoding="utf-8"?>
<p:tagLst xmlns:a="http://schemas.openxmlformats.org/drawingml/2006/main" xmlns:r="http://schemas.openxmlformats.org/officeDocument/2006/relationships" xmlns:p="http://schemas.openxmlformats.org/presentationml/2006/main">
  <p:tag name="NUM" val="12"/>
</p:tagLst>
</file>

<file path=ppt/tags/tag16.xml><?xml version="1.0" encoding="utf-8"?>
<p:tagLst xmlns:a="http://schemas.openxmlformats.org/drawingml/2006/main" xmlns:r="http://schemas.openxmlformats.org/officeDocument/2006/relationships" xmlns:p="http://schemas.openxmlformats.org/presentationml/2006/main">
  <p:tag name="NUM" val="9"/>
</p:tagLst>
</file>

<file path=ppt/tags/tag17.xml><?xml version="1.0" encoding="utf-8"?>
<p:tagLst xmlns:a="http://schemas.openxmlformats.org/drawingml/2006/main" xmlns:r="http://schemas.openxmlformats.org/officeDocument/2006/relationships" xmlns:p="http://schemas.openxmlformats.org/presentationml/2006/main">
  <p:tag name="NUM" val="10"/>
</p:tagLst>
</file>

<file path=ppt/tags/tag18.xml><?xml version="1.0" encoding="utf-8"?>
<p:tagLst xmlns:a="http://schemas.openxmlformats.org/drawingml/2006/main" xmlns:r="http://schemas.openxmlformats.org/officeDocument/2006/relationships" xmlns:p="http://schemas.openxmlformats.org/presentationml/2006/main">
  <p:tag name="NUM" val="4"/>
</p:tagLst>
</file>

<file path=ppt/tags/tag19.xml><?xml version="1.0" encoding="utf-8"?>
<p:tagLst xmlns:a="http://schemas.openxmlformats.org/drawingml/2006/main" xmlns:r="http://schemas.openxmlformats.org/officeDocument/2006/relationships" xmlns:p="http://schemas.openxmlformats.org/presentationml/2006/main">
  <p:tag name="NUM" val="4"/>
</p:tagLst>
</file>

<file path=ppt/tags/tag2.xml><?xml version="1.0" encoding="utf-8"?>
<p:tagLst xmlns:a="http://schemas.openxmlformats.org/drawingml/2006/main" xmlns:r="http://schemas.openxmlformats.org/officeDocument/2006/relationships" xmlns:p="http://schemas.openxmlformats.org/presentationml/2006/main">
  <p:tag name="NUM" val="2"/>
</p:tagLst>
</file>

<file path=ppt/tags/tag20.xml><?xml version="1.0" encoding="utf-8"?>
<p:tagLst xmlns:a="http://schemas.openxmlformats.org/drawingml/2006/main" xmlns:r="http://schemas.openxmlformats.org/officeDocument/2006/relationships" xmlns:p="http://schemas.openxmlformats.org/presentationml/2006/main">
  <p:tag name="NUM" val="4"/>
</p:tagLst>
</file>

<file path=ppt/tags/tag21.xml><?xml version="1.0" encoding="utf-8"?>
<p:tagLst xmlns:a="http://schemas.openxmlformats.org/drawingml/2006/main" xmlns:r="http://schemas.openxmlformats.org/officeDocument/2006/relationships" xmlns:p="http://schemas.openxmlformats.org/presentationml/2006/main">
  <p:tag name="NUM" val="4"/>
</p:tagLst>
</file>

<file path=ppt/tags/tag22.xml><?xml version="1.0" encoding="utf-8"?>
<p:tagLst xmlns:a="http://schemas.openxmlformats.org/drawingml/2006/main" xmlns:r="http://schemas.openxmlformats.org/officeDocument/2006/relationships" xmlns:p="http://schemas.openxmlformats.org/presentationml/2006/main">
  <p:tag name="NUM" val="1"/>
</p:tagLst>
</file>

<file path=ppt/tags/tag23.xml><?xml version="1.0" encoding="utf-8"?>
<p:tagLst xmlns:a="http://schemas.openxmlformats.org/drawingml/2006/main" xmlns:r="http://schemas.openxmlformats.org/officeDocument/2006/relationships" xmlns:p="http://schemas.openxmlformats.org/presentationml/2006/main">
  <p:tag name="NUM" val="4"/>
</p:tagLst>
</file>

<file path=ppt/tags/tag24.xml><?xml version="1.0" encoding="utf-8"?>
<p:tagLst xmlns:a="http://schemas.openxmlformats.org/drawingml/2006/main" xmlns:r="http://schemas.openxmlformats.org/officeDocument/2006/relationships" xmlns:p="http://schemas.openxmlformats.org/presentationml/2006/main">
  <p:tag name="NUM" val="1"/>
</p:tagLst>
</file>

<file path=ppt/tags/tag25.xml><?xml version="1.0" encoding="utf-8"?>
<p:tagLst xmlns:a="http://schemas.openxmlformats.org/drawingml/2006/main" xmlns:r="http://schemas.openxmlformats.org/officeDocument/2006/relationships" xmlns:p="http://schemas.openxmlformats.org/presentationml/2006/main">
  <p:tag name="NUM" val="2"/>
</p:tagLst>
</file>

<file path=ppt/tags/tag26.xml><?xml version="1.0" encoding="utf-8"?>
<p:tagLst xmlns:a="http://schemas.openxmlformats.org/drawingml/2006/main" xmlns:r="http://schemas.openxmlformats.org/officeDocument/2006/relationships" xmlns:p="http://schemas.openxmlformats.org/presentationml/2006/main">
  <p:tag name="NUM" val="1"/>
</p:tagLst>
</file>

<file path=ppt/tags/tag27.xml><?xml version="1.0" encoding="utf-8"?>
<p:tagLst xmlns:a="http://schemas.openxmlformats.org/drawingml/2006/main" xmlns:r="http://schemas.openxmlformats.org/officeDocument/2006/relationships" xmlns:p="http://schemas.openxmlformats.org/presentationml/2006/main">
  <p:tag name="NUM" val="2"/>
</p:tagLst>
</file>

<file path=ppt/tags/tag28.xml><?xml version="1.0" encoding="utf-8"?>
<p:tagLst xmlns:a="http://schemas.openxmlformats.org/drawingml/2006/main" xmlns:r="http://schemas.openxmlformats.org/officeDocument/2006/relationships" xmlns:p="http://schemas.openxmlformats.org/presentationml/2006/main">
  <p:tag name="NUM" val="3"/>
</p:tagLst>
</file>

<file path=ppt/tags/tag29.xml><?xml version="1.0" encoding="utf-8"?>
<p:tagLst xmlns:a="http://schemas.openxmlformats.org/drawingml/2006/main" xmlns:r="http://schemas.openxmlformats.org/officeDocument/2006/relationships" xmlns:p="http://schemas.openxmlformats.org/presentationml/2006/main">
  <p:tag name="NUM" val="5"/>
</p:tagLst>
</file>

<file path=ppt/tags/tag3.xml><?xml version="1.0" encoding="utf-8"?>
<p:tagLst xmlns:a="http://schemas.openxmlformats.org/drawingml/2006/main" xmlns:r="http://schemas.openxmlformats.org/officeDocument/2006/relationships" xmlns:p="http://schemas.openxmlformats.org/presentationml/2006/main">
  <p:tag name="NUM" val="3"/>
</p:tagLst>
</file>

<file path=ppt/tags/tag30.xml><?xml version="1.0" encoding="utf-8"?>
<p:tagLst xmlns:a="http://schemas.openxmlformats.org/drawingml/2006/main" xmlns:r="http://schemas.openxmlformats.org/officeDocument/2006/relationships" xmlns:p="http://schemas.openxmlformats.org/presentationml/2006/main">
  <p:tag name="NUM" val="6"/>
</p:tagLst>
</file>

<file path=ppt/tags/tag31.xml><?xml version="1.0" encoding="utf-8"?>
<p:tagLst xmlns:a="http://schemas.openxmlformats.org/drawingml/2006/main" xmlns:r="http://schemas.openxmlformats.org/officeDocument/2006/relationships" xmlns:p="http://schemas.openxmlformats.org/presentationml/2006/main">
  <p:tag name="NUM" val="7"/>
</p:tagLst>
</file>

<file path=ppt/tags/tag32.xml><?xml version="1.0" encoding="utf-8"?>
<p:tagLst xmlns:a="http://schemas.openxmlformats.org/drawingml/2006/main" xmlns:r="http://schemas.openxmlformats.org/officeDocument/2006/relationships" xmlns:p="http://schemas.openxmlformats.org/presentationml/2006/main">
  <p:tag name="NUM" val="8"/>
</p:tagLst>
</file>

<file path=ppt/tags/tag33.xml><?xml version="1.0" encoding="utf-8"?>
<p:tagLst xmlns:a="http://schemas.openxmlformats.org/drawingml/2006/main" xmlns:r="http://schemas.openxmlformats.org/officeDocument/2006/relationships" xmlns:p="http://schemas.openxmlformats.org/presentationml/2006/main">
  <p:tag name="NUM" val="9"/>
</p:tagLst>
</file>

<file path=ppt/tags/tag34.xml><?xml version="1.0" encoding="utf-8"?>
<p:tagLst xmlns:a="http://schemas.openxmlformats.org/drawingml/2006/main" xmlns:r="http://schemas.openxmlformats.org/officeDocument/2006/relationships" xmlns:p="http://schemas.openxmlformats.org/presentationml/2006/main">
  <p:tag name="NUM" val="10"/>
</p:tagLst>
</file>

<file path=ppt/tags/tag35.xml><?xml version="1.0" encoding="utf-8"?>
<p:tagLst xmlns:a="http://schemas.openxmlformats.org/drawingml/2006/main" xmlns:r="http://schemas.openxmlformats.org/officeDocument/2006/relationships" xmlns:p="http://schemas.openxmlformats.org/presentationml/2006/main">
  <p:tag name="NUM" val="8"/>
</p:tagLst>
</file>

<file path=ppt/tags/tag36.xml><?xml version="1.0" encoding="utf-8"?>
<p:tagLst xmlns:a="http://schemas.openxmlformats.org/drawingml/2006/main" xmlns:r="http://schemas.openxmlformats.org/officeDocument/2006/relationships" xmlns:p="http://schemas.openxmlformats.org/presentationml/2006/main">
  <p:tag name="NUM" val="4"/>
</p:tagLst>
</file>

<file path=ppt/tags/tag37.xml><?xml version="1.0" encoding="utf-8"?>
<p:tagLst xmlns:a="http://schemas.openxmlformats.org/drawingml/2006/main" xmlns:r="http://schemas.openxmlformats.org/officeDocument/2006/relationships" xmlns:p="http://schemas.openxmlformats.org/presentationml/2006/main">
  <p:tag name="NUM" val="4"/>
</p:tagLst>
</file>

<file path=ppt/tags/tag4.xml><?xml version="1.0" encoding="utf-8"?>
<p:tagLst xmlns:a="http://schemas.openxmlformats.org/drawingml/2006/main" xmlns:r="http://schemas.openxmlformats.org/officeDocument/2006/relationships" xmlns:p="http://schemas.openxmlformats.org/presentationml/2006/main">
  <p:tag name="NUM" val="6"/>
</p:tagLst>
</file>

<file path=ppt/tags/tag5.xml><?xml version="1.0" encoding="utf-8"?>
<p:tagLst xmlns:a="http://schemas.openxmlformats.org/drawingml/2006/main" xmlns:r="http://schemas.openxmlformats.org/officeDocument/2006/relationships" xmlns:p="http://schemas.openxmlformats.org/presentationml/2006/main">
  <p:tag name="NUM" val="7"/>
</p:tagLst>
</file>

<file path=ppt/tags/tag6.xml><?xml version="1.0" encoding="utf-8"?>
<p:tagLst xmlns:a="http://schemas.openxmlformats.org/drawingml/2006/main" xmlns:r="http://schemas.openxmlformats.org/officeDocument/2006/relationships" xmlns:p="http://schemas.openxmlformats.org/presentationml/2006/main">
  <p:tag name="NUM" val="8"/>
</p:tagLst>
</file>

<file path=ppt/tags/tag7.xml><?xml version="1.0" encoding="utf-8"?>
<p:tagLst xmlns:a="http://schemas.openxmlformats.org/drawingml/2006/main" xmlns:r="http://schemas.openxmlformats.org/officeDocument/2006/relationships" xmlns:p="http://schemas.openxmlformats.org/presentationml/2006/main">
  <p:tag name="NUM" val="4"/>
</p:tagLst>
</file>

<file path=ppt/tags/tag8.xml><?xml version="1.0" encoding="utf-8"?>
<p:tagLst xmlns:a="http://schemas.openxmlformats.org/drawingml/2006/main" xmlns:r="http://schemas.openxmlformats.org/officeDocument/2006/relationships" xmlns:p="http://schemas.openxmlformats.org/presentationml/2006/main">
  <p:tag name="NUM" val="4"/>
</p:tagLst>
</file>

<file path=ppt/tags/tag9.xml><?xml version="1.0" encoding="utf-8"?>
<p:tagLst xmlns:a="http://schemas.openxmlformats.org/drawingml/2006/main" xmlns:r="http://schemas.openxmlformats.org/officeDocument/2006/relationships" xmlns:p="http://schemas.openxmlformats.org/presentationml/2006/main">
  <p:tag name="NUM" val="4"/>
</p:tagLst>
</file>

<file path=ppt/theme/theme1.xml><?xml version="1.0" encoding="utf-8"?>
<a:theme xmlns:a="http://schemas.openxmlformats.org/drawingml/2006/main" name="Thème_BSE">
  <a:themeElements>
    <a:clrScheme name="BLUE SOFT">
      <a:dk1>
        <a:sysClr val="windowText" lastClr="000000"/>
      </a:dk1>
      <a:lt1>
        <a:sysClr val="window" lastClr="FFFFFF"/>
      </a:lt1>
      <a:dk2>
        <a:srgbClr val="4F4E4F"/>
      </a:dk2>
      <a:lt2>
        <a:srgbClr val="D8D8D8"/>
      </a:lt2>
      <a:accent1>
        <a:srgbClr val="2D418D"/>
      </a:accent1>
      <a:accent2>
        <a:srgbClr val="038DCC"/>
      </a:accent2>
      <a:accent3>
        <a:srgbClr val="F29003"/>
      </a:accent3>
      <a:accent4>
        <a:srgbClr val="6DB6DB"/>
      </a:accent4>
      <a:accent5>
        <a:srgbClr val="FABA5E"/>
      </a:accent5>
      <a:accent6>
        <a:srgbClr val="00B0F0"/>
      </a:accent6>
      <a:hlink>
        <a:srgbClr val="000000"/>
      </a:hlink>
      <a:folHlink>
        <a:srgbClr val="000000"/>
      </a:folHlink>
    </a:clrScheme>
    <a:fontScheme name="Lato Light">
      <a:majorFont>
        <a:latin typeface="Lato Light"/>
        <a:ea typeface=""/>
        <a:cs typeface="Lato Light"/>
      </a:majorFont>
      <a:minorFont>
        <a:latin typeface="Lato Light"/>
        <a:ea typeface=""/>
        <a:cs typeface="Lato Light"/>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cap="rnd">
          <a:solidFill>
            <a:schemeClr val="tx1"/>
          </a:solidFill>
          <a:round/>
        </a:ln>
      </a:spPr>
      <a:bodyPr/>
      <a:lstStyle/>
      <a:style>
        <a:lnRef idx="1">
          <a:schemeClr val="accent1"/>
        </a:lnRef>
        <a:fillRef idx="0">
          <a:schemeClr val="accent1"/>
        </a:fillRef>
        <a:effectRef idx="0">
          <a:schemeClr val="accent1"/>
        </a:effectRef>
        <a:fontRef idx="minor">
          <a:schemeClr val="tx1"/>
        </a:fontRef>
      </a:style>
    </a:lnDef>
    <a:txDef>
      <a:spPr>
        <a:noFill/>
      </a:spPr>
      <a:bodyPr wrap="none" lIns="0" tIns="0" rIns="0" bIns="0" rtlCol="0">
        <a:spAutoFit/>
      </a:bodyPr>
      <a:lstStyle>
        <a:defPPr algn="l">
          <a:defRPr sz="1600" dirty="0" err="1" smtClean="0"/>
        </a:defPPr>
      </a:lstStyle>
    </a:txDef>
  </a:objectDefaults>
  <a:extraClrSchemeLst/>
  <a:extLst>
    <a:ext uri="{05A4C25C-085E-4340-85A3-A5531E510DB2}">
      <thm15:themeFamily xmlns:thm15="http://schemas.microsoft.com/office/thememl/2012/main" name="Thème_BSE" id="{1B317DE8-78ED-43ED-A73F-0A2738CB51B8}" vid="{254F2D38-74C1-4AAF-9A52-3E2E7EBCA19E}"/>
    </a:ext>
  </a:extLst>
</a:theme>
</file>

<file path=ppt/theme/theme2.xml><?xml version="1.0" encoding="utf-8"?>
<a:theme xmlns:a="http://schemas.openxmlformats.org/drawingml/2006/main" name="Thème-BSE-2023">
  <a:themeElements>
    <a:clrScheme name="BLUE SOFT">
      <a:dk1>
        <a:sysClr val="windowText" lastClr="000000"/>
      </a:dk1>
      <a:lt1>
        <a:sysClr val="window" lastClr="FFFFFF"/>
      </a:lt1>
      <a:dk2>
        <a:srgbClr val="4F4E4F"/>
      </a:dk2>
      <a:lt2>
        <a:srgbClr val="D8D8D8"/>
      </a:lt2>
      <a:accent1>
        <a:srgbClr val="2D418D"/>
      </a:accent1>
      <a:accent2>
        <a:srgbClr val="038DCC"/>
      </a:accent2>
      <a:accent3>
        <a:srgbClr val="F29003"/>
      </a:accent3>
      <a:accent4>
        <a:srgbClr val="6DB6DB"/>
      </a:accent4>
      <a:accent5>
        <a:srgbClr val="FABA5E"/>
      </a:accent5>
      <a:accent6>
        <a:srgbClr val="00B0F0"/>
      </a:accent6>
      <a:hlink>
        <a:srgbClr val="000000"/>
      </a:hlink>
      <a:folHlink>
        <a:srgbClr val="000000"/>
      </a:folHlink>
    </a:clrScheme>
    <a:fontScheme name="Lato Light">
      <a:majorFont>
        <a:latin typeface="Lato Light"/>
        <a:ea typeface=""/>
        <a:cs typeface="Lato Light"/>
      </a:majorFont>
      <a:minorFont>
        <a:latin typeface="Lato Light"/>
        <a:ea typeface=""/>
        <a:cs typeface="Lato Light"/>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cap="rnd">
          <a:solidFill>
            <a:schemeClr val="tx1"/>
          </a:solidFill>
          <a:round/>
        </a:ln>
      </a:spPr>
      <a:bodyPr/>
      <a:lstStyle/>
      <a:style>
        <a:lnRef idx="1">
          <a:schemeClr val="accent1"/>
        </a:lnRef>
        <a:fillRef idx="0">
          <a:schemeClr val="accent1"/>
        </a:fillRef>
        <a:effectRef idx="0">
          <a:schemeClr val="accent1"/>
        </a:effectRef>
        <a:fontRef idx="minor">
          <a:schemeClr val="tx1"/>
        </a:fontRef>
      </a:style>
    </a:lnDef>
    <a:txDef>
      <a:spPr>
        <a:noFill/>
      </a:spPr>
      <a:bodyPr wrap="none" lIns="0" tIns="0" rIns="0" bIns="0" rtlCol="0">
        <a:spAutoFit/>
      </a:bodyPr>
      <a:lstStyle>
        <a:defPPr algn="l">
          <a:defRPr sz="1600" dirty="0" err="1" smtClean="0"/>
        </a:defPPr>
      </a:lstStyle>
    </a:txDef>
  </a:objectDefaults>
  <a:extraClrSchemeLst/>
  <a:extLst>
    <a:ext uri="{05A4C25C-085E-4340-85A3-A5531E510DB2}">
      <thm15:themeFamily xmlns:thm15="http://schemas.microsoft.com/office/thememl/2012/main" name="Thème-BSE-2023" id="{E395DB9C-A5B9-4866-B983-113F13B3B54B}" vid="{1265CED9-2494-4AED-925D-2DE4C21DF31D}"/>
    </a:ext>
  </a:extLst>
</a:theme>
</file>

<file path=ppt/theme/theme3.xml><?xml version="1.0" encoding="utf-8"?>
<a:theme xmlns:a="http://schemas.openxmlformats.org/drawingml/2006/main" name="Thèm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TaxCatchAll xmlns="a566202d-111f-4488-8200-8d31caa67388" xsi:nil="true"/>
    <lcf76f155ced4ddcb4097134ff3c332f xmlns="62bb78ee-00e0-4345-af2f-438a0e123909">
      <Terms xmlns="http://schemas.microsoft.com/office/infopath/2007/PartnerControls"/>
    </lcf76f155ced4ddcb4097134ff3c332f>
    <ProductLine xmlns="62bb78ee-00e0-4345-af2f-438a0e123909" xsi:nil="true"/>
    <GTM xmlns="62bb78ee-00e0-4345-af2f-438a0e123909" xsi:nil="true"/>
    <Secteur_x0020_d_x0027_activit_x00e9_ xmlns="62bb78ee-00e0-4345-af2f-438a0e123909" xsi:nil="true"/>
  </documentManagement>
</p:properties>
</file>

<file path=customXml/item2.xml><?xml version="1.0" encoding="utf-8"?>
<ct:contentTypeSchema xmlns:ct="http://schemas.microsoft.com/office/2006/metadata/contentType" xmlns:ma="http://schemas.microsoft.com/office/2006/metadata/properties/metaAttributes" ct:_="" ma:_="" ma:contentTypeName="Document" ma:contentTypeID="0x010100884B8DC989330D4BACA7322BD1F27C65" ma:contentTypeVersion="14" ma:contentTypeDescription="Create a new document." ma:contentTypeScope="" ma:versionID="4d94ec66f908d6012f32a096fd628d74">
  <xsd:schema xmlns:xsd="http://www.w3.org/2001/XMLSchema" xmlns:xs="http://www.w3.org/2001/XMLSchema" xmlns:p="http://schemas.microsoft.com/office/2006/metadata/properties" xmlns:ns2="62bb78ee-00e0-4345-af2f-438a0e123909" xmlns:ns3="a566202d-111f-4488-8200-8d31caa67388" targetNamespace="http://schemas.microsoft.com/office/2006/metadata/properties" ma:root="true" ma:fieldsID="2455eab5f79d46f8fcca2619ab8a3d88" ns2:_="" ns3:_="">
    <xsd:import namespace="62bb78ee-00e0-4345-af2f-438a0e123909"/>
    <xsd:import namespace="a566202d-111f-4488-8200-8d31caa67388"/>
    <xsd:element name="properties">
      <xsd:complexType>
        <xsd:sequence>
          <xsd:element name="documentManagement">
            <xsd:complexType>
              <xsd:all>
                <xsd:element ref="ns2:MediaServiceMetadata" minOccurs="0"/>
                <xsd:element ref="ns2:MediaServiceFastMetadata" minOccurs="0"/>
                <xsd:element ref="ns2:MediaServiceOCR" minOccurs="0"/>
                <xsd:element ref="ns3:SharedWithUsers" minOccurs="0"/>
                <xsd:element ref="ns3:SharedWithDetails" minOccurs="0"/>
                <xsd:element ref="ns2:MediaServiceAutoKeyPoints" minOccurs="0"/>
                <xsd:element ref="ns2:MediaServiceKeyPoints" minOccurs="0"/>
                <xsd:element ref="ns2:MediaServiceDateTaken" minOccurs="0"/>
                <xsd:element ref="ns2:MediaServiceGenerationTime" minOccurs="0"/>
                <xsd:element ref="ns2:MediaServiceEventHashCode" minOccurs="0"/>
                <xsd:element ref="ns2:Secteur_x0020_d_x0027_activit_x00e9_" minOccurs="0"/>
                <xsd:element ref="ns2:ProductLine" minOccurs="0"/>
                <xsd:element ref="ns2:GTM" minOccurs="0"/>
                <xsd:element ref="ns2:MediaLengthInSeconds" minOccurs="0"/>
                <xsd:element ref="ns2:lcf76f155ced4ddcb4097134ff3c332f" minOccurs="0"/>
                <xsd:element ref="ns3:TaxCatchAll" minOccurs="0"/>
                <xsd:element ref="ns2:MediaServiceObjectDetectorVersions" minOccurs="0"/>
                <xsd:element ref="ns2: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62bb78ee-00e0-4345-af2f-438a0e123909"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Extracted Text" ma:internalName="MediaServiceOCR" ma:readOnly="true">
      <xsd:simpleType>
        <xsd:restriction base="dms:Note">
          <xsd:maxLength value="255"/>
        </xsd:restriction>
      </xsd:simpleType>
    </xsd:element>
    <xsd:element name="MediaServiceAutoKeyPoints" ma:index="13" nillable="true" ma:displayName="MediaServiceAutoKeyPoints" ma:hidden="true" ma:internalName="MediaServiceAutoKeyPoints" ma:readOnly="true">
      <xsd:simpleType>
        <xsd:restriction base="dms:Note"/>
      </xsd:simpleType>
    </xsd:element>
    <xsd:element name="MediaServiceKeyPoints" ma:index="14" nillable="true" ma:displayName="KeyPoints" ma:internalName="MediaServiceKeyPoints" ma:readOnly="true">
      <xsd:simpleType>
        <xsd:restriction base="dms:Note">
          <xsd:maxLength value="255"/>
        </xsd:restriction>
      </xsd:simpleType>
    </xsd:element>
    <xsd:element name="MediaServiceDateTaken" ma:index="15" nillable="true" ma:displayName="MediaServiceDateTaken" ma:hidden="true" ma:internalName="MediaServiceDateTaken" ma:readOnly="true">
      <xsd:simpleType>
        <xsd:restriction base="dms:Text"/>
      </xsd:simpleType>
    </xsd:element>
    <xsd:element name="MediaServiceGenerationTime" ma:index="16" nillable="true" ma:displayName="MediaServiceGenerationTime" ma:hidden="true" ma:internalName="MediaServiceGenerationTime" ma:readOnly="true">
      <xsd:simpleType>
        <xsd:restriction base="dms:Text"/>
      </xsd:simpleType>
    </xsd:element>
    <xsd:element name="MediaServiceEventHashCode" ma:index="17" nillable="true" ma:displayName="MediaServiceEventHashCode" ma:hidden="true" ma:internalName="MediaServiceEventHashCode" ma:readOnly="true">
      <xsd:simpleType>
        <xsd:restriction base="dms:Text"/>
      </xsd:simpleType>
    </xsd:element>
    <xsd:element name="Secteur_x0020_d_x0027_activit_x00e9_" ma:index="18" nillable="true" ma:displayName="Secteur d'activité" ma:default="" ma:format="Dropdown" ma:internalName="Secteur_x0020_d_x0027_activit_x00e9_">
      <xsd:complexType>
        <xsd:complexContent>
          <xsd:extension base="dms:MultiChoiceFillIn">
            <xsd:sequence>
              <xsd:element name="Value" maxOccurs="unbounded" minOccurs="0" nillable="true">
                <xsd:simpleType>
                  <xsd:union memberTypes="dms:Text">
                    <xsd:simpleType>
                      <xsd:restriction base="dms:Choice">
                        <xsd:enumeration value="Public"/>
                        <xsd:enumeration value="Privé"/>
                        <xsd:enumeration value="Santé"/>
                      </xsd:restriction>
                    </xsd:simpleType>
                  </xsd:union>
                </xsd:simpleType>
              </xsd:element>
            </xsd:sequence>
          </xsd:extension>
        </xsd:complexContent>
      </xsd:complexType>
    </xsd:element>
    <xsd:element name="ProductLine" ma:index="19" nillable="true" ma:displayName="ProductLine" ma:default="" ma:format="Dropdown" ma:internalName="ProductLine">
      <xsd:simpleType>
        <xsd:restriction base="dms:Choice">
          <xsd:enumeration value="Adoption &amp; Change"/>
          <xsd:enumeration value="Azure"/>
          <xsd:enumeration value="Conseil et Support"/>
          <xsd:enumeration value="Formation"/>
          <xsd:enumeration value="Gouvernance"/>
          <xsd:enumeration value="Intranet"/>
          <xsd:enumeration value="LetSignIt"/>
          <xsd:enumeration value="Licences Microsoft"/>
          <xsd:enumeration value="M365"/>
          <xsd:enumeration value="Messagerie"/>
          <xsd:enumeration value="MigrationWiz"/>
          <xsd:enumeration value="Project Management"/>
          <xsd:enumeration value="Powell365"/>
          <xsd:enumeration value="PowellApps"/>
          <xsd:enumeration value="PowellTeams"/>
          <xsd:enumeration value="PowerPlatform"/>
          <xsd:enumeration value="Références clients"/>
          <xsd:enumeration value="SharePoint"/>
          <xsd:enumeration value="Veeam"/>
        </xsd:restriction>
      </xsd:simpleType>
    </xsd:element>
    <xsd:element name="GTM" ma:index="20" nillable="true" ma:displayName="GTM" ma:default="" ma:format="Dropdown" ma:internalName="GTM">
      <xsd:simpleType>
        <xsd:union memberTypes="dms:Text">
          <xsd:simpleType>
            <xsd:restriction base="dms:Choice">
              <xsd:enumeration value="Adoption - Approche continue et modulaire"/>
              <xsd:enumeration value="Cycle de vie W10"/>
              <xsd:enumeration value="Edge - Accompagnement"/>
            </xsd:restriction>
          </xsd:simpleType>
        </xsd:union>
      </xsd:simpleType>
    </xsd:element>
    <xsd:element name="MediaLengthInSeconds" ma:index="21" nillable="true" ma:displayName="Durée (secondes)" ma:internalName="MediaLengthInSeconds" ma:readOnly="true">
      <xsd:simpleType>
        <xsd:restriction base="dms:Unknown"/>
      </xsd:simpleType>
    </xsd:element>
    <xsd:element name="lcf76f155ced4ddcb4097134ff3c332f" ma:index="23" nillable="true" ma:taxonomy="true" ma:internalName="lcf76f155ced4ddcb4097134ff3c332f" ma:taxonomyFieldName="MediaServiceImageTags" ma:displayName="Image Tags" ma:readOnly="false" ma:default="" ma:fieldId="{5cf76f15-5ced-4ddc-b409-7134ff3c332f}" ma:taxonomyMulti="true" ma:sspId="7781f6f1-ca72-4782-a195-a178e5772c72"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5" nillable="true" ma:displayName="MediaServiceObjectDetectorVersions" ma:hidden="true" ma:indexed="true" ma:internalName="MediaServiceObjectDetectorVersions" ma:readOnly="true">
      <xsd:simpleType>
        <xsd:restriction base="dms:Text"/>
      </xsd:simpleType>
    </xsd:element>
    <xsd:element name="MediaServiceSearchProperties" ma:index="26"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a566202d-111f-4488-8200-8d31caa67388" elementFormDefault="qualified">
    <xsd:import namespace="http://schemas.microsoft.com/office/2006/documentManagement/types"/>
    <xsd:import namespace="http://schemas.microsoft.com/office/infopath/2007/PartnerControls"/>
    <xsd:element name="SharedWithUsers" ma:index="11"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2" nillable="true" ma:displayName="Shared With Details" ma:internalName="SharedWithDetails" ma:readOnly="true">
      <xsd:simpleType>
        <xsd:restriction base="dms:Note">
          <xsd:maxLength value="255"/>
        </xsd:restriction>
      </xsd:simpleType>
    </xsd:element>
    <xsd:element name="TaxCatchAll" ma:index="24" nillable="true" ma:displayName="Taxonomy Catch All Column" ma:hidden="true" ma:list="{c4d1c070-7cd5-4612-b8b8-47a40ba5f756}" ma:internalName="TaxCatchAll" ma:readOnly="false" ma:showField="CatchAllData" ma:web="a566202d-111f-4488-8200-8d31caa67388">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Type de contenu"/>
        <xsd:element ref="dc:title" minOccurs="0" maxOccurs="1" ma:index="4" ma:displayName="Titr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A1607C22-0E06-4C7A-98B9-9CE5AA77E910}">
  <ds:schemaRefs>
    <ds:schemaRef ds:uri="62bb78ee-00e0-4345-af2f-438a0e123909"/>
    <ds:schemaRef ds:uri="a566202d-111f-4488-8200-8d31caa67388"/>
    <ds:schemaRef ds:uri="http://purl.org/dc/dcmitype/"/>
    <ds:schemaRef ds:uri="http://purl.org/dc/elements/1.1/"/>
    <ds:schemaRef ds:uri="http://purl.org/dc/terms/"/>
    <ds:schemaRef ds:uri="http://schemas.microsoft.com/office/2006/documentManagement/types"/>
    <ds:schemaRef ds:uri="http://schemas.microsoft.com/office/2006/metadata/properties"/>
    <ds:schemaRef ds:uri="http://schemas.microsoft.com/office/infopath/2007/PartnerControls"/>
    <ds:schemaRef ds:uri="http://schemas.openxmlformats.org/package/2006/metadata/core-properties"/>
    <ds:schemaRef ds:uri="http://www.w3.org/XML/1998/namespace"/>
  </ds:schemaRefs>
</ds:datastoreItem>
</file>

<file path=customXml/itemProps2.xml><?xml version="1.0" encoding="utf-8"?>
<ds:datastoreItem xmlns:ds="http://schemas.openxmlformats.org/officeDocument/2006/customXml" ds:itemID="{C5EA1749-E939-4FAF-8EB1-BB1728112466}">
  <ds:schemaRefs>
    <ds:schemaRef ds:uri="62bb78ee-00e0-4345-af2f-438a0e123909"/>
    <ds:schemaRef ds:uri="a566202d-111f-4488-8200-8d31caa67388"/>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3.xml><?xml version="1.0" encoding="utf-8"?>
<ds:datastoreItem xmlns:ds="http://schemas.openxmlformats.org/officeDocument/2006/customXml" ds:itemID="{2BCC77E3-B77D-4CCB-BBD5-06F8B9AFB02F}">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Thème_BSE</Template>
  <Application>Microsoft Office PowerPoint</Application>
  <PresentationFormat>Widescreen</PresentationFormat>
  <Slides>37</Slides>
  <Notes>25</Notes>
  <HiddenSlides>1</HiddenSlides>
  <ScaleCrop>false</ScaleCrop>
  <HeadingPairs>
    <vt:vector size="4" baseType="variant">
      <vt:variant>
        <vt:lpstr>Theme</vt:lpstr>
      </vt:variant>
      <vt:variant>
        <vt:i4>2</vt:i4>
      </vt:variant>
      <vt:variant>
        <vt:lpstr>Slide Titles</vt:lpstr>
      </vt:variant>
      <vt:variant>
        <vt:i4>37</vt:i4>
      </vt:variant>
    </vt:vector>
  </HeadingPairs>
  <TitlesOfParts>
    <vt:vector size="39" baseType="lpstr">
      <vt:lpstr>Thème_BSE</vt:lpstr>
      <vt:lpstr>Thème-BSE-2023</vt:lpstr>
      <vt:lpstr>Intune au centre de la protection des données de votre entreprise</vt:lpstr>
      <vt:lpstr>Sommaire</vt:lpstr>
      <vt:lpstr>Introduction  à la protection des données</vt:lpstr>
      <vt:lpstr>La sécurisation de bout en bout</vt:lpstr>
      <vt:lpstr>L’approche de sécurisation de bout en bout</vt:lpstr>
      <vt:lpstr>PowerPoint Presentation</vt:lpstr>
      <vt:lpstr>Microsoft  Intune</vt:lpstr>
      <vt:lpstr>PowerPoint Presentation</vt:lpstr>
      <vt:lpstr>PowerPoint Presentation</vt:lpstr>
      <vt:lpstr>PowerPoint Presentation</vt:lpstr>
      <vt:lpstr>PowerPoint Presentation</vt:lpstr>
      <vt:lpstr>La configuration des appareils</vt:lpstr>
      <vt:lpstr>PowerPoint Presentation</vt:lpstr>
      <vt:lpstr>PowerPoint Presentation</vt:lpstr>
      <vt:lpstr>Microsoft Defender for Endpoint La sécurité sur tous les périphériques</vt:lpstr>
      <vt:lpstr>Microsoft Defender for Endpoint</vt:lpstr>
      <vt:lpstr>PowerPoint Presentation</vt:lpstr>
      <vt:lpstr>Et les périphériques virtuels ?</vt:lpstr>
      <vt:lpstr>Windows 365</vt:lpstr>
      <vt:lpstr>Concept Windows 365</vt:lpstr>
      <vt:lpstr>PowerPoint Presentation</vt:lpstr>
      <vt:lpstr>Azure Virtual Desktop + Microsoft Intune</vt:lpstr>
      <vt:lpstr>Concept Virtual Desktop Infrastructure</vt:lpstr>
      <vt:lpstr>Avantages d’Azure VDI</vt:lpstr>
      <vt:lpstr>Comparaison des solutions de virtualisation</vt:lpstr>
      <vt:lpstr>PowerPoint Presentation</vt:lpstr>
      <vt:lpstr>Microsoft Purview</vt:lpstr>
      <vt:lpstr>PowerPoint Presentation</vt:lpstr>
      <vt:lpstr>Microsoft Purview Tour d’horizon</vt:lpstr>
      <vt:lpstr>Microsoft Purview Information Protection</vt:lpstr>
      <vt:lpstr>Protection des données sensibles avec Purview</vt:lpstr>
      <vt:lpstr>Microsoft Purview Information Protection </vt:lpstr>
      <vt:lpstr>Labels - Caractéristiques</vt:lpstr>
      <vt:lpstr>PowerPoint Presentation</vt:lpstr>
      <vt:lpstr>Conclusion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Intune au centre de la protection des données de votre entreprise </dc:title>
  <dc:creator>Romaric MAHUT</dc:creator>
  <cp:revision>1</cp:revision>
  <dcterms:created xsi:type="dcterms:W3CDTF">2024-03-20T08:22:31Z</dcterms:created>
  <dcterms:modified xsi:type="dcterms:W3CDTF">2024-04-09T12:41:24Z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0x010100884B8DC989330D4BACA7322BD1F27C65</vt:lpwstr>
  </property>
  <property fmtid="{D5CDD505-2E9C-101B-9397-08002B2CF9AE}" pid="3" name="MediaServiceImageTags">
    <vt:lpwstr/>
  </property>
</Properties>
</file>